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8"/>
  </p:notesMasterIdLst>
  <p:handoutMasterIdLst>
    <p:handoutMasterId r:id="rId59"/>
  </p:handoutMasterIdLst>
  <p:sldIdLst>
    <p:sldId id="256" r:id="rId2"/>
    <p:sldId id="853" r:id="rId3"/>
    <p:sldId id="841" r:id="rId4"/>
    <p:sldId id="855" r:id="rId5"/>
    <p:sldId id="832" r:id="rId6"/>
    <p:sldId id="784" r:id="rId7"/>
    <p:sldId id="835" r:id="rId8"/>
    <p:sldId id="834" r:id="rId9"/>
    <p:sldId id="838" r:id="rId10"/>
    <p:sldId id="780" r:id="rId11"/>
    <p:sldId id="833" r:id="rId12"/>
    <p:sldId id="846" r:id="rId13"/>
    <p:sldId id="810" r:id="rId14"/>
    <p:sldId id="848" r:id="rId15"/>
    <p:sldId id="847" r:id="rId16"/>
    <p:sldId id="849" r:id="rId17"/>
    <p:sldId id="850" r:id="rId18"/>
    <p:sldId id="866" r:id="rId19"/>
    <p:sldId id="867" r:id="rId20"/>
    <p:sldId id="868" r:id="rId21"/>
    <p:sldId id="258" r:id="rId22"/>
    <p:sldId id="263" r:id="rId23"/>
    <p:sldId id="552" r:id="rId24"/>
    <p:sldId id="499" r:id="rId25"/>
    <p:sldId id="743" r:id="rId26"/>
    <p:sldId id="745" r:id="rId27"/>
    <p:sldId id="746" r:id="rId28"/>
    <p:sldId id="748" r:id="rId29"/>
    <p:sldId id="749" r:id="rId30"/>
    <p:sldId id="751" r:id="rId31"/>
    <p:sldId id="801" r:id="rId32"/>
    <p:sldId id="487" r:id="rId33"/>
    <p:sldId id="839" r:id="rId34"/>
    <p:sldId id="861" r:id="rId35"/>
    <p:sldId id="864" r:id="rId36"/>
    <p:sldId id="858" r:id="rId37"/>
    <p:sldId id="857" r:id="rId38"/>
    <p:sldId id="859" r:id="rId39"/>
    <p:sldId id="860" r:id="rId40"/>
    <p:sldId id="840" r:id="rId41"/>
    <p:sldId id="266" r:id="rId42"/>
    <p:sldId id="862" r:id="rId43"/>
    <p:sldId id="865" r:id="rId44"/>
    <p:sldId id="863" r:id="rId45"/>
    <p:sldId id="497" r:id="rId46"/>
    <p:sldId id="747" r:id="rId47"/>
    <p:sldId id="845" r:id="rId48"/>
    <p:sldId id="837" r:id="rId49"/>
    <p:sldId id="843" r:id="rId50"/>
    <p:sldId id="553" r:id="rId51"/>
    <p:sldId id="844" r:id="rId52"/>
    <p:sldId id="836" r:id="rId53"/>
    <p:sldId id="852" r:id="rId54"/>
    <p:sldId id="842" r:id="rId55"/>
    <p:sldId id="828" r:id="rId56"/>
    <p:sldId id="856" r:id="rId57"/>
  </p:sldIdLst>
  <p:sldSz cx="9144000" cy="6858000" type="screen4x3"/>
  <p:notesSz cx="6985000" cy="9283700"/>
  <p:custDataLst>
    <p:tags r:id="rId6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FFCC00"/>
    <a:srgbClr val="00CC00"/>
    <a:srgbClr val="00FF00"/>
    <a:srgbClr val="6600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2" autoAdjust="0"/>
    <p:restoredTop sz="94660"/>
  </p:normalViewPr>
  <p:slideViewPr>
    <p:cSldViewPr>
      <p:cViewPr varScale="1">
        <p:scale>
          <a:sx n="70" d="100"/>
          <a:sy n="70" d="100"/>
        </p:scale>
        <p:origin x="121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86A5EB-7F8B-457B-AECB-C9EBA54BD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88F759-4E24-45CE-8229-7F3740C906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190DB37-932B-4DC8-964D-F2333F6378A8}" type="datetimeFigureOut">
              <a:rPr lang="en-US"/>
              <a:pPr>
                <a:defRPr/>
              </a:pPr>
              <a:t>3/16/2022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CA0B33-893C-45CA-AAF0-B89D5B179E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FAE60A-FB7C-4597-ADB8-D98EF3277B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D7413BC-CE98-4ADB-A9CE-16A30610FD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B40E99-5C22-4A92-B3EA-0826019DCD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C9C78A-EBD2-4F75-833B-EC44F6FA959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796802-92EA-4D78-B73C-05F064E0C84C}" type="datetimeFigureOut">
              <a:rPr lang="es-PR"/>
              <a:pPr>
                <a:defRPr/>
              </a:pPr>
              <a:t>03/16/2022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E46A198-6056-4071-A0AA-5610F99D30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BCAFC47-9B1A-4098-A2C0-17AA43425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EA8C5-7B8C-4767-B66F-9D9CBE8507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FCB0C-22BF-4354-8FB4-ECA94E904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674238-5110-4FFE-BD75-69EDD22E9DF6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DA2C83B3-B1F1-403C-A962-7BE1B79255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B1DA7AD4-ADB2-4F66-830C-BECF07DF9A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916A9C74-4C23-425D-997F-5276E8A685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551FD1-F7B3-48F4-AB2F-31B61EFA2EA6}" type="slidenum">
              <a:rPr lang="es-PR" altLang="en-US"/>
              <a:pPr>
                <a:spcBef>
                  <a:spcPct val="0"/>
                </a:spcBef>
              </a:pPr>
              <a:t>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11414008-E912-40A2-A1E4-1CBFD8AA2C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359C067B-000C-4944-8DAB-A9D48C53DD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67378C63-3670-46CA-8AC8-2DE7B8C1A35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44FD1B3-9CC3-489F-A7A2-324AB6EF89EC}" type="slidenum">
              <a:rPr lang="es-PR" altLang="en-US"/>
              <a:pPr algn="r" eaLnBrk="1" hangingPunct="1">
                <a:spcBef>
                  <a:spcPct val="0"/>
                </a:spcBef>
              </a:pPr>
              <a:t>13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544ACBA8-0E02-493B-B262-5517AFA671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D151D469-75CF-439A-A7A4-05D5B759DF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08344CF3-2B26-48F1-8827-443B4ECDE40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CBAC9F7-944F-4028-B3BA-DBB568802AD0}" type="slidenum">
              <a:rPr lang="es-PR" altLang="en-US"/>
              <a:pPr algn="r" eaLnBrk="1" hangingPunct="1">
                <a:spcBef>
                  <a:spcPct val="0"/>
                </a:spcBef>
              </a:pPr>
              <a:t>14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78CDF00F-FFEF-4DFF-AA95-345123A3DE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06FB4077-2F23-440D-8A77-816E426713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263D98F7-81ED-4497-95F6-C412247FA9B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1320C78-2014-470A-B6EA-012CCFE6BD70}" type="slidenum">
              <a:rPr lang="es-PR" altLang="en-US"/>
              <a:pPr algn="r" eaLnBrk="1" hangingPunct="1">
                <a:spcBef>
                  <a:spcPct val="0"/>
                </a:spcBef>
              </a:pPr>
              <a:t>15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30A4F2B3-1D3E-4517-986D-FB3D2577A1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06092FDE-EBF7-4F60-A4BA-01971E7568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F2604C33-CFEF-472F-AC31-A1F3DF5A73F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A47C91B-E15E-4D02-B399-DF985D3D3A5D}" type="slidenum">
              <a:rPr lang="es-PR" altLang="en-US"/>
              <a:pPr algn="r" eaLnBrk="1" hangingPunct="1">
                <a:spcBef>
                  <a:spcPct val="0"/>
                </a:spcBef>
              </a:pPr>
              <a:t>16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2AF51334-8100-4E5E-895E-5A3926A4C6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A7577B08-6791-4416-A2E2-99F722FF0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76FD5840-0F5E-4FDF-B928-646368A6215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874D45-3CD9-4187-98CD-2A557E177D93}" type="slidenum">
              <a:rPr lang="es-PR" altLang="en-US"/>
              <a:pPr algn="r" eaLnBrk="1" hangingPunct="1">
                <a:spcBef>
                  <a:spcPct val="0"/>
                </a:spcBef>
              </a:pPr>
              <a:t>17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FE23CB7C-A379-478D-9B16-9CDF42827B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B8F51110-AB82-42CA-A8C2-54561B54E0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96296A06-929A-45C6-BC71-399F1EF64FA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64955DA-EE37-4FD0-B5E0-FF7CD307B480}" type="slidenum">
              <a:rPr lang="es-PR" altLang="en-US"/>
              <a:pPr algn="r" eaLnBrk="1" hangingPunct="1">
                <a:spcBef>
                  <a:spcPct val="0"/>
                </a:spcBef>
              </a:pPr>
              <a:t>18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92B6E9FA-BE57-48D4-BAE6-FDF6F89768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82977E4A-0495-4032-9B7D-1480C8708C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804E4ECC-D567-423D-B393-EE5563E4D90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5EF53A-FB35-414B-BE45-EA384DD11EA6}" type="slidenum">
              <a:rPr lang="es-PR" altLang="en-US"/>
              <a:pPr algn="r" eaLnBrk="1" hangingPunct="1">
                <a:spcBef>
                  <a:spcPct val="0"/>
                </a:spcBef>
              </a:pPr>
              <a:t>19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9F3325DB-9E72-4113-A674-DA79FE106A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4D389218-B73F-49A1-87D6-37565EDC09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612D0CB0-3F41-4B73-8CC0-96E7767EF65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A40A0F-56FC-4BFF-AB9B-BDC95EFED7BF}" type="slidenum">
              <a:rPr lang="es-PR" altLang="en-US"/>
              <a:pPr algn="r" eaLnBrk="1" hangingPunct="1">
                <a:spcBef>
                  <a:spcPct val="0"/>
                </a:spcBef>
              </a:pPr>
              <a:t>20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FBFA1242-B6B3-4245-99BF-0049A36E36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6068EE2E-41CC-4607-AEA4-9F1345DD5C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18FB2C10-C248-4423-A0A0-810D77347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44CBCB-8B84-457A-B7FB-E71477A6C183}" type="slidenum">
              <a:rPr lang="es-PR" altLang="en-US"/>
              <a:pPr>
                <a:spcBef>
                  <a:spcPct val="0"/>
                </a:spcBef>
              </a:pPr>
              <a:t>21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A870B2B7-1161-4DEF-8D5E-900490BA4C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3FA269F0-3DCA-4D71-95BF-78973551DA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8067A856-01AD-4717-9DD3-4C68FECC7C6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254522-E1B1-4044-9267-01A371A74207}" type="slidenum">
              <a:rPr lang="es-PR" altLang="en-US"/>
              <a:pPr algn="r" eaLnBrk="1" hangingPunct="1">
                <a:spcBef>
                  <a:spcPct val="0"/>
                </a:spcBef>
              </a:pPr>
              <a:t>22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969E6318-CEF9-4BD0-B287-47334E3A7E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98F15DEE-A7A2-409B-BB14-B5BB96F4B2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E9141A28-A510-44CB-BE59-2A20533AD53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4CAC943-C66A-4880-8A29-3EDB7FAF12B8}" type="slidenum">
              <a:rPr lang="es-PR" altLang="en-US"/>
              <a:pPr algn="r" eaLnBrk="1" hangingPunct="1">
                <a:spcBef>
                  <a:spcPct val="0"/>
                </a:spcBef>
              </a:pPr>
              <a:t>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BE6E3112-D2F0-4E15-8137-B0E19496EB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BC527C8F-E82E-4D17-980C-58EEF20A05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E0F7E438-FE2E-45F6-8028-34EC4F0FF60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6B3812F-A791-41F1-A0D6-3F0DBC948A0D}" type="slidenum">
              <a:rPr lang="es-PR" altLang="en-US"/>
              <a:pPr algn="r" eaLnBrk="1" hangingPunct="1">
                <a:spcBef>
                  <a:spcPct val="0"/>
                </a:spcBef>
              </a:pPr>
              <a:t>23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DB4D6056-771C-429E-9567-76CF69096E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D1A8139B-12F1-4A12-BF52-11ABACBC74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DDF4744E-8C44-4105-800B-4683F328489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CFEDAF7-E2EB-4962-9125-9EF15BA86E03}" type="slidenum">
              <a:rPr lang="es-PR" altLang="en-US"/>
              <a:pPr algn="r" eaLnBrk="1" hangingPunct="1">
                <a:spcBef>
                  <a:spcPct val="0"/>
                </a:spcBef>
              </a:pPr>
              <a:t>24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AF858B8D-6A80-4F87-AFB9-91C089784A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D4647288-693C-4226-8E7E-A88EDE137A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318C354F-371B-4123-896E-EC7200C278D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AA8B2BE-D654-4B86-9A7F-96D6CDEBC72E}" type="slidenum">
              <a:rPr lang="es-PR" altLang="en-US"/>
              <a:pPr algn="r" eaLnBrk="1" hangingPunct="1">
                <a:spcBef>
                  <a:spcPct val="0"/>
                </a:spcBef>
              </a:pPr>
              <a:t>25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9434E1CA-BDC6-45C9-A462-F3BB86F99A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C2FF587A-2EFC-4E4D-BB9A-A3B3AE6082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C340C750-9962-45E0-81C0-3BC6933B02B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63A65EE-7414-49A8-8026-18E130FCD606}" type="slidenum">
              <a:rPr lang="es-PR" altLang="en-US"/>
              <a:pPr algn="r" eaLnBrk="1" hangingPunct="1">
                <a:spcBef>
                  <a:spcPct val="0"/>
                </a:spcBef>
              </a:pPr>
              <a:t>26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3D4CA54D-5EE6-447F-A5A5-F15A002DFF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47FF8200-3AA2-4932-8CB8-48CE82598A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8920914B-9446-4DD3-B91C-B844E5F4FA1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45B201-2534-43D4-BA9C-0AE1343EAEF5}" type="slidenum">
              <a:rPr lang="es-PR" altLang="en-US"/>
              <a:pPr algn="r" eaLnBrk="1" hangingPunct="1">
                <a:spcBef>
                  <a:spcPct val="0"/>
                </a:spcBef>
              </a:pPr>
              <a:t>27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FF782C30-0CC4-41FC-88E5-8CF7533E20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4EB95587-1299-4D98-91CE-301EF2DA05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D4543648-E26E-4597-90D5-7DD07B43E60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3D4F0BE-AD88-44D2-BB7D-BD3B60260407}" type="slidenum">
              <a:rPr lang="es-PR" altLang="en-US"/>
              <a:pPr algn="r" eaLnBrk="1" hangingPunct="1">
                <a:spcBef>
                  <a:spcPct val="0"/>
                </a:spcBef>
              </a:pPr>
              <a:t>28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6257229B-9F14-4859-B832-DAC91BDEF4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27C8F3A4-0E88-4257-8C24-420DDB3691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A5108CF1-FC06-4DD6-96D4-C61F9807727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83B1DA-86A6-4B84-BE4F-3EAA1B900EAA}" type="slidenum">
              <a:rPr lang="es-PR" altLang="en-US"/>
              <a:pPr algn="r" eaLnBrk="1" hangingPunct="1">
                <a:spcBef>
                  <a:spcPct val="0"/>
                </a:spcBef>
              </a:pPr>
              <a:t>29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1D958D1A-884A-43DA-A191-2B8013FCE8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4F548F77-392B-484C-8BDC-71E1B60721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8E590BCE-4648-401E-9F30-A6675AC31C7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5F4235-E8BD-4130-A412-CA5E3BB35527}" type="slidenum">
              <a:rPr lang="es-PR" altLang="en-US"/>
              <a:pPr algn="r" eaLnBrk="1" hangingPunct="1">
                <a:spcBef>
                  <a:spcPct val="0"/>
                </a:spcBef>
              </a:pPr>
              <a:t>30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7506C84A-EC8D-49DC-A6D5-6FA975B8D7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1CCA8FA7-4AD9-4B0F-A3F3-25DA9241F0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3E7BEADB-1C63-48A4-95DF-C11F215936E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C2DE5F3-1DEA-4B15-AE1C-400DC33A227C}" type="slidenum">
              <a:rPr lang="es-PR" altLang="en-US"/>
              <a:pPr algn="r" eaLnBrk="1" hangingPunct="1">
                <a:spcBef>
                  <a:spcPct val="0"/>
                </a:spcBef>
              </a:pPr>
              <a:t>31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DABF2BA5-7657-4A2F-A025-B3A7A0FD94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2C355A72-C153-431B-BF13-AF6A0D99CD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ADABB9AD-CE72-4C37-9435-F50B73093D5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2604A5E-DA5B-4F19-AA42-0DEB1B0FD677}" type="slidenum">
              <a:rPr lang="es-PR" altLang="en-US"/>
              <a:pPr algn="r" eaLnBrk="1" hangingPunct="1">
                <a:spcBef>
                  <a:spcPct val="0"/>
                </a:spcBef>
              </a:pPr>
              <a:t>32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AB09C4DB-B283-41F3-99BD-7B99F23CA2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C0E971E-3742-4B2E-A55A-3D46C48269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382BE9EF-C8D4-4DB7-8AC5-23B5396D070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47D289-2629-4A53-B171-F1BDFDD9FF88}" type="slidenum">
              <a:rPr lang="es-PR" altLang="en-US"/>
              <a:pPr algn="r" eaLnBrk="1" hangingPunct="1">
                <a:spcBef>
                  <a:spcPct val="0"/>
                </a:spcBef>
              </a:pPr>
              <a:t>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5F26B544-F150-48A8-9DEE-A0808DE6B1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C9D1F38B-7434-4CD6-A355-41991283E1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F17F00B6-8720-49DE-AEBB-BAA6C794EE9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34858E-A3C4-4548-93BA-43B2539DBB78}" type="slidenum">
              <a:rPr lang="es-PR" altLang="en-US"/>
              <a:pPr algn="r" eaLnBrk="1" hangingPunct="1">
                <a:spcBef>
                  <a:spcPct val="0"/>
                </a:spcBef>
              </a:pPr>
              <a:t>33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BFFFF2D4-6071-4DCE-91F2-C2E95E9331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DAA087C1-01C0-4DA0-80EF-68029BCB6E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8F26DE04-34DD-41D8-8CDF-B0E65C0DEA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80C6A3C-72DD-408E-B3E2-C45B35B041AC}" type="slidenum">
              <a:rPr lang="es-PR" altLang="en-US"/>
              <a:pPr algn="r" eaLnBrk="1" hangingPunct="1">
                <a:spcBef>
                  <a:spcPct val="0"/>
                </a:spcBef>
              </a:pPr>
              <a:t>34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37ECFD77-E8FE-4509-996D-6334393B3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C7422497-49F0-4728-9D87-1E6F906615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4D97D93B-55A8-4AC7-B983-3CD424579DD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D5F132-D36E-42D5-8437-57F812AA6D0B}" type="slidenum">
              <a:rPr lang="es-PR" altLang="en-US"/>
              <a:pPr algn="r" eaLnBrk="1" hangingPunct="1">
                <a:spcBef>
                  <a:spcPct val="0"/>
                </a:spcBef>
              </a:pPr>
              <a:t>35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9DDC09BF-7788-4031-ACDA-E32D975FFB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23AD8949-7D91-4A65-B0A3-817A7151A4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9B0B7865-0BB3-4BB9-9467-B08F1E07240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160445-37B6-4B05-8726-9C85C5E0213C}" type="slidenum">
              <a:rPr lang="es-PR" altLang="en-US"/>
              <a:pPr algn="r" eaLnBrk="1" hangingPunct="1">
                <a:spcBef>
                  <a:spcPct val="0"/>
                </a:spcBef>
              </a:pPr>
              <a:t>36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41AC0024-214C-4BB4-80D2-E1E453410E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10017D8C-D967-4415-8968-30121B6638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ABC302A2-024E-4335-80C8-9117738204C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1343308-78D1-43CD-9658-B64B5ECC62D6}" type="slidenum">
              <a:rPr lang="es-PR" altLang="en-US"/>
              <a:pPr algn="r" eaLnBrk="1" hangingPunct="1">
                <a:spcBef>
                  <a:spcPct val="0"/>
                </a:spcBef>
              </a:pPr>
              <a:t>37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0078D4B4-2296-466C-B082-3254C678A2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D1029081-C5F8-44B2-8947-B26EB3B6DB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6869BF3E-C27D-45B8-9A95-C1A8014CA90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1BFD15-9257-4CBD-858F-1578AEAAE1E8}" type="slidenum">
              <a:rPr lang="es-PR" altLang="en-US"/>
              <a:pPr algn="r" eaLnBrk="1" hangingPunct="1">
                <a:spcBef>
                  <a:spcPct val="0"/>
                </a:spcBef>
              </a:pPr>
              <a:t>38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2F95359C-E6B5-428A-99E2-85030A2A1C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03C1A8F0-75CD-4439-9E11-9C097ED4E9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0D03A228-52F9-4B2B-A085-D3220DA5480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7099C7-BA3C-428D-80C0-B812621D8DBE}" type="slidenum">
              <a:rPr lang="es-PR" altLang="en-US"/>
              <a:pPr algn="r" eaLnBrk="1" hangingPunct="1">
                <a:spcBef>
                  <a:spcPct val="0"/>
                </a:spcBef>
              </a:pPr>
              <a:t>39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>
            <a:extLst>
              <a:ext uri="{FF2B5EF4-FFF2-40B4-BE49-F238E27FC236}">
                <a16:creationId xmlns:a16="http://schemas.microsoft.com/office/drawing/2014/main" id="{94532841-1FC9-4808-8266-E5CDD47721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>
            <a:extLst>
              <a:ext uri="{FF2B5EF4-FFF2-40B4-BE49-F238E27FC236}">
                <a16:creationId xmlns:a16="http://schemas.microsoft.com/office/drawing/2014/main" id="{8F5FE917-38D7-4185-AC70-AB14B7D050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9B9ED14A-D6BB-4C9B-9240-20BE2022FCB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CEBBA1-4721-4DAA-B3F1-433E74BF04ED}" type="slidenum">
              <a:rPr lang="es-PR" altLang="en-US"/>
              <a:pPr algn="r" eaLnBrk="1" hangingPunct="1">
                <a:spcBef>
                  <a:spcPct val="0"/>
                </a:spcBef>
              </a:pPr>
              <a:t>40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ED0A216F-CB47-4D98-8CD2-91CE95965B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51ADD478-E191-4789-AAA7-2E8D81CA67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3A833BD9-7298-4EC0-9CE5-E93CB178FAB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F7A829-9FE3-46D2-A3DB-B59DE0CC41E4}" type="slidenum">
              <a:rPr lang="es-PR" altLang="en-US"/>
              <a:pPr algn="r" eaLnBrk="1" hangingPunct="1">
                <a:spcBef>
                  <a:spcPct val="0"/>
                </a:spcBef>
              </a:pPr>
              <a:t>41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72ACA0D0-336D-4B50-906A-9AA65291B6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4C9D9142-D7DF-4BDE-8568-BEA5316E7D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CD2CD738-7EBC-40B8-8DF9-1AB9395158C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89BF94-E85C-48D9-B1ED-5149FF600287}" type="slidenum">
              <a:rPr lang="es-PR" altLang="en-US"/>
              <a:pPr algn="r" eaLnBrk="1" hangingPunct="1">
                <a:spcBef>
                  <a:spcPct val="0"/>
                </a:spcBef>
              </a:pPr>
              <a:t>42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FD79C0BA-EABF-4FBE-B93B-D4CA23D456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65CCDB90-77C7-411A-A3C3-BA632B8FF6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CEA41907-0E7A-4A45-8517-8165619592A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85FC9B-2C5F-4E0E-8FB7-66FC57048DA9}" type="slidenum">
              <a:rPr lang="es-PR" altLang="en-US"/>
              <a:pPr algn="r" eaLnBrk="1" hangingPunct="1">
                <a:spcBef>
                  <a:spcPct val="0"/>
                </a:spcBef>
              </a:pPr>
              <a:t>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>
            <a:extLst>
              <a:ext uri="{FF2B5EF4-FFF2-40B4-BE49-F238E27FC236}">
                <a16:creationId xmlns:a16="http://schemas.microsoft.com/office/drawing/2014/main" id="{3B7F3462-C316-4623-A14A-A9BE63F47E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id="{AE629A31-E65C-48A5-9F5B-DBC24C01BE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91140" name="Slide Number Placeholder 3">
            <a:extLst>
              <a:ext uri="{FF2B5EF4-FFF2-40B4-BE49-F238E27FC236}">
                <a16:creationId xmlns:a16="http://schemas.microsoft.com/office/drawing/2014/main" id="{B85F0567-889D-4D09-8C3A-5AC84E86320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E60F466-F9C4-4577-A820-0A1DF3EB04ED}" type="slidenum">
              <a:rPr lang="es-PR" altLang="en-US"/>
              <a:pPr algn="r" eaLnBrk="1" hangingPunct="1">
                <a:spcBef>
                  <a:spcPct val="0"/>
                </a:spcBef>
              </a:pPr>
              <a:t>43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>
            <a:extLst>
              <a:ext uri="{FF2B5EF4-FFF2-40B4-BE49-F238E27FC236}">
                <a16:creationId xmlns:a16="http://schemas.microsoft.com/office/drawing/2014/main" id="{767DD6E5-8620-408B-AA77-89063C5820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>
            <a:extLst>
              <a:ext uri="{FF2B5EF4-FFF2-40B4-BE49-F238E27FC236}">
                <a16:creationId xmlns:a16="http://schemas.microsoft.com/office/drawing/2014/main" id="{7A556220-7740-4F77-B069-C36F8CE2B4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93188" name="Slide Number Placeholder 3">
            <a:extLst>
              <a:ext uri="{FF2B5EF4-FFF2-40B4-BE49-F238E27FC236}">
                <a16:creationId xmlns:a16="http://schemas.microsoft.com/office/drawing/2014/main" id="{2B3D8815-11B8-4ECD-AC52-9EDC9690564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CC81E9B-60F9-4568-A1F4-0D7424B3541A}" type="slidenum">
              <a:rPr lang="es-PR" altLang="en-US"/>
              <a:pPr algn="r" eaLnBrk="1" hangingPunct="1">
                <a:spcBef>
                  <a:spcPct val="0"/>
                </a:spcBef>
              </a:pPr>
              <a:t>44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1953BC45-2CA7-44E7-A867-440108A0FD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0474CD60-D1AE-4BCF-B85E-D956B24E33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E1531FBB-2F84-46BD-983A-5050BFEC173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5E1BB4-53A5-4273-834D-CAD3127ECFFA}" type="slidenum">
              <a:rPr lang="es-PR" altLang="en-US"/>
              <a:pPr algn="r" eaLnBrk="1" hangingPunct="1">
                <a:spcBef>
                  <a:spcPct val="0"/>
                </a:spcBef>
              </a:pPr>
              <a:t>45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id="{D8F3444C-FA2C-41D3-8253-015B2B4AAE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id="{DBA856FD-7830-41C7-A002-C2A680CB41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id="{08FBEB55-63A5-4E1F-A8EA-EC65C42B00F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392BAAF-F31E-4B3B-AF71-8A4FE01A9952}" type="slidenum">
              <a:rPr lang="es-PR" altLang="en-US"/>
              <a:pPr algn="r" eaLnBrk="1" hangingPunct="1">
                <a:spcBef>
                  <a:spcPct val="0"/>
                </a:spcBef>
              </a:pPr>
              <a:t>46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>
            <a:extLst>
              <a:ext uri="{FF2B5EF4-FFF2-40B4-BE49-F238E27FC236}">
                <a16:creationId xmlns:a16="http://schemas.microsoft.com/office/drawing/2014/main" id="{37DA4A55-93AA-4375-B65F-8E1140843A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>
            <a:extLst>
              <a:ext uri="{FF2B5EF4-FFF2-40B4-BE49-F238E27FC236}">
                <a16:creationId xmlns:a16="http://schemas.microsoft.com/office/drawing/2014/main" id="{D422B5FF-9799-4C93-8BA8-AF25FA6D60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99332" name="Slide Number Placeholder 3">
            <a:extLst>
              <a:ext uri="{FF2B5EF4-FFF2-40B4-BE49-F238E27FC236}">
                <a16:creationId xmlns:a16="http://schemas.microsoft.com/office/drawing/2014/main" id="{EA9518DD-1A3E-4009-BA6F-CCC6D86EDAD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4C6CD06-9852-445E-A462-A1FEC7277A13}" type="slidenum">
              <a:rPr lang="es-PR" altLang="en-US"/>
              <a:pPr algn="r" eaLnBrk="1" hangingPunct="1">
                <a:spcBef>
                  <a:spcPct val="0"/>
                </a:spcBef>
              </a:pPr>
              <a:t>47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id="{8DB5334C-F062-484B-8631-09CA1C0D4D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id="{62151D72-7BC4-43A0-9F97-64C38F06B1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01380" name="Slide Number Placeholder 3">
            <a:extLst>
              <a:ext uri="{FF2B5EF4-FFF2-40B4-BE49-F238E27FC236}">
                <a16:creationId xmlns:a16="http://schemas.microsoft.com/office/drawing/2014/main" id="{724D0700-35BB-4A71-B585-2E0C51761D8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52BF28-FB78-42CF-9084-4E60849FA5DF}" type="slidenum">
              <a:rPr lang="es-PR" altLang="en-US"/>
              <a:pPr algn="r" eaLnBrk="1" hangingPunct="1">
                <a:spcBef>
                  <a:spcPct val="0"/>
                </a:spcBef>
              </a:pPr>
              <a:t>48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36382D18-B0A2-40E5-901D-6C8D3C7580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3AEBFD6C-A550-431F-A32B-4B1CD81AD0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03428" name="Slide Number Placeholder 3">
            <a:extLst>
              <a:ext uri="{FF2B5EF4-FFF2-40B4-BE49-F238E27FC236}">
                <a16:creationId xmlns:a16="http://schemas.microsoft.com/office/drawing/2014/main" id="{F5FF27BE-6C49-43A1-A3CF-44EC48EEA2A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812DCFB-927F-4CB2-8625-DFEB7907C381}" type="slidenum">
              <a:rPr lang="es-PR" altLang="en-US"/>
              <a:pPr algn="r" eaLnBrk="1" hangingPunct="1">
                <a:spcBef>
                  <a:spcPct val="0"/>
                </a:spcBef>
              </a:pPr>
              <a:t>49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>
            <a:extLst>
              <a:ext uri="{FF2B5EF4-FFF2-40B4-BE49-F238E27FC236}">
                <a16:creationId xmlns:a16="http://schemas.microsoft.com/office/drawing/2014/main" id="{0E081B1F-E615-4545-BCC6-A764B48DD3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>
            <a:extLst>
              <a:ext uri="{FF2B5EF4-FFF2-40B4-BE49-F238E27FC236}">
                <a16:creationId xmlns:a16="http://schemas.microsoft.com/office/drawing/2014/main" id="{426B7DBD-9C85-411A-8412-3B17FDE168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05476" name="Slide Number Placeholder 3">
            <a:extLst>
              <a:ext uri="{FF2B5EF4-FFF2-40B4-BE49-F238E27FC236}">
                <a16:creationId xmlns:a16="http://schemas.microsoft.com/office/drawing/2014/main" id="{C8F230A1-267E-48C3-A1D7-C90C835C107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438F817-6E4D-4141-88FB-879F1A7C5635}" type="slidenum">
              <a:rPr lang="es-PR" altLang="en-US"/>
              <a:pPr algn="r" eaLnBrk="1" hangingPunct="1">
                <a:spcBef>
                  <a:spcPct val="0"/>
                </a:spcBef>
              </a:pPr>
              <a:t>50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>
            <a:extLst>
              <a:ext uri="{FF2B5EF4-FFF2-40B4-BE49-F238E27FC236}">
                <a16:creationId xmlns:a16="http://schemas.microsoft.com/office/drawing/2014/main" id="{04FBA428-C5D7-482A-86E0-342576C025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>
            <a:extLst>
              <a:ext uri="{FF2B5EF4-FFF2-40B4-BE49-F238E27FC236}">
                <a16:creationId xmlns:a16="http://schemas.microsoft.com/office/drawing/2014/main" id="{72641BD8-F176-46E0-91DE-C8F27A7883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07524" name="Slide Number Placeholder 3">
            <a:extLst>
              <a:ext uri="{FF2B5EF4-FFF2-40B4-BE49-F238E27FC236}">
                <a16:creationId xmlns:a16="http://schemas.microsoft.com/office/drawing/2014/main" id="{B545801F-4483-4BF2-A4D2-F60940AA0D9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DB72E27-58E5-474E-AA78-2B626EAE7637}" type="slidenum">
              <a:rPr lang="es-PR" altLang="en-US"/>
              <a:pPr algn="r" eaLnBrk="1" hangingPunct="1">
                <a:spcBef>
                  <a:spcPct val="0"/>
                </a:spcBef>
              </a:pPr>
              <a:t>51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>
            <a:extLst>
              <a:ext uri="{FF2B5EF4-FFF2-40B4-BE49-F238E27FC236}">
                <a16:creationId xmlns:a16="http://schemas.microsoft.com/office/drawing/2014/main" id="{92651085-91EC-410D-97BE-616C197236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>
            <a:extLst>
              <a:ext uri="{FF2B5EF4-FFF2-40B4-BE49-F238E27FC236}">
                <a16:creationId xmlns:a16="http://schemas.microsoft.com/office/drawing/2014/main" id="{D24793FC-6595-4303-A2F9-650A00A4F0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09572" name="Slide Number Placeholder 3">
            <a:extLst>
              <a:ext uri="{FF2B5EF4-FFF2-40B4-BE49-F238E27FC236}">
                <a16:creationId xmlns:a16="http://schemas.microsoft.com/office/drawing/2014/main" id="{24CAB36C-483E-4F6D-92C4-BCBCDFD7C7C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453AEB6-BB30-4B90-BA86-0F8FE29CAE9C}" type="slidenum">
              <a:rPr lang="es-PR" altLang="en-US"/>
              <a:pPr algn="r" eaLnBrk="1" hangingPunct="1">
                <a:spcBef>
                  <a:spcPct val="0"/>
                </a:spcBef>
              </a:pPr>
              <a:t>52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92188B5D-1B14-4D3C-8906-D6A0C69FCA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A6762B75-CE17-4517-922A-E4A4FA4079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EF092A45-37ED-4EB4-8F46-9A0638DEE52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B06348-4822-4D89-89D3-23CFA46E5BD4}" type="slidenum">
              <a:rPr lang="es-PR" altLang="en-US"/>
              <a:pPr algn="r" eaLnBrk="1" hangingPunct="1">
                <a:spcBef>
                  <a:spcPct val="0"/>
                </a:spcBef>
              </a:pPr>
              <a:t>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2A165247-4BF1-4508-A0AD-B4A4B17E73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0D2BBDB8-2CAD-4BDE-AEC0-4AF3634D01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D3D47A64-D648-4390-8D60-6F930239A0F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8E9902B-8A86-4DBC-A755-E7E08359C1C6}" type="slidenum">
              <a:rPr lang="es-PR" altLang="en-US"/>
              <a:pPr algn="r" eaLnBrk="1" hangingPunct="1">
                <a:spcBef>
                  <a:spcPct val="0"/>
                </a:spcBef>
              </a:pPr>
              <a:t>53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>
            <a:extLst>
              <a:ext uri="{FF2B5EF4-FFF2-40B4-BE49-F238E27FC236}">
                <a16:creationId xmlns:a16="http://schemas.microsoft.com/office/drawing/2014/main" id="{9AFD09F8-1070-48B8-98E0-D8A4920C6A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>
            <a:extLst>
              <a:ext uri="{FF2B5EF4-FFF2-40B4-BE49-F238E27FC236}">
                <a16:creationId xmlns:a16="http://schemas.microsoft.com/office/drawing/2014/main" id="{4B4FF99F-738F-4FAE-93A6-6278C51A1F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13668" name="Slide Number Placeholder 3">
            <a:extLst>
              <a:ext uri="{FF2B5EF4-FFF2-40B4-BE49-F238E27FC236}">
                <a16:creationId xmlns:a16="http://schemas.microsoft.com/office/drawing/2014/main" id="{BA01FD05-5401-4B98-AF94-1C650BE2F30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3FF3A0F-354C-4334-B0F9-6BC8B5C60D16}" type="slidenum">
              <a:rPr lang="es-PR" altLang="en-US"/>
              <a:pPr algn="r" eaLnBrk="1" hangingPunct="1">
                <a:spcBef>
                  <a:spcPct val="0"/>
                </a:spcBef>
              </a:pPr>
              <a:t>54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>
            <a:extLst>
              <a:ext uri="{FF2B5EF4-FFF2-40B4-BE49-F238E27FC236}">
                <a16:creationId xmlns:a16="http://schemas.microsoft.com/office/drawing/2014/main" id="{3BC14B0E-3EFE-42C8-9C56-5BA4D9388E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>
            <a:extLst>
              <a:ext uri="{FF2B5EF4-FFF2-40B4-BE49-F238E27FC236}">
                <a16:creationId xmlns:a16="http://schemas.microsoft.com/office/drawing/2014/main" id="{654688B0-6984-434D-A0E4-AFA8F466C1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15716" name="Slide Number Placeholder 3">
            <a:extLst>
              <a:ext uri="{FF2B5EF4-FFF2-40B4-BE49-F238E27FC236}">
                <a16:creationId xmlns:a16="http://schemas.microsoft.com/office/drawing/2014/main" id="{25DEA421-0F47-42F4-840C-73476A40B0A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BB7F37-886E-42A9-A6DB-A8DF55B37491}" type="slidenum">
              <a:rPr lang="es-PR" altLang="en-US"/>
              <a:pPr algn="r" eaLnBrk="1" hangingPunct="1">
                <a:spcBef>
                  <a:spcPct val="0"/>
                </a:spcBef>
              </a:pPr>
              <a:t>55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>
            <a:extLst>
              <a:ext uri="{FF2B5EF4-FFF2-40B4-BE49-F238E27FC236}">
                <a16:creationId xmlns:a16="http://schemas.microsoft.com/office/drawing/2014/main" id="{1461AB4B-60DB-4822-8190-DEC9890C99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>
            <a:extLst>
              <a:ext uri="{FF2B5EF4-FFF2-40B4-BE49-F238E27FC236}">
                <a16:creationId xmlns:a16="http://schemas.microsoft.com/office/drawing/2014/main" id="{6E574F1D-1699-464A-BC0E-4B02F200DD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17764" name="Slide Number Placeholder 3">
            <a:extLst>
              <a:ext uri="{FF2B5EF4-FFF2-40B4-BE49-F238E27FC236}">
                <a16:creationId xmlns:a16="http://schemas.microsoft.com/office/drawing/2014/main" id="{34BB424C-F12E-4BEF-9993-7D3296C5E86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510FC87-71BC-4485-8726-5E4BA89047BB}" type="slidenum">
              <a:rPr lang="es-PR" altLang="en-US"/>
              <a:pPr algn="r" eaLnBrk="1" hangingPunct="1">
                <a:spcBef>
                  <a:spcPct val="0"/>
                </a:spcBef>
              </a:pPr>
              <a:t>56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86BE2F0D-DF18-4E4E-8979-7EC1A55EAB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466A3999-3FFB-44E9-82AA-1E7359A957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2B6BF789-4766-4373-A9F7-85CD882B288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614E0B0-50FA-4C6A-A1D9-C5EFEF49AA03}" type="slidenum">
              <a:rPr lang="es-PR" altLang="en-US"/>
              <a:pPr algn="r" eaLnBrk="1" hangingPunct="1">
                <a:spcBef>
                  <a:spcPct val="0"/>
                </a:spcBef>
              </a:pPr>
              <a:t>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32BA2E06-71C0-4387-88C0-4A35BB55FA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3C516AD2-15CB-4321-9671-7760F769D5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4AA4664F-FBDB-4848-9D25-32C62E220F6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B9E4E6-90F7-499A-ABD9-873DA217E165}" type="slidenum">
              <a:rPr lang="es-PR" altLang="en-US"/>
              <a:pPr algn="r" eaLnBrk="1" hangingPunct="1">
                <a:spcBef>
                  <a:spcPct val="0"/>
                </a:spcBef>
              </a:pPr>
              <a:t>10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D31448E0-252D-49DE-9DCC-E8D7AB975F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0A7E174E-5BA4-43F8-ADA1-7F748E8D5F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2C013034-7030-4F79-8517-ED80D09C311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9573FBB-7AF6-44B8-90A3-6A0F60D8F651}" type="slidenum">
              <a:rPr lang="es-PR" altLang="en-US"/>
              <a:pPr algn="r" eaLnBrk="1" hangingPunct="1">
                <a:spcBef>
                  <a:spcPct val="0"/>
                </a:spcBef>
              </a:pPr>
              <a:t>11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1AD4D52F-650E-4735-9A55-D77E5F16DF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E45EB6DC-0D51-466B-A971-FB32D9AEFA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C8919B47-027E-41A0-8404-52BA493222C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4937FF1-46A1-46A9-B185-9F410E6B1321}" type="slidenum">
              <a:rPr lang="es-PR" altLang="en-US"/>
              <a:pPr algn="r" eaLnBrk="1" hangingPunct="1">
                <a:spcBef>
                  <a:spcPct val="0"/>
                </a:spcBef>
              </a:pPr>
              <a:t>12</a:t>
            </a:fld>
            <a:endParaRPr lang="es-P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BB42EB-0A60-468E-A709-F86996551F2F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8EC2672A-BB1C-49BE-937C-7F41C79BD6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6AB03A-3CB6-4E9E-B8F0-6728D16F5369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B21645-BF59-4D70-A233-7D16EEB272D0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A5A0494F-0892-4512-B0F5-E46E319F93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300788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4FA715CD-1216-477B-9FB7-091E8B9C1F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73788"/>
            <a:ext cx="74168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s-PR" altLang="en-US" sz="1200" dirty="0" err="1">
                <a:latin typeface="Arial" panose="020B0604020202020204" pitchFamily="34" charset="0"/>
              </a:rPr>
              <a:t>Saludmed</a:t>
            </a:r>
            <a:r>
              <a:rPr lang="es-PR" altLang="en-US" sz="1200" dirty="0">
                <a:latin typeface="Arial" panose="020B0604020202020204" pitchFamily="34" charset="0"/>
              </a:rPr>
              <a:t> 2022, por </a:t>
            </a:r>
            <a:r>
              <a:rPr lang="es-PR" altLang="en-US" sz="1200" b="1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n-US" sz="120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"Creative </a:t>
            </a:r>
            <a:r>
              <a:rPr lang="es-PR" altLang="en-US" sz="120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n-US" sz="1200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es-PR" altLang="en-US" sz="1200" dirty="0">
                <a:latin typeface="Arial" panose="020B0604020202020204" pitchFamily="34" charset="0"/>
              </a:rPr>
              <a:t>de tipo: </a:t>
            </a:r>
            <a:r>
              <a:rPr lang="es-PR" altLang="en-US" sz="1200" b="1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n-US" sz="1200" b="1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n-US" sz="1200" b="1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n-US" sz="1200" dirty="0">
                <a:latin typeface="Arial" panose="020B0604020202020204" pitchFamily="34" charset="0"/>
              </a:rPr>
              <a:t>.  </a:t>
            </a:r>
          </a:p>
          <a:p>
            <a:pPr eaLnBrk="1" hangingPunct="1">
              <a:defRPr/>
            </a:pPr>
            <a:r>
              <a:rPr lang="es-PR" altLang="en-US" sz="120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n-US" sz="1200" b="1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n-US" sz="1200" dirty="0">
                <a:latin typeface="Arial" panose="020B0604020202020204" pitchFamily="34" charset="0"/>
              </a:rPr>
              <a:t>.</a:t>
            </a:r>
            <a:endParaRPr lang="es-PR" altLang="en-US" sz="1800" dirty="0">
              <a:latin typeface="Arial" panose="020B0604020202020204" pitchFamily="34" charset="0"/>
            </a:endParaRPr>
          </a:p>
        </p:txBody>
      </p:sp>
      <p:sp>
        <p:nvSpPr>
          <p:cNvPr id="12" name="Rectangle 41">
            <a:extLst>
              <a:ext uri="{FF2B5EF4-FFF2-40B4-BE49-F238E27FC236}">
                <a16:creationId xmlns:a16="http://schemas.microsoft.com/office/drawing/2014/main" id="{5E51880C-DD22-43DA-9832-957B80A33DAE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E76310B7-7EEF-4668-82F7-587C7B613CB4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19AAA7C-2F7B-4905-8749-C45FFB216D96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5" name="Rectangle 44">
            <a:extLst>
              <a:ext uri="{FF2B5EF4-FFF2-40B4-BE49-F238E27FC236}">
                <a16:creationId xmlns:a16="http://schemas.microsoft.com/office/drawing/2014/main" id="{73FE280D-C594-4056-9A45-068F55D3E84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6" name="Rectangle 45">
            <a:extLst>
              <a:ext uri="{FF2B5EF4-FFF2-40B4-BE49-F238E27FC236}">
                <a16:creationId xmlns:a16="http://schemas.microsoft.com/office/drawing/2014/main" id="{656B302A-C3C6-46F2-962D-5B1DA9004970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 useBgFill="1">
        <p:nvSpPr>
          <p:cNvPr id="17" name="Rounded Rectangle 26">
            <a:extLst>
              <a:ext uri="{FF2B5EF4-FFF2-40B4-BE49-F238E27FC236}">
                <a16:creationId xmlns:a16="http://schemas.microsoft.com/office/drawing/2014/main" id="{EB9FC7FE-4E90-4C57-AB9C-050DFD48F908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8" name="Rounded Rectangle 40">
            <a:extLst>
              <a:ext uri="{FF2B5EF4-FFF2-40B4-BE49-F238E27FC236}">
                <a16:creationId xmlns:a16="http://schemas.microsoft.com/office/drawing/2014/main" id="{E4699709-8AA7-4B5E-95E6-9253F640E669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48">
            <a:extLst>
              <a:ext uri="{FF2B5EF4-FFF2-40B4-BE49-F238E27FC236}">
                <a16:creationId xmlns:a16="http://schemas.microsoft.com/office/drawing/2014/main" id="{F4152EE4-E6C0-4487-B7DF-6257514795A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4900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20" name="Picture 134">
            <a:extLst>
              <a:ext uri="{FF2B5EF4-FFF2-40B4-BE49-F238E27FC236}">
                <a16:creationId xmlns:a16="http://schemas.microsoft.com/office/drawing/2014/main" id="{6C02F924-9DA0-454E-9F1C-A91B377B60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365625"/>
            <a:ext cx="2160587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5">
            <a:extLst>
              <a:ext uri="{FF2B5EF4-FFF2-40B4-BE49-F238E27FC236}">
                <a16:creationId xmlns:a16="http://schemas.microsoft.com/office/drawing/2014/main" id="{4875FC99-24F4-47F2-ABFC-E0B34E511E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221163"/>
            <a:ext cx="20161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10163AFC-38D6-4EE0-80C0-5C06668B9B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D1D4300-B402-4818-A45D-DE4D694780F4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  <p:sp>
        <p:nvSpPr>
          <p:cNvPr id="23" name="Date Placeholder 27">
            <a:extLst>
              <a:ext uri="{FF2B5EF4-FFF2-40B4-BE49-F238E27FC236}">
                <a16:creationId xmlns:a16="http://schemas.microsoft.com/office/drawing/2014/main" id="{B67B5552-5BAB-434F-9171-90E4EFEA569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20B2B-3FC6-4C4F-BDD5-5A974FB658A4}" type="datetimeFigureOut">
              <a:rPr lang="es-PR"/>
              <a:pPr>
                <a:defRPr/>
              </a:pPr>
              <a:t>03/16/2022</a:t>
            </a:fld>
            <a:endParaRPr lang="es-PR"/>
          </a:p>
        </p:txBody>
      </p:sp>
      <p:sp>
        <p:nvSpPr>
          <p:cNvPr id="24" name="Footer Placeholder 16">
            <a:extLst>
              <a:ext uri="{FF2B5EF4-FFF2-40B4-BE49-F238E27FC236}">
                <a16:creationId xmlns:a16="http://schemas.microsoft.com/office/drawing/2014/main" id="{CFC170B5-0218-4478-A1E2-01AC4DB2B5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6845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3482B1D1-2151-4642-8402-9506DC9F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05EDF-B804-4353-9F4E-A6AF7FF211C0}" type="datetimeFigureOut">
              <a:rPr lang="es-PR"/>
              <a:pPr>
                <a:defRPr/>
              </a:pPr>
              <a:t>03/16/2022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FADD443-19E7-46CF-94EE-07CDD1D2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CB47E8E6-2668-45F2-9689-D15CB2068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39D90-3B44-4E77-9D26-CFB3AF46817D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29500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220685A5-467C-4A50-B5DF-79DA91C45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84B4D-3F6F-4517-A824-7A2856B3C42C}" type="datetimeFigureOut">
              <a:rPr lang="es-PR"/>
              <a:pPr>
                <a:defRPr/>
              </a:pPr>
              <a:t>03/16/2022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715BFB1-C583-4C5F-AB4C-8BC4760B0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30FC90B6-2EB8-45CA-9801-59F25D8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8E3AE-8FE7-4866-80FC-07E517ECBF34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857053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26026B29-8247-41D8-B49D-0E0F9DF0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EEDCA-FCF6-4868-A109-2C5FC340DF4E}" type="datetimeFigureOut">
              <a:rPr lang="es-PR"/>
              <a:pPr>
                <a:defRPr/>
              </a:pPr>
              <a:t>03/16/2022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74640DB-FDB2-4024-93CE-953DB892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9C8A1A0-29F3-4C3D-930A-7B39CE35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85A80-7179-477C-AF6F-50F56448C12E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6119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A9303893-3C2A-4A3C-8008-C205D5213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D7AAE-F307-454F-BC47-6FE3449D2DA0}" type="datetimeFigureOut">
              <a:rPr lang="es-PR"/>
              <a:pPr>
                <a:defRPr/>
              </a:pPr>
              <a:t>03/16/2022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395053B-D2B4-4CEA-A5E6-F2AC203F5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23BC0B8-F5EF-48F4-8D6E-F2F1B5BF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2CDF7-208B-45A9-A7E3-8A94867C8192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29919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E7D76E8C-2D01-4906-8855-891F2DE4F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F55A8-BBD4-48FA-BBD2-547B66C16468}" type="datetimeFigureOut">
              <a:rPr lang="es-PR"/>
              <a:pPr>
                <a:defRPr/>
              </a:pPr>
              <a:t>03/16/2022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30228D5-3E99-4D19-BD8C-FD1894794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792E60C-0ED6-4897-9537-741FA7C90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9A173-D0DB-4C6B-B8AF-6B9D991C02A3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96624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991AFE-A529-44BB-9414-50227FA75661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D5DADCAF-6C57-414F-AD67-57A5932E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881610-F9AC-4BA3-9D36-6352582F1806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3E1399D8-5AC2-4698-87D7-F901307292C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1" name="Rectangle 26">
            <a:extLst>
              <a:ext uri="{FF2B5EF4-FFF2-40B4-BE49-F238E27FC236}">
                <a16:creationId xmlns:a16="http://schemas.microsoft.com/office/drawing/2014/main" id="{A25F22F4-9D72-450C-BADA-766F445D9E4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 useBgFill="1">
        <p:nvSpPr>
          <p:cNvPr id="12" name="Rounded Rectangle 32">
            <a:extLst>
              <a:ext uri="{FF2B5EF4-FFF2-40B4-BE49-F238E27FC236}">
                <a16:creationId xmlns:a16="http://schemas.microsoft.com/office/drawing/2014/main" id="{B800912B-9D28-4CAF-A0EE-57B8675D6FAB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33">
            <a:extLst>
              <a:ext uri="{FF2B5EF4-FFF2-40B4-BE49-F238E27FC236}">
                <a16:creationId xmlns:a16="http://schemas.microsoft.com/office/drawing/2014/main" id="{03DF8FD9-9E1F-461A-9E12-5B7EDCF862CB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29184C-B6DE-47F7-99E6-0577C3A017BA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B01863-2AB2-4EFB-9FC2-2D0FD74E2F65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CE885E-EA7D-4FB7-A952-1054A1109DD3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C52861-AD40-4C1F-A006-7AD5C278B362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E9DF03-6253-4F0A-8AAE-46C0D194CC92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44D06C-0C54-4B8E-8464-0319D36D6FBE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>
            <a:extLst>
              <a:ext uri="{FF2B5EF4-FFF2-40B4-BE49-F238E27FC236}">
                <a16:creationId xmlns:a16="http://schemas.microsoft.com/office/drawing/2014/main" id="{42174996-25C7-421A-B336-367C19F658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37C94417-EDEF-4286-A7E3-0C063EE8A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2144ECF-2753-4461-842E-289B478FB320}" type="datetimeFigureOut">
              <a:rPr lang="es-PR"/>
              <a:pPr>
                <a:defRPr/>
              </a:pPr>
              <a:t>03/16/2022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21F1F74A-E549-4ED6-8E71-856D7C98A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8816D586-7BCC-487A-848B-C75EB9298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F25D25-D5B4-46E8-91D1-1063369238D9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30713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4696D4-D88E-49D5-8C5D-B82CBA167529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C8375261-D117-422F-A61E-BAF258FE5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D4D86E-6786-488F-B97F-3ED379E6E19E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360025C9-F226-40F2-95BF-A7E895E6FEC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F71D0EE8-5FA3-4DAF-B9C5-1B6F2314CB4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 useBgFill="1">
        <p:nvSpPr>
          <p:cNvPr id="8" name="Rounded Rectangle 32">
            <a:extLst>
              <a:ext uri="{FF2B5EF4-FFF2-40B4-BE49-F238E27FC236}">
                <a16:creationId xmlns:a16="http://schemas.microsoft.com/office/drawing/2014/main" id="{653C2490-A554-4407-90D0-701279B6F43C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33">
            <a:extLst>
              <a:ext uri="{FF2B5EF4-FFF2-40B4-BE49-F238E27FC236}">
                <a16:creationId xmlns:a16="http://schemas.microsoft.com/office/drawing/2014/main" id="{9BB8050F-FE10-4BAB-A0F4-066281E5FABE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825B85-4151-4704-8E35-140576568B81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AC2199-F9A1-4DF3-9458-BCDA3ACE2B46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5FF8DC-F4C5-455E-9BFD-11F10581E5A4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2124D6-D173-45BC-AA0B-59340495777B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8D9DA3-96AB-4697-91DA-B3E0538BE2E5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C0D629-9538-43FA-B291-8E80CF22E45C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>
            <a:extLst>
              <a:ext uri="{FF2B5EF4-FFF2-40B4-BE49-F238E27FC236}">
                <a16:creationId xmlns:a16="http://schemas.microsoft.com/office/drawing/2014/main" id="{405C4ECF-330E-4930-A49A-AFABEB672D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E93518B5-CEDC-4FEE-9199-40CF0461C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F76C4-4CFE-4D2F-85BC-3DA15BC3CAA7}" type="datetimeFigureOut">
              <a:rPr lang="es-PR"/>
              <a:pPr>
                <a:defRPr/>
              </a:pPr>
              <a:t>03/16/2022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159EB81E-95BA-4455-BAE9-AC086B155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89447C50-7928-4CC5-AB24-5DF587244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62984B-5285-42C1-A757-A50E2C200ABC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914705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014D95D9-E20E-44F0-B1AA-BC1261BC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C094C-133C-429B-B815-22A0EA8F3EA5}" type="datetimeFigureOut">
              <a:rPr lang="es-PR"/>
              <a:pPr>
                <a:defRPr/>
              </a:pPr>
              <a:t>03/16/2022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C65FC7-DBE7-4517-B4DC-ACD66FED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087888C1-9292-4128-8A9C-365D73B6F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22FB5-7F7E-4BF8-89B0-94F0569839E6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0895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399EDC6-8F98-46D3-BB8E-79DC0C40B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523A-FACF-4F34-9832-51BC7B1CB861}" type="datetimeFigureOut">
              <a:rPr lang="es-PR"/>
              <a:pPr>
                <a:defRPr/>
              </a:pPr>
              <a:t>03/16/2022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C2FE6CA-D677-4187-B1FE-BA0C33854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5ED91E3B-3475-4A75-8150-6929CE363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7BDB3-16AC-44DD-BB46-1E1DC8A2CCEA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04210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2113B77C-2285-4504-B2CE-C65D0BC9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83CBE-EC83-4FE3-8DEA-AB44D808CA73}" type="datetimeFigureOut">
              <a:rPr lang="es-PR"/>
              <a:pPr>
                <a:defRPr/>
              </a:pPr>
              <a:t>03/16/2022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84ACE54-C874-4A2B-B045-1AB348DC8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70F443AC-44CA-4713-89EB-A4B1A0B7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A4ED7-6496-4D81-8B28-EBAF98EE58F5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307105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454DDA2-FB74-4AF9-A723-627BE25474BE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7" name="Rectangle 28">
            <a:extLst>
              <a:ext uri="{FF2B5EF4-FFF2-40B4-BE49-F238E27FC236}">
                <a16:creationId xmlns:a16="http://schemas.microsoft.com/office/drawing/2014/main" id="{766C569D-F7D6-4978-96E5-E8EC7495B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DC2CB7-70E1-43D9-9828-F767B5636AA9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9" name="Rectangle 30">
            <a:extLst>
              <a:ext uri="{FF2B5EF4-FFF2-40B4-BE49-F238E27FC236}">
                <a16:creationId xmlns:a16="http://schemas.microsoft.com/office/drawing/2014/main" id="{B4C469B9-89A9-4699-BD4A-65FF177D462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030" name="Rectangle 31">
            <a:extLst>
              <a:ext uri="{FF2B5EF4-FFF2-40B4-BE49-F238E27FC236}">
                <a16:creationId xmlns:a16="http://schemas.microsoft.com/office/drawing/2014/main" id="{71B315B9-778E-4552-8825-A50B94FEBA3E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D02803E4-2502-430D-9F33-9C79BBC13D66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63A6BD2F-0BCC-4D14-92E1-7A8E779F9836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E9E39F-24C8-42EA-85BC-ABE86A1E7664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7DDF3C0-B31B-4CF7-8CFA-A0DC546E6A63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FB5A040-C2EA-413B-A8AE-685315381DFB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88FAC8C-11AF-4CC3-A18B-AD11C3EBCD56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611139-F375-4097-A31A-C873C653FB33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A9BDF46-15D2-4405-8B37-CBBEB656B126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CFEFAEC1-C06B-453D-BBF5-D680EE3A2C5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AC6C1469-F7AF-4BF4-AD61-74B2F0BC0D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B2E0697-F0DC-428A-A78F-58FFE2A2CD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76EC7CAE-09BA-4A66-A321-C0B88C1056F9}" type="datetimeFigureOut">
              <a:rPr lang="es-PR"/>
              <a:pPr>
                <a:defRPr/>
              </a:pPr>
              <a:t>03/16/2022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CE471-7EC4-4B1B-8330-30B219CCD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>
            <a:extLst>
              <a:ext uri="{FF2B5EF4-FFF2-40B4-BE49-F238E27FC236}">
                <a16:creationId xmlns:a16="http://schemas.microsoft.com/office/drawing/2014/main" id="{8871390D-7463-42F3-80BC-B8387EF4E0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2A78EA8-A3D5-4050-A7C3-713EFBBCF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C7C94F1-78C2-4B91-A948-8334E5EE294E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E347A0FA-C30D-44C5-A85C-8F3B70C0F91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2022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1" r:id="rId2"/>
    <p:sldLayoutId id="2147483702" r:id="rId3"/>
    <p:sldLayoutId id="2147483703" r:id="rId4"/>
    <p:sldLayoutId id="2147483710" r:id="rId5"/>
    <p:sldLayoutId id="2147483711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ueveemprendedor.ppt" TargetMode="External"/><Relationship Id="rId3" Type="http://schemas.openxmlformats.org/officeDocument/2006/relationships/notesSlide" Target="../notesSlides/notesSlide1.xml"/><Relationship Id="rId7" Type="http://schemas.openxmlformats.org/officeDocument/2006/relationships/hyperlink" Target="http://www.saludmed.com/articulos/Emprendedorismo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0.jpe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1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2.jpe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6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0.jpe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31.jpe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32.jpe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3.jpe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4.jpe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35.jpe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6.jpeg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37.jpeg"/><Relationship Id="rId5" Type="http://schemas.openxmlformats.org/officeDocument/2006/relationships/hyperlink" Target="http://content.healthaffairs.org/content/21/2/78.full.html" TargetMode="External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8.jpeg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hyperlink" Target="http://pubmedcentralcanada.ca/pmcc/articles/PMC1424733/pdf/pubhealthrep00100-0016.pdf" TargetMode="Externa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hyperlink" Target="http://pubmedcentralcanada.ca/pmcc/articles/PMC1424733/pdf/pubhealthrep00100-0016.pdf" TargetMode="External"/><Relationship Id="rId5" Type="http://schemas.openxmlformats.org/officeDocument/2006/relationships/image" Target="../media/image42.jpeg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43.jpeg"/><Relationship Id="rId5" Type="http://schemas.openxmlformats.org/officeDocument/2006/relationships/hyperlink" Target="http://pubmedcentralcanada.ca/pmcc/articles/PMC1424733/pdf/pubhealthrep00100-0016.pdf" TargetMode="External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44.jpeg"/><Relationship Id="rId4" Type="http://schemas.openxmlformats.org/officeDocument/2006/relationships/audio" Target="../media/audio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hyperlink" Target="http://www.peakoilblues.org/blog/2011/03/02/beyond-maslows-hierarchy-of-needs/" TargetMode="External"/><Relationship Id="rId5" Type="http://schemas.openxmlformats.org/officeDocument/2006/relationships/image" Target="../media/image45.jpeg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46.jpeg"/><Relationship Id="rId4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7.jpeg"/><Relationship Id="rId4" Type="http://schemas.openxmlformats.org/officeDocument/2006/relationships/audio" Target="../media/audio4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48.jpeg"/><Relationship Id="rId4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49.jpeg"/><Relationship Id="rId5" Type="http://schemas.openxmlformats.org/officeDocument/2006/relationships/hyperlink" Target="http://onlinelibrary.wiley.com/doi/10.1038/oby.2006.46/pdf" TargetMode="External"/><Relationship Id="rId4" Type="http://schemas.openxmlformats.org/officeDocument/2006/relationships/audio" Target="../media/audio4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51.jpeg"/><Relationship Id="rId5" Type="http://schemas.openxmlformats.org/officeDocument/2006/relationships/hyperlink" Target="http://dericbownds.net/uploaded_images/exercise_hillman.pdf" TargetMode="External"/><Relationship Id="rId4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53.jpeg"/><Relationship Id="rId4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54.jpeg"/><Relationship Id="rId5" Type="http://schemas.openxmlformats.org/officeDocument/2006/relationships/hyperlink" Target="http://www.psychologicalscience.org/pdf/ps/exercise_brain.pdf?q=research-article" TargetMode="External"/><Relationship Id="rId4" Type="http://schemas.openxmlformats.org/officeDocument/2006/relationships/audio" Target="../media/audio4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55.jpeg"/><Relationship Id="rId5" Type="http://schemas.openxmlformats.org/officeDocument/2006/relationships/hyperlink" Target="http://www.pitt.edu/~bachlab/LabSite/Publications.html/kramer2005.pdf" TargetMode="External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hyperlink" Target="http://www.uwomj.com/wp-content/uploads/2012/11/v79n2_5.pdf" TargetMode="External"/><Relationship Id="rId5" Type="http://schemas.openxmlformats.org/officeDocument/2006/relationships/image" Target="../media/image56.jpeg"/><Relationship Id="rId4" Type="http://schemas.openxmlformats.org/officeDocument/2006/relationships/audio" Target="../media/audio4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57.jpeg"/><Relationship Id="rId5" Type="http://schemas.openxmlformats.org/officeDocument/2006/relationships/hyperlink" Target="http://www.psahperd.org/Resources/Documents/Research%20Documents/Physical%20activity%20and%20fitness%20onacademics%20and%20cognitive%20understanding_Keely%20and%20Fox%202009.pdf" TargetMode="External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59.jpeg"/><Relationship Id="rId5" Type="http://schemas.openxmlformats.org/officeDocument/2006/relationships/hyperlink" Target="http://www.naspspa.org/AcuCustom/Sitename/Documents/DocumentItem/2196.pdf" TargetMode="External"/><Relationship Id="rId4" Type="http://schemas.openxmlformats.org/officeDocument/2006/relationships/audio" Target="../media/audio4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60.jpeg"/><Relationship Id="rId5" Type="http://schemas.openxmlformats.org/officeDocument/2006/relationships/hyperlink" Target="http://johnratey.typepad.com/SattelRatey.pdf" TargetMode="External"/><Relationship Id="rId4" Type="http://schemas.openxmlformats.org/officeDocument/2006/relationships/audio" Target="../media/audio4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61.jpeg"/><Relationship Id="rId4" Type="http://schemas.openxmlformats.org/officeDocument/2006/relationships/audio" Target="../media/audio3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62.jpeg"/><Relationship Id="rId4" Type="http://schemas.openxmlformats.org/officeDocument/2006/relationships/audio" Target="../media/audio3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63.jpeg"/><Relationship Id="rId4" Type="http://schemas.openxmlformats.org/officeDocument/2006/relationships/audio" Target="../media/audio4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64.jpeg"/><Relationship Id="rId4" Type="http://schemas.openxmlformats.org/officeDocument/2006/relationships/audio" Target="../media/audio4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65.jpeg"/><Relationship Id="rId4" Type="http://schemas.openxmlformats.org/officeDocument/2006/relationships/audio" Target="../media/audio4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66.jpe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6.wmf"/><Relationship Id="rId5" Type="http://schemas.openxmlformats.org/officeDocument/2006/relationships/image" Target="../media/image15.png"/><Relationship Id="rId4" Type="http://schemas.openxmlformats.org/officeDocument/2006/relationships/audio" Target="../media/audio4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67.jpeg"/><Relationship Id="rId4" Type="http://schemas.openxmlformats.org/officeDocument/2006/relationships/audio" Target="../media/audio5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5" Type="http://schemas.openxmlformats.org/officeDocument/2006/relationships/image" Target="../media/image68.jpeg"/><Relationship Id="rId4" Type="http://schemas.openxmlformats.org/officeDocument/2006/relationships/audio" Target="../media/audio4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5" Type="http://schemas.openxmlformats.org/officeDocument/2006/relationships/image" Target="../media/image69.jpe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70.jpe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5" Type="http://schemas.openxmlformats.org/officeDocument/2006/relationships/image" Target="../media/image71.jpeg"/><Relationship Id="rId4" Type="http://schemas.openxmlformats.org/officeDocument/2006/relationships/audio" Target="../media/audio4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72.jpe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73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7.jpe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8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9.jpe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48627-7DDA-4910-8C1B-968B9B843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4813"/>
            <a:ext cx="9144000" cy="136842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s-PR" altLang="en-US" sz="280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 IMPACTO DE LAS CIENCIAS DEL MOVIMIENTO HUMANO, SALUD Y DEPORTE:</a:t>
            </a:r>
            <a:br>
              <a:rPr lang="es-PR" alt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n-US" sz="3000" i="1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en el Desarrollo del Emprendedor</a:t>
            </a:r>
          </a:p>
        </p:txBody>
      </p:sp>
      <p:sp>
        <p:nvSpPr>
          <p:cNvPr id="7171" name="Subtitle 2">
            <a:extLst>
              <a:ext uri="{FF2B5EF4-FFF2-40B4-BE49-F238E27FC236}">
                <a16:creationId xmlns:a16="http://schemas.microsoft.com/office/drawing/2014/main" id="{818FE82D-3954-433F-8E76-EFDBF2753DA1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n-US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n-US" sz="2400" b="1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7172" name="Picture 10">
            <a:extLst>
              <a:ext uri="{FF2B5EF4-FFF2-40B4-BE49-F238E27FC236}">
                <a16:creationId xmlns:a16="http://schemas.microsoft.com/office/drawing/2014/main" id="{5DE9BAB1-1FB6-4FBC-8213-D04BF2281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59375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17">
            <a:extLst>
              <a:ext uri="{FF2B5EF4-FFF2-40B4-BE49-F238E27FC236}">
                <a16:creationId xmlns:a16="http://schemas.microsoft.com/office/drawing/2014/main" id="{3040D7FD-B38C-4A0D-963E-4C520D174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n-US" sz="1800" b="1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n-US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n-US" i="1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4" name="Picture 18">
            <a:extLst>
              <a:ext uri="{FF2B5EF4-FFF2-40B4-BE49-F238E27FC236}">
                <a16:creationId xmlns:a16="http://schemas.microsoft.com/office/drawing/2014/main" id="{6B383454-706C-4B24-8C4C-C21492A99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20">
            <a:extLst>
              <a:ext uri="{FF2B5EF4-FFF2-40B4-BE49-F238E27FC236}">
                <a16:creationId xmlns:a16="http://schemas.microsoft.com/office/drawing/2014/main" id="{8DC528D0-F5B4-4CC9-A3E3-53BA9E0BF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159375"/>
            <a:ext cx="4103688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n-US" sz="1800" b="1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n-US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     elopateg@intermetro.edu</a:t>
            </a:r>
          </a:p>
        </p:txBody>
      </p:sp>
      <p:pic>
        <p:nvPicPr>
          <p:cNvPr id="7176" name="Picture 23">
            <a:extLst>
              <a:ext uri="{FF2B5EF4-FFF2-40B4-BE49-F238E27FC236}">
                <a16:creationId xmlns:a16="http://schemas.microsoft.com/office/drawing/2014/main" id="{CE800AFC-3F98-4766-B97C-6520C0E50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880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27">
            <a:extLst>
              <a:ext uri="{FF2B5EF4-FFF2-40B4-BE49-F238E27FC236}">
                <a16:creationId xmlns:a16="http://schemas.microsoft.com/office/drawing/2014/main" id="{04F9A3EA-0CB8-42EE-8474-DFE8A8E25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662613"/>
            <a:ext cx="82804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n-US" sz="1700" b="1">
                <a:solidFill>
                  <a:srgbClr val="484876"/>
                </a:solidFill>
                <a:latin typeface="Trebuchet MS" panose="020B0603020202020204" pitchFamily="34" charset="0"/>
              </a:rPr>
              <a:t>Artículo:   </a:t>
            </a:r>
            <a:r>
              <a:rPr lang="es-PR" altLang="en-US" sz="1700" b="1" i="1">
                <a:solidFill>
                  <a:srgbClr val="484876"/>
                </a:solidFill>
                <a:latin typeface="Trebuchet MS" panose="020B0603020202020204" pitchFamily="34" charset="0"/>
                <a:hlinkClick r:id="rId7"/>
              </a:rPr>
              <a:t>http://www.saludmed.com/articulos/Emprendedorismo/</a:t>
            </a:r>
            <a:br>
              <a:rPr lang="es-PR" altLang="en-US" sz="1700" b="1" i="1">
                <a:solidFill>
                  <a:srgbClr val="484876"/>
                </a:solidFill>
                <a:latin typeface="Trebuchet MS" panose="020B0603020202020204" pitchFamily="34" charset="0"/>
                <a:hlinkClick r:id="rId7"/>
              </a:rPr>
            </a:br>
            <a:r>
              <a:rPr lang="es-PR" altLang="en-US" sz="1700" b="1" i="1">
                <a:solidFill>
                  <a:srgbClr val="484876"/>
                </a:solidFill>
                <a:latin typeface="Trebuchet MS" panose="020B0603020202020204" pitchFamily="34" charset="0"/>
              </a:rPr>
              <a:t>                 </a:t>
            </a:r>
            <a:r>
              <a:rPr lang="es-PR" altLang="en-US" sz="1700" b="1" i="1">
                <a:solidFill>
                  <a:srgbClr val="484876"/>
                </a:solidFill>
                <a:latin typeface="Trebuchet MS" panose="020B0603020202020204" pitchFamily="34" charset="0"/>
                <a:hlinkClick r:id="rId8" action="ppaction://hlinkpres?slideindex=1&amp;slidetitle="/>
              </a:rPr>
              <a:t>mueveemprendedor</a:t>
            </a:r>
            <a:r>
              <a:rPr lang="es-PR" altLang="en-US" sz="1700" b="1" i="1">
                <a:solidFill>
                  <a:schemeClr val="tx2"/>
                </a:solidFill>
                <a:latin typeface="Trebuchet MS" panose="020B0603020202020204" pitchFamily="34" charset="0"/>
                <a:hlinkClick r:id="rId8" action="ppaction://hlinkpres?slideindex=1&amp;slidetitle="/>
              </a:rPr>
              <a:t>.html</a:t>
            </a:r>
            <a:endParaRPr lang="es-PR" altLang="en-US" sz="1700" b="1" i="1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8" name="Picture 40">
            <a:extLst>
              <a:ext uri="{FF2B5EF4-FFF2-40B4-BE49-F238E27FC236}">
                <a16:creationId xmlns:a16="http://schemas.microsoft.com/office/drawing/2014/main" id="{5D216FE6-843F-4D86-91A9-AFA3EDE00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700213"/>
            <a:ext cx="2160588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41">
            <a:extLst>
              <a:ext uri="{FF2B5EF4-FFF2-40B4-BE49-F238E27FC236}">
                <a16:creationId xmlns:a16="http://schemas.microsoft.com/office/drawing/2014/main" id="{4DCD4055-86A4-4A26-9765-F3F8A0DBF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00213"/>
            <a:ext cx="1439863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44">
            <a:extLst>
              <a:ext uri="{FF2B5EF4-FFF2-40B4-BE49-F238E27FC236}">
                <a16:creationId xmlns:a16="http://schemas.microsoft.com/office/drawing/2014/main" id="{1738A476-E74C-4F8B-8248-93C65B1F3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700213"/>
            <a:ext cx="161448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1">
            <a:extLst>
              <a:ext uri="{FF2B5EF4-FFF2-40B4-BE49-F238E27FC236}">
                <a16:creationId xmlns:a16="http://schemas.microsoft.com/office/drawing/2014/main" id="{F0439F65-206F-459F-AF7D-C71EDABB7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620713"/>
            <a:ext cx="7858125" cy="58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>
            <a:extLst>
              <a:ext uri="{FF2B5EF4-FFF2-40B4-BE49-F238E27FC236}">
                <a16:creationId xmlns:a16="http://schemas.microsoft.com/office/drawing/2014/main" id="{D8807B5D-D833-4505-B6F3-C62510131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023938"/>
            <a:ext cx="86741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CE8C0FEC-F69D-478F-BCD2-D1065E0B8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692150"/>
            <a:ext cx="6732588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wind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>
            <a:extLst>
              <a:ext uri="{FF2B5EF4-FFF2-40B4-BE49-F238E27FC236}">
                <a16:creationId xmlns:a16="http://schemas.microsoft.com/office/drawing/2014/main" id="{14946BEC-38CC-4360-AE9D-E15F853C4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05263"/>
            <a:ext cx="38163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6">
            <a:extLst>
              <a:ext uri="{FF2B5EF4-FFF2-40B4-BE49-F238E27FC236}">
                <a16:creationId xmlns:a16="http://schemas.microsoft.com/office/drawing/2014/main" id="{D86AB3A7-2D75-4E88-A27F-BFDA2D92E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229225"/>
            <a:ext cx="87852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Ratten, V. (2010). Developing a theory of sport-based entrepreneurship. </a:t>
            </a:r>
            <a:r>
              <a:rPr lang="en-US" altLang="en-US" sz="1600" b="1" i="1">
                <a:latin typeface="Times New Roman" panose="02020603050405020304" pitchFamily="18" charset="0"/>
              </a:rPr>
              <a:t>Journal of Management Organization. 16</a:t>
            </a:r>
            <a:r>
              <a:rPr lang="en-US" altLang="en-US" sz="1600">
                <a:latin typeface="Times New Roman" panose="02020603050405020304" pitchFamily="18" charset="0"/>
              </a:rPr>
              <a:t>(4), 557-565.</a:t>
            </a:r>
          </a:p>
        </p:txBody>
      </p:sp>
      <p:pic>
        <p:nvPicPr>
          <p:cNvPr id="28676" name="Picture 11">
            <a:extLst>
              <a:ext uri="{FF2B5EF4-FFF2-40B4-BE49-F238E27FC236}">
                <a16:creationId xmlns:a16="http://schemas.microsoft.com/office/drawing/2014/main" id="{1E5E56BE-3388-4B8B-9E3D-4AEF82584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86423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2">
            <a:extLst>
              <a:ext uri="{FF2B5EF4-FFF2-40B4-BE49-F238E27FC236}">
                <a16:creationId xmlns:a16="http://schemas.microsoft.com/office/drawing/2014/main" id="{64651262-D685-4A35-8381-B3DCF73F9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7272338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wind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>
            <a:extLst>
              <a:ext uri="{FF2B5EF4-FFF2-40B4-BE49-F238E27FC236}">
                <a16:creationId xmlns:a16="http://schemas.microsoft.com/office/drawing/2014/main" id="{51C8B31F-03E3-4569-840E-1745F1150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22313"/>
            <a:ext cx="84963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wind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>
            <a:extLst>
              <a:ext uri="{FF2B5EF4-FFF2-40B4-BE49-F238E27FC236}">
                <a16:creationId xmlns:a16="http://schemas.microsoft.com/office/drawing/2014/main" id="{D058F452-739A-4832-B5DD-CE0D34A44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73175"/>
            <a:ext cx="8726487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8">
            <a:extLst>
              <a:ext uri="{FF2B5EF4-FFF2-40B4-BE49-F238E27FC236}">
                <a16:creationId xmlns:a16="http://schemas.microsoft.com/office/drawing/2014/main" id="{FDA08730-EC6A-4153-8DF3-2A2A78C42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984250"/>
            <a:ext cx="278765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9">
            <a:extLst>
              <a:ext uri="{FF2B5EF4-FFF2-40B4-BE49-F238E27FC236}">
                <a16:creationId xmlns:a16="http://schemas.microsoft.com/office/drawing/2014/main" id="{4C1BCFEB-0473-4E7F-BF5D-4746FEC41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765175"/>
            <a:ext cx="1709738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wind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>
            <a:extLst>
              <a:ext uri="{FF2B5EF4-FFF2-40B4-BE49-F238E27FC236}">
                <a16:creationId xmlns:a16="http://schemas.microsoft.com/office/drawing/2014/main" id="{FC044EC0-0D80-4B55-B35F-56E72FCDE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33413"/>
            <a:ext cx="8208963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wind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>
            <a:extLst>
              <a:ext uri="{FF2B5EF4-FFF2-40B4-BE49-F238E27FC236}">
                <a16:creationId xmlns:a16="http://schemas.microsoft.com/office/drawing/2014/main" id="{5FFA1A98-8A99-4E15-B51C-0852CDA0B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57225"/>
            <a:ext cx="6913563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d"/>
    <p:sndAc>
      <p:stSnd>
        <p:snd r:embed="rId4" name="wind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>
            <a:extLst>
              <a:ext uri="{FF2B5EF4-FFF2-40B4-BE49-F238E27FC236}">
                <a16:creationId xmlns:a16="http://schemas.microsoft.com/office/drawing/2014/main" id="{5ED91853-70B0-40C8-A2BE-D97B6518E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79450"/>
            <a:ext cx="7951787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u"/>
    <p:sndAc>
      <p:stSnd>
        <p:snd r:embed="rId4" name="wind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>
            <a:extLst>
              <a:ext uri="{FF2B5EF4-FFF2-40B4-BE49-F238E27FC236}">
                <a16:creationId xmlns:a16="http://schemas.microsoft.com/office/drawing/2014/main" id="{5C5055D3-224B-4732-95A5-560DA559C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981075"/>
            <a:ext cx="8634412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/>
    <p:sndAc>
      <p:stSnd>
        <p:snd r:embed="rId4" name="wind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F44EC9F-7AA1-477D-A841-2808AA383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  <p:sndAc>
      <p:stSnd>
        <p:snd r:embed="rId2" name="wind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>
            <a:extLst>
              <a:ext uri="{FF2B5EF4-FFF2-40B4-BE49-F238E27FC236}">
                <a16:creationId xmlns:a16="http://schemas.microsoft.com/office/drawing/2014/main" id="{D4705C41-B8DF-4B1C-88F1-C8C9CF170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150938"/>
            <a:ext cx="8688387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"/>
    <p:sndAc>
      <p:stSnd>
        <p:snd r:embed="rId4" name="wind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7">
            <a:extLst>
              <a:ext uri="{FF2B5EF4-FFF2-40B4-BE49-F238E27FC236}">
                <a16:creationId xmlns:a16="http://schemas.microsoft.com/office/drawing/2014/main" id="{5E23ACC3-C5AB-4E11-9DA5-936426CA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">
            <a:extLst>
              <a:ext uri="{FF2B5EF4-FFF2-40B4-BE49-F238E27FC236}">
                <a16:creationId xmlns:a16="http://schemas.microsoft.com/office/drawing/2014/main" id="{CA1F14D3-B6E5-47E7-9B6D-74BEDBD31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7345362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push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6">
            <a:extLst>
              <a:ext uri="{FF2B5EF4-FFF2-40B4-BE49-F238E27FC236}">
                <a16:creationId xmlns:a16="http://schemas.microsoft.com/office/drawing/2014/main" id="{3B756AFE-1C53-487C-A82D-A7A2A347F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Datos de: "The Case for more Active Policy Attention to Health Promotion," por M. J. McGinnis, P. Williams-Russo, y J. R. Knickman, 2002, </a:t>
            </a:r>
            <a:r>
              <a:rPr lang="en-US" altLang="en-US" sz="1200" b="1" i="1">
                <a:latin typeface="Times New Roman" panose="02020603050405020304" pitchFamily="18" charset="0"/>
              </a:rPr>
              <a:t>Health Affairs, 21</a:t>
            </a:r>
            <a:r>
              <a:rPr lang="en-US" altLang="en-US" sz="1200">
                <a:latin typeface="Times New Roman" panose="02020603050405020304" pitchFamily="18" charset="0"/>
              </a:rPr>
              <a:t>(2), p. 83. Copyright 2003 por Project HOPE - The People-to-People Health Foundation. </a:t>
            </a:r>
            <a:r>
              <a:rPr lang="pt-BR" altLang="en-US" sz="1200">
                <a:latin typeface="Times New Roman" panose="02020603050405020304" pitchFamily="18" charset="0"/>
              </a:rPr>
              <a:t>doi:10.1377/hlthaff.21.2.78. Recuperado de </a:t>
            </a:r>
            <a:r>
              <a:rPr lang="pt-BR" altLang="en-US" sz="1200" b="1" i="1">
                <a:latin typeface="Times New Roman" panose="02020603050405020304" pitchFamily="18" charset="0"/>
                <a:hlinkClick r:id="rId5"/>
              </a:rPr>
              <a:t>http://content.healthaffairs.org/content/21/2/78.full.html</a:t>
            </a:r>
            <a:endParaRPr lang="en-US" altLang="en-US" sz="1200" b="1" i="1">
              <a:latin typeface="Times New Roman" panose="02020603050405020304" pitchFamily="18" charset="0"/>
            </a:endParaRPr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3CBA01A9-DB1D-4F87-807A-D9A26E3C8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765175"/>
            <a:ext cx="5976938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push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E21BA-3BE8-4B66-80D3-262C13ABD8FE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3603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n-US">
                <a:cs typeface="Arial" panose="020B0604020202020204" pitchFamily="34" charset="0"/>
              </a:rPr>
              <a:t> </a:t>
            </a: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ESCALA CONTINUA: </a:t>
            </a:r>
            <a:r>
              <a:rPr lang="es-PR" altLang="en-US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 A BIENESTAR</a:t>
            </a:r>
            <a:endParaRPr lang="es-PR" altLang="en-US" sz="2000" i="1">
              <a:cs typeface="Arial" panose="020B0604020202020204" pitchFamily="34" charset="0"/>
            </a:endParaRPr>
          </a:p>
        </p:txBody>
      </p:sp>
      <p:pic>
        <p:nvPicPr>
          <p:cNvPr id="51203" name="Picture 4">
            <a:extLst>
              <a:ext uri="{FF2B5EF4-FFF2-40B4-BE49-F238E27FC236}">
                <a16:creationId xmlns:a16="http://schemas.microsoft.com/office/drawing/2014/main" id="{39E19FFD-0F8B-478F-A1AD-16E78E203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16025"/>
            <a:ext cx="7273925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hecker dir="vert"/>
    <p:sndAc>
      <p:stSnd>
        <p:snd r:embed="rId4" name="push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C73A0999-8EB3-4D18-AE2E-DB31AC7CC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0713"/>
            <a:ext cx="72009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29CA7E3C-7164-47EB-ACDB-3B20B869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72009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6EEEE61A-D6B5-4BD4-BEA0-6C949ABA7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92150"/>
            <a:ext cx="6840538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6">
            <a:extLst>
              <a:ext uri="{FF2B5EF4-FFF2-40B4-BE49-F238E27FC236}">
                <a16:creationId xmlns:a16="http://schemas.microsoft.com/office/drawing/2014/main" id="{CA0DF6CD-3CEC-4C9C-8F0F-CBA0C062A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n-US" sz="1200" b="1" i="1">
                <a:latin typeface="Times New Roman" panose="02020603050405020304" pitchFamily="18" charset="0"/>
              </a:rPr>
              <a:t>Public Health Reports, 100</a:t>
            </a:r>
            <a:r>
              <a:rPr lang="en-US" altLang="en-US" sz="1200">
                <a:latin typeface="Times New Roman" panose="02020603050405020304" pitchFamily="18" charset="0"/>
              </a:rPr>
              <a:t>(2), p. 128. Recuperado de </a:t>
            </a:r>
            <a:r>
              <a:rPr lang="en-US" altLang="en-US" sz="1200" b="1" i="1">
                <a:latin typeface="Times New Roman" panose="02020603050405020304" pitchFamily="18" charset="0"/>
                <a:hlinkClick r:id="rId5"/>
              </a:rPr>
              <a:t>http://pubmedcentralcanada.ca/pmcc/articles/PMC1424733/pdf/pubhealthrep00100-0016.pdf</a:t>
            </a:r>
            <a:endParaRPr lang="en-US" altLang="en-US" sz="1200" b="1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7BDA36EC-BC68-41F2-A11D-F165D9892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09613"/>
            <a:ext cx="6624637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6">
            <a:extLst>
              <a:ext uri="{FF2B5EF4-FFF2-40B4-BE49-F238E27FC236}">
                <a16:creationId xmlns:a16="http://schemas.microsoft.com/office/drawing/2014/main" id="{8FCD4E21-EE04-482F-BD58-07EE28A31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n-US" sz="1200" b="1" i="1">
                <a:latin typeface="Times New Roman" panose="02020603050405020304" pitchFamily="18" charset="0"/>
              </a:rPr>
              <a:t>Public Health Reports, 100</a:t>
            </a:r>
            <a:r>
              <a:rPr lang="en-US" altLang="en-US" sz="1200">
                <a:latin typeface="Times New Roman" panose="02020603050405020304" pitchFamily="18" charset="0"/>
              </a:rPr>
              <a:t>(2), p. 126. Recuperado de </a:t>
            </a:r>
            <a:r>
              <a:rPr lang="en-US" altLang="en-US" sz="1200" b="1" i="1">
                <a:latin typeface="Times New Roman" panose="02020603050405020304" pitchFamily="18" charset="0"/>
                <a:hlinkClick r:id="rId6"/>
              </a:rPr>
              <a:t>http://pubmedcentralcanada.ca/pmcc/articles/PMC1424733/pdf/pubhealthrep00100-0016.pdf</a:t>
            </a:r>
            <a:endParaRPr lang="en-US" altLang="en-US" sz="1200" b="1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6">
            <a:extLst>
              <a:ext uri="{FF2B5EF4-FFF2-40B4-BE49-F238E27FC236}">
                <a16:creationId xmlns:a16="http://schemas.microsoft.com/office/drawing/2014/main" id="{DFE3B7CB-6ADD-4808-8F0F-EEE55ABC4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n-US" sz="1200" b="1" i="1">
                <a:latin typeface="Times New Roman" panose="02020603050405020304" pitchFamily="18" charset="0"/>
              </a:rPr>
              <a:t>Public Health Reports, 100</a:t>
            </a:r>
            <a:r>
              <a:rPr lang="en-US" altLang="en-US" sz="1200">
                <a:latin typeface="Times New Roman" panose="02020603050405020304" pitchFamily="18" charset="0"/>
              </a:rPr>
              <a:t>(2), p. 128. Recuperado de </a:t>
            </a:r>
            <a:r>
              <a:rPr lang="en-US" altLang="en-US" sz="1200" b="1" i="1">
                <a:latin typeface="Times New Roman" panose="02020603050405020304" pitchFamily="18" charset="0"/>
                <a:hlinkClick r:id="rId5"/>
              </a:rPr>
              <a:t>http://pubmedcentralcanada.ca/pmcc/articles/PMC1424733/pdf/pubhealthrep00100-0016.pdf</a:t>
            </a:r>
            <a:endParaRPr lang="en-US" altLang="en-US" sz="1200" b="1" i="1">
              <a:latin typeface="Times New Roman" panose="02020603050405020304" pitchFamily="18" charset="0"/>
            </a:endParaRPr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C499EC37-8FDF-45FE-9D36-256207F25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42938"/>
            <a:ext cx="6192837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>
            <a:extLst>
              <a:ext uri="{FF2B5EF4-FFF2-40B4-BE49-F238E27FC236}">
                <a16:creationId xmlns:a16="http://schemas.microsoft.com/office/drawing/2014/main" id="{7BECE5A6-ACA4-40DE-8787-A9E8EC32D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  <p:sndAc>
      <p:stSnd>
        <p:snd r:embed="rId2" name="whoosh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3D28A4F4-8BC1-4F88-A09A-330B9BE5E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375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6">
            <a:extLst>
              <a:ext uri="{FF2B5EF4-FFF2-40B4-BE49-F238E27FC236}">
                <a16:creationId xmlns:a16="http://schemas.microsoft.com/office/drawing/2014/main" id="{B254642C-5877-47DE-AEA0-EA79251D2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81750"/>
            <a:ext cx="914400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Adaptado de: "The Activity Pyramid: A New Easy-to-Follow Physical Activity Guide to Help you get Fit &amp; Stay Healthy", [Brochure]. Copyright 1996 por Institute for Research and Education HealthSystem Minnesota.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7">
            <a:extLst>
              <a:ext uri="{FF2B5EF4-FFF2-40B4-BE49-F238E27FC236}">
                <a16:creationId xmlns:a16="http://schemas.microsoft.com/office/drawing/2014/main" id="{BF012756-77F8-4272-B376-6066ADB3A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08050"/>
            <a:ext cx="6265862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8">
            <a:extLst>
              <a:ext uri="{FF2B5EF4-FFF2-40B4-BE49-F238E27FC236}">
                <a16:creationId xmlns:a16="http://schemas.microsoft.com/office/drawing/2014/main" id="{9B40EF24-EFBC-4E15-8B97-5EF94525F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CABFD-757B-449D-9B4E-B03A79A10A2E}"/>
              </a:ext>
            </a:extLst>
          </p:cNvPr>
          <p:cNvSpPr>
            <a:spLocks/>
          </p:cNvSpPr>
          <p:nvPr/>
        </p:nvSpPr>
        <p:spPr bwMode="auto">
          <a:xfrm>
            <a:off x="179388" y="549275"/>
            <a:ext cx="8785225" cy="3603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n-US" sz="3600">
                <a:cs typeface="Arial" panose="020B0604020202020204" pitchFamily="34" charset="0"/>
              </a:rPr>
              <a:t> </a:t>
            </a:r>
            <a:r>
              <a:rPr lang="es-PR" altLang="en-US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PIRÁMIDE DE NECESIDADES DE MASLOW</a:t>
            </a:r>
            <a:endParaRPr lang="es-PR" altLang="en-US" sz="1800" i="1">
              <a:cs typeface="Arial" panose="020B0604020202020204" pitchFamily="34" charset="0"/>
            </a:endParaRPr>
          </a:p>
        </p:txBody>
      </p:sp>
      <p:sp>
        <p:nvSpPr>
          <p:cNvPr id="65541" name="Text Box 6">
            <a:extLst>
              <a:ext uri="{FF2B5EF4-FFF2-40B4-BE49-F238E27FC236}">
                <a16:creationId xmlns:a16="http://schemas.microsoft.com/office/drawing/2014/main" id="{32E64C75-C48F-45AF-A6BF-6A291F057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Datos de: "Beyond Maslow’s Hierarchy of Needs," por K. Mcmahon, 2012,</a:t>
            </a:r>
            <a:r>
              <a:rPr lang="pt-BR" altLang="en-US" sz="1200">
                <a:latin typeface="Times New Roman" panose="02020603050405020304" pitchFamily="18" charset="0"/>
              </a:rPr>
              <a:t>.</a:t>
            </a:r>
            <a:r>
              <a:rPr lang="en-US" altLang="en-US" sz="1200">
                <a:latin typeface="Times New Roman" panose="02020603050405020304" pitchFamily="18" charset="0"/>
              </a:rPr>
              <a:t> Peak Oil Blues: EXPLORING EMOTIONAL REACTIONS TO A CHANGING WORLD. </a:t>
            </a:r>
            <a:r>
              <a:rPr lang="pt-BR" altLang="en-US" sz="1200">
                <a:latin typeface="Times New Roman" panose="02020603050405020304" pitchFamily="18" charset="0"/>
              </a:rPr>
              <a:t> Recuperado de </a:t>
            </a:r>
            <a:r>
              <a:rPr lang="en-US" altLang="en-US" sz="1200" b="1" i="1">
                <a:latin typeface="Times New Roman" panose="02020603050405020304" pitchFamily="18" charset="0"/>
                <a:hlinkClick r:id="rId6"/>
              </a:rPr>
              <a:t>http://www.peakoilblues.org/blog/2011/03/02/beyond-maslows-hierarchy-of-needs/</a:t>
            </a:r>
            <a:endParaRPr lang="en-US" altLang="en-US" sz="1200" b="1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ru"/>
    <p:sndAc>
      <p:stSnd>
        <p:snd r:embed="rId4" name="breeze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4">
            <a:extLst>
              <a:ext uri="{FF2B5EF4-FFF2-40B4-BE49-F238E27FC236}">
                <a16:creationId xmlns:a16="http://schemas.microsoft.com/office/drawing/2014/main" id="{3BDB5D00-2F21-43C4-9A52-41C12A8DA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620713"/>
            <a:ext cx="579755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57A7BA84-2D2B-4337-9366-26B50FDA3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8650"/>
            <a:ext cx="662463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  <p:sndAc>
      <p:stSnd>
        <p:snd r:embed="rId4" name="breeze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6">
            <a:extLst>
              <a:ext uri="{FF2B5EF4-FFF2-40B4-BE49-F238E27FC236}">
                <a16:creationId xmlns:a16="http://schemas.microsoft.com/office/drawing/2014/main" id="{5FA52F79-0525-477B-A60C-8AB79312C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79938"/>
            <a:ext cx="87852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Bailey, R. (2006). Physical Education and Sport in Schools: A Review of Benefits and Outcomes. </a:t>
            </a:r>
            <a:r>
              <a:rPr lang="en-US" altLang="en-US" sz="1600" b="1" i="1">
                <a:latin typeface="Times New Roman" panose="02020603050405020304" pitchFamily="18" charset="0"/>
              </a:rPr>
              <a:t>Journal of School Health, 76</a:t>
            </a:r>
            <a:r>
              <a:rPr lang="en-US" altLang="en-US" sz="1600">
                <a:latin typeface="Times New Roman" panose="02020603050405020304" pitchFamily="18" charset="0"/>
              </a:rPr>
              <a:t>(8), 397-401. doi:10.1111/j.1746-1561.2006.00132.x. Recuperado de la base de datos de EBSCOhost (Academic Search Premier).</a:t>
            </a:r>
          </a:p>
        </p:txBody>
      </p:sp>
      <p:pic>
        <p:nvPicPr>
          <p:cNvPr id="71683" name="Picture 7">
            <a:extLst>
              <a:ext uri="{FF2B5EF4-FFF2-40B4-BE49-F238E27FC236}">
                <a16:creationId xmlns:a16="http://schemas.microsoft.com/office/drawing/2014/main" id="{5A4CFFAE-9CB4-435B-B4A3-92A9B498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8208962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breeze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6">
            <a:extLst>
              <a:ext uri="{FF2B5EF4-FFF2-40B4-BE49-F238E27FC236}">
                <a16:creationId xmlns:a16="http://schemas.microsoft.com/office/drawing/2014/main" id="{64EC1597-FB78-4B7F-872B-A9A3E08B8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79938"/>
            <a:ext cx="87852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Dishman, R. K., Berthoud, H. R., Booth, F. W., Cotman, C. W., Edgerton, V. R., Fleshner, M. R., Gandevia, S. C., Gomez-Pinilla, F., Greenwood, B. N., Hillman, C. H., Kramer, A. F., Levin, B. E., Moran, T. H., Russo-Neustadt, A. A., Salamone, J. D., Van Hoomissen, J. D., Wade, C. E., York, D. A., &amp; Zigmond, M. J. (2006). Neurobiology of exercise. </a:t>
            </a:r>
            <a:r>
              <a:rPr lang="en-US" altLang="en-US" sz="1600" b="1" i="1">
                <a:latin typeface="Times New Roman" panose="02020603050405020304" pitchFamily="18" charset="0"/>
              </a:rPr>
              <a:t>Obesity, 14</a:t>
            </a:r>
            <a:r>
              <a:rPr lang="en-US" altLang="en-US" sz="1600">
                <a:latin typeface="Times New Roman" panose="02020603050405020304" pitchFamily="18" charset="0"/>
              </a:rPr>
              <a:t>(3), 345-356. Recuperado de </a:t>
            </a:r>
            <a:r>
              <a:rPr lang="en-US" altLang="en-US" sz="1600" b="1" i="1">
                <a:latin typeface="Times New Roman" panose="02020603050405020304" pitchFamily="18" charset="0"/>
                <a:hlinkClick r:id="rId5"/>
              </a:rPr>
              <a:t>http://onlinelibrary.wiley.com/doi/10.1038/oby.2006.46/pdf</a:t>
            </a:r>
            <a:endParaRPr lang="en-US" altLang="en-US" sz="1600" b="1" i="1">
              <a:latin typeface="Times New Roman" panose="02020603050405020304" pitchFamily="18" charset="0"/>
            </a:endParaRPr>
          </a:p>
        </p:txBody>
      </p:sp>
      <p:pic>
        <p:nvPicPr>
          <p:cNvPr id="73731" name="Picture 3">
            <a:extLst>
              <a:ext uri="{FF2B5EF4-FFF2-40B4-BE49-F238E27FC236}">
                <a16:creationId xmlns:a16="http://schemas.microsoft.com/office/drawing/2014/main" id="{CDCBF0BF-1927-4E89-8A48-3D7CA4100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79625"/>
            <a:ext cx="8569325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>
            <a:extLst>
              <a:ext uri="{FF2B5EF4-FFF2-40B4-BE49-F238E27FC236}">
                <a16:creationId xmlns:a16="http://schemas.microsoft.com/office/drawing/2014/main" id="{3E230734-B89A-4C53-B156-DAF29648D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208915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breez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6">
            <a:extLst>
              <a:ext uri="{FF2B5EF4-FFF2-40B4-BE49-F238E27FC236}">
                <a16:creationId xmlns:a16="http://schemas.microsoft.com/office/drawing/2014/main" id="{1B374831-3842-4C1F-915F-9B0B54C53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941888"/>
            <a:ext cx="87137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Hillman, C. H., Erickson, K. I., &amp; Kramer, A. F. (2008). Be smart, exercise your heart: exercise effects on brain and cognition. Nature Reviews. </a:t>
            </a:r>
            <a:r>
              <a:rPr lang="en-US" altLang="en-US" sz="1600" b="1" i="1">
                <a:latin typeface="Times New Roman" panose="02020603050405020304" pitchFamily="18" charset="0"/>
              </a:rPr>
              <a:t>Neuroscience, 9</a:t>
            </a:r>
            <a:r>
              <a:rPr lang="en-US" altLang="en-US" sz="1600">
                <a:latin typeface="Times New Roman" panose="02020603050405020304" pitchFamily="18" charset="0"/>
              </a:rPr>
              <a:t>(1), 58-65. Recuperado de </a:t>
            </a:r>
            <a:r>
              <a:rPr lang="en-US" altLang="en-US" sz="1600" b="1" i="1">
                <a:latin typeface="Times New Roman" panose="02020603050405020304" pitchFamily="18" charset="0"/>
                <a:hlinkClick r:id="rId5"/>
              </a:rPr>
              <a:t>http://dericbownds.net/uploaded_images/exercise_hillman.pdf</a:t>
            </a:r>
            <a:endParaRPr lang="en-US" altLang="en-US" sz="1600" b="1" i="1">
              <a:latin typeface="Times New Roman" panose="02020603050405020304" pitchFamily="18" charset="0"/>
            </a:endParaRPr>
          </a:p>
        </p:txBody>
      </p:sp>
      <p:pic>
        <p:nvPicPr>
          <p:cNvPr id="75779" name="Picture 4">
            <a:extLst>
              <a:ext uri="{FF2B5EF4-FFF2-40B4-BE49-F238E27FC236}">
                <a16:creationId xmlns:a16="http://schemas.microsoft.com/office/drawing/2014/main" id="{B5264C7C-4BBE-440A-A5C2-1EC15CECC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05050"/>
            <a:ext cx="8316912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5">
            <a:extLst>
              <a:ext uri="{FF2B5EF4-FFF2-40B4-BE49-F238E27FC236}">
                <a16:creationId xmlns:a16="http://schemas.microsoft.com/office/drawing/2014/main" id="{C5CEDA37-DB84-4D01-BF48-607F085AA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4319587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ver/>
    <p:sndAc>
      <p:stSnd>
        <p:snd r:embed="rId4" name="breeze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6">
            <a:extLst>
              <a:ext uri="{FF2B5EF4-FFF2-40B4-BE49-F238E27FC236}">
                <a16:creationId xmlns:a16="http://schemas.microsoft.com/office/drawing/2014/main" id="{FF3A3795-617D-452A-AEDB-5001EFF5E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375275"/>
            <a:ext cx="87137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Yarrow, K., Brown, P., &amp; Krakauer, J. W. (2009). Inside the brain of an elite athlete: the neural processes that support high achievement in sports. </a:t>
            </a:r>
            <a:r>
              <a:rPr lang="en-US" altLang="en-US" sz="1600" b="1" i="1">
                <a:latin typeface="Times New Roman" panose="02020603050405020304" pitchFamily="18" charset="0"/>
              </a:rPr>
              <a:t>Nature Reviews. Neuroscience, 10</a:t>
            </a:r>
            <a:r>
              <a:rPr lang="en-US" altLang="en-US" sz="1600">
                <a:latin typeface="Times New Roman" panose="02020603050405020304" pitchFamily="18" charset="0"/>
              </a:rPr>
              <a:t>(8), 585-596. doi:10.1038/nrn2672. Recuperado de la base de datos de EBSCOhost ( Academic Search Premier.)</a:t>
            </a:r>
          </a:p>
        </p:txBody>
      </p:sp>
      <p:pic>
        <p:nvPicPr>
          <p:cNvPr id="77827" name="Picture 4">
            <a:extLst>
              <a:ext uri="{FF2B5EF4-FFF2-40B4-BE49-F238E27FC236}">
                <a16:creationId xmlns:a16="http://schemas.microsoft.com/office/drawing/2014/main" id="{2DB43F3C-73C1-42B3-9004-EEBFEF6EA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43000"/>
            <a:ext cx="7272337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"/>
    <p:sndAc>
      <p:stSnd>
        <p:snd r:embed="rId4" name="breeze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6">
            <a:extLst>
              <a:ext uri="{FF2B5EF4-FFF2-40B4-BE49-F238E27FC236}">
                <a16:creationId xmlns:a16="http://schemas.microsoft.com/office/drawing/2014/main" id="{EA4C431A-A385-4FD0-9BD7-8A5A4E668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725988"/>
            <a:ext cx="87137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Colcombe, S., &amp; Kramer, A. F. (2003). Fitness effects on the cognitive function of older adults: a meta-analytic study. </a:t>
            </a:r>
            <a:r>
              <a:rPr lang="en-US" altLang="en-US" sz="1600" b="1" i="1">
                <a:latin typeface="Times New Roman" panose="02020603050405020304" pitchFamily="18" charset="0"/>
              </a:rPr>
              <a:t>Psychological Science, 14</a:t>
            </a:r>
            <a:r>
              <a:rPr lang="en-US" altLang="en-US" sz="1600">
                <a:latin typeface="Times New Roman" panose="02020603050405020304" pitchFamily="18" charset="0"/>
              </a:rPr>
              <a:t>(2),125-130. Recuperado de </a:t>
            </a:r>
            <a:r>
              <a:rPr lang="en-US" altLang="en-US" sz="1600" b="1" i="1">
                <a:latin typeface="Times New Roman" panose="02020603050405020304" pitchFamily="18" charset="0"/>
                <a:hlinkClick r:id="rId5"/>
              </a:rPr>
              <a:t>http://www.psychologicalscience.org/pdf/ps/exercise_brain.pdf?q=research-article</a:t>
            </a:r>
            <a:endParaRPr lang="en-US" altLang="en-US" sz="1600" b="1" i="1">
              <a:latin typeface="Times New Roman" panose="02020603050405020304" pitchFamily="18" charset="0"/>
            </a:endParaRPr>
          </a:p>
        </p:txBody>
      </p:sp>
      <p:pic>
        <p:nvPicPr>
          <p:cNvPr id="79875" name="Picture 4">
            <a:extLst>
              <a:ext uri="{FF2B5EF4-FFF2-40B4-BE49-F238E27FC236}">
                <a16:creationId xmlns:a16="http://schemas.microsoft.com/office/drawing/2014/main" id="{BAE11926-B6DD-41A0-82D1-5A6F17ED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864235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d"/>
    <p:sndAc>
      <p:stSnd>
        <p:snd r:embed="rId4" name="breez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6">
            <a:extLst>
              <a:ext uri="{FF2B5EF4-FFF2-40B4-BE49-F238E27FC236}">
                <a16:creationId xmlns:a16="http://schemas.microsoft.com/office/drawing/2014/main" id="{DCCA05EA-B151-452F-A4AD-C9E17F805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086350"/>
            <a:ext cx="87137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Kramer, A. F., Colcombe, S. J., McAuley, E., Scalf, P. E., Erickson, K. I. (2006). Fitness, aging and neurocognitive function. </a:t>
            </a:r>
            <a:r>
              <a:rPr lang="en-US" altLang="en-US" sz="1600" b="1" i="1">
                <a:latin typeface="Times New Roman" panose="02020603050405020304" pitchFamily="18" charset="0"/>
              </a:rPr>
              <a:t>Neurobiology of Aging, 26</a:t>
            </a:r>
            <a:r>
              <a:rPr lang="en-US" altLang="en-US" sz="1600">
                <a:latin typeface="Times New Roman" panose="02020603050405020304" pitchFamily="18" charset="0"/>
              </a:rPr>
              <a:t>(Suppl 1), 124-127. Recuperado de </a:t>
            </a:r>
            <a:r>
              <a:rPr lang="en-US" altLang="en-US" sz="1600" b="1" i="1">
                <a:latin typeface="Times New Roman" panose="02020603050405020304" pitchFamily="18" charset="0"/>
                <a:hlinkClick r:id="rId5"/>
              </a:rPr>
              <a:t>http://www.pitt.edu/~bachlab/LabSite/Publications.html/kramer2005.pdf</a:t>
            </a:r>
            <a:endParaRPr lang="en-US" altLang="en-US" sz="1600" b="1" i="1">
              <a:latin typeface="Times New Roman" panose="02020603050405020304" pitchFamily="18" charset="0"/>
            </a:endParaRPr>
          </a:p>
        </p:txBody>
      </p:sp>
      <p:pic>
        <p:nvPicPr>
          <p:cNvPr id="81923" name="Picture 4">
            <a:extLst>
              <a:ext uri="{FF2B5EF4-FFF2-40B4-BE49-F238E27FC236}">
                <a16:creationId xmlns:a16="http://schemas.microsoft.com/office/drawing/2014/main" id="{8BE9E6DC-A4DC-412A-84A2-0BF1FD696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130300"/>
            <a:ext cx="8112125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u"/>
    <p:sndAc>
      <p:stSnd>
        <p:snd r:embed="rId4" name="breez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CD40CDDF-C053-4098-9EDF-98E62AB73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  <p:sndAc>
      <p:stSnd>
        <p:snd r:embed="rId2" name="wind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976F63D3-D39C-4C57-8514-04B0D3DC1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04988"/>
            <a:ext cx="8494713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6">
            <a:extLst>
              <a:ext uri="{FF2B5EF4-FFF2-40B4-BE49-F238E27FC236}">
                <a16:creationId xmlns:a16="http://schemas.microsoft.com/office/drawing/2014/main" id="{8EE88AA2-1C66-41F2-9048-7B3E97EE6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365625"/>
            <a:ext cx="87137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Naylor, K. T., Kudlow, P., &amp; Shu, J. (2010). Cognitive impact of physical activity in children and youth. </a:t>
            </a:r>
            <a:r>
              <a:rPr lang="en-US" altLang="en-US" sz="1600" b="1" i="1">
                <a:latin typeface="Times New Roman" panose="02020603050405020304" pitchFamily="18" charset="0"/>
              </a:rPr>
              <a:t>UWOMJ, 79</a:t>
            </a:r>
            <a:r>
              <a:rPr lang="en-US" altLang="en-US" sz="1600">
                <a:latin typeface="Times New Roman" panose="02020603050405020304" pitchFamily="18" charset="0"/>
              </a:rPr>
              <a:t>(2), 13-15. Recuperado de </a:t>
            </a:r>
            <a:r>
              <a:rPr lang="en-US" altLang="en-US" sz="1600" b="1" i="1">
                <a:latin typeface="Times New Roman" panose="02020603050405020304" pitchFamily="18" charset="0"/>
                <a:hlinkClick r:id="rId6"/>
              </a:rPr>
              <a:t>http://www.uwomj.com/wp-content/uploads/2012/11/v79n2_5.pdf</a:t>
            </a:r>
            <a:endParaRPr lang="en-US" altLang="en-US" sz="1600" b="1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breeze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6">
            <a:extLst>
              <a:ext uri="{FF2B5EF4-FFF2-40B4-BE49-F238E27FC236}">
                <a16:creationId xmlns:a16="http://schemas.microsoft.com/office/drawing/2014/main" id="{60382E82-9BD5-46CE-A4A8-CF4DA45BB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222750"/>
            <a:ext cx="864076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Keeley, T. J. H., &amp; Fox, K. R. (2009). The impact of physical activity and ?tness on academic achievement and cognitive performance in children. International </a:t>
            </a:r>
            <a:r>
              <a:rPr lang="en-US" altLang="en-US" sz="1600" b="1" i="1">
                <a:latin typeface="Times New Roman" panose="02020603050405020304" pitchFamily="18" charset="0"/>
              </a:rPr>
              <a:t>Review of Sport and Exercise Psychology, 2</a:t>
            </a:r>
            <a:r>
              <a:rPr lang="en-US" altLang="en-US" sz="1600">
                <a:latin typeface="Times New Roman" panose="02020603050405020304" pitchFamily="18" charset="0"/>
              </a:rPr>
              <a:t>(2), 198-214. doi:10.1080/17509840903233822Recuperado de </a:t>
            </a:r>
            <a:r>
              <a:rPr lang="en-US" altLang="en-US" sz="1600" b="1" i="1">
                <a:latin typeface="Times New Roman" panose="02020603050405020304" pitchFamily="18" charset="0"/>
                <a:hlinkClick r:id="rId5"/>
              </a:rPr>
              <a:t>http://www.psahperd.org/Resources/Documents/Research%20Documents/Physical%20activity%20and%20fitness%20onacademics%20and%20cognitive%20understanding_Keely%20and%20Fox%202009.pdf</a:t>
            </a:r>
            <a:endParaRPr lang="en-US" altLang="en-US" sz="1600" b="1" i="1">
              <a:latin typeface="Times New Roman" panose="02020603050405020304" pitchFamily="18" charset="0"/>
            </a:endParaRPr>
          </a:p>
        </p:txBody>
      </p:sp>
      <p:pic>
        <p:nvPicPr>
          <p:cNvPr id="86019" name="Picture 15">
            <a:extLst>
              <a:ext uri="{FF2B5EF4-FFF2-40B4-BE49-F238E27FC236}">
                <a16:creationId xmlns:a16="http://schemas.microsoft.com/office/drawing/2014/main" id="{A9CB23C4-C4DE-49E7-8842-9F23BA1C9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412875"/>
            <a:ext cx="83883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16">
            <a:extLst>
              <a:ext uri="{FF2B5EF4-FFF2-40B4-BE49-F238E27FC236}">
                <a16:creationId xmlns:a16="http://schemas.microsoft.com/office/drawing/2014/main" id="{44E1477C-71E4-4EBA-A828-698540822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65388"/>
            <a:ext cx="84836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lus/>
    <p:sndAc>
      <p:stSnd>
        <p:snd r:embed="rId4" name="whoosh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6">
            <a:extLst>
              <a:ext uri="{FF2B5EF4-FFF2-40B4-BE49-F238E27FC236}">
                <a16:creationId xmlns:a16="http://schemas.microsoft.com/office/drawing/2014/main" id="{6E0D8BCF-5AAE-4D7B-BCC9-7E995A9F5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446713"/>
            <a:ext cx="87137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Sibley, B. A., &amp; Etnier, J. (2003). The relationship between physical activity and cognition in children: A Meta-analysis. </a:t>
            </a:r>
            <a:r>
              <a:rPr lang="en-US" altLang="en-US" sz="1600" b="1" i="1">
                <a:latin typeface="Times New Roman" panose="02020603050405020304" pitchFamily="18" charset="0"/>
              </a:rPr>
              <a:t>Pediatric Exercise Science, 15</a:t>
            </a:r>
            <a:r>
              <a:rPr lang="en-US" altLang="en-US" sz="1600">
                <a:latin typeface="Times New Roman" panose="02020603050405020304" pitchFamily="18" charset="0"/>
              </a:rPr>
              <a:t>(3), 243-256. Recuperado de </a:t>
            </a:r>
            <a:r>
              <a:rPr lang="en-US" altLang="en-US" sz="1600" b="1" i="1">
                <a:latin typeface="Times New Roman" panose="02020603050405020304" pitchFamily="18" charset="0"/>
                <a:hlinkClick r:id="rId5"/>
              </a:rPr>
              <a:t>http://www.naspspa.org/AcuCustom/Sitename/Documents/DocumentItem/2196.pdf</a:t>
            </a:r>
            <a:endParaRPr lang="en-US" altLang="en-US" sz="1600" b="1" i="1">
              <a:latin typeface="Times New Roman" panose="02020603050405020304" pitchFamily="18" charset="0"/>
            </a:endParaRPr>
          </a:p>
        </p:txBody>
      </p:sp>
      <p:pic>
        <p:nvPicPr>
          <p:cNvPr id="88067" name="Picture 4">
            <a:extLst>
              <a:ext uri="{FF2B5EF4-FFF2-40B4-BE49-F238E27FC236}">
                <a16:creationId xmlns:a16="http://schemas.microsoft.com/office/drawing/2014/main" id="{DAF62ED0-4DF2-4979-9CE6-E48DD0637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36625"/>
            <a:ext cx="839787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breez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6">
            <a:extLst>
              <a:ext uri="{FF2B5EF4-FFF2-40B4-BE49-F238E27FC236}">
                <a16:creationId xmlns:a16="http://schemas.microsoft.com/office/drawing/2014/main" id="{58F41BFD-2C26-4525-848E-61948073E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014913"/>
            <a:ext cx="87137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Sattelmair, J., &amp; Ratey, J. J. (2009). Physically active play and cognition: An academic matter?. </a:t>
            </a:r>
            <a:r>
              <a:rPr lang="en-US" altLang="en-US" sz="1600" b="1" i="1">
                <a:latin typeface="Times New Roman" panose="02020603050405020304" pitchFamily="18" charset="0"/>
              </a:rPr>
              <a:t>American Journal of Play, 1</a:t>
            </a:r>
            <a:r>
              <a:rPr lang="en-US" altLang="en-US" sz="1600">
                <a:latin typeface="Times New Roman" panose="02020603050405020304" pitchFamily="18" charset="0"/>
              </a:rPr>
              <a:t>(3), 365-374. Recuperado de </a:t>
            </a:r>
            <a:r>
              <a:rPr lang="en-US" altLang="en-US" sz="1600" b="1" i="1">
                <a:latin typeface="Times New Roman" panose="02020603050405020304" pitchFamily="18" charset="0"/>
                <a:hlinkClick r:id="rId5"/>
              </a:rPr>
              <a:t>http://johnratey.typepad.com/SattelRatey.pdf</a:t>
            </a:r>
            <a:endParaRPr lang="en-US" altLang="en-US" sz="1600" b="1" i="1">
              <a:latin typeface="Times New Roman" panose="02020603050405020304" pitchFamily="18" charset="0"/>
            </a:endParaRPr>
          </a:p>
        </p:txBody>
      </p:sp>
      <p:pic>
        <p:nvPicPr>
          <p:cNvPr id="90115" name="Picture 4">
            <a:extLst>
              <a:ext uri="{FF2B5EF4-FFF2-40B4-BE49-F238E27FC236}">
                <a16:creationId xmlns:a16="http://schemas.microsoft.com/office/drawing/2014/main" id="{EE9F8052-22C4-4938-9477-E32E69333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83788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  <p:sndAc>
      <p:stSnd>
        <p:snd r:embed="rId4" name="breez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id="{0499DBA4-FDC3-4A05-8554-E08D382EA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  <p:sndAc>
      <p:stSnd>
        <p:snd r:embed="rId4" name="whoosh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>
            <a:extLst>
              <a:ext uri="{FF2B5EF4-FFF2-40B4-BE49-F238E27FC236}">
                <a16:creationId xmlns:a16="http://schemas.microsoft.com/office/drawing/2014/main" id="{4A494ED2-5A00-4580-A238-AD721542E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20713"/>
            <a:ext cx="7488237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  <p:sndAc>
      <p:stSnd>
        <p:snd r:embed="rId4" name="whoosh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>
            <a:extLst>
              <a:ext uri="{FF2B5EF4-FFF2-40B4-BE49-F238E27FC236}">
                <a16:creationId xmlns:a16="http://schemas.microsoft.com/office/drawing/2014/main" id="{62FAE225-2736-4282-95CD-325A15AAF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ld"/>
    <p:sndAc>
      <p:stSnd>
        <p:snd r:embed="rId4" name="breeze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>
            <a:extLst>
              <a:ext uri="{FF2B5EF4-FFF2-40B4-BE49-F238E27FC236}">
                <a16:creationId xmlns:a16="http://schemas.microsoft.com/office/drawing/2014/main" id="{5369E8CB-A520-4D58-9DAD-D4AA8533B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82650"/>
            <a:ext cx="86423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6">
            <a:extLst>
              <a:ext uri="{FF2B5EF4-FFF2-40B4-BE49-F238E27FC236}">
                <a16:creationId xmlns:a16="http://schemas.microsoft.com/office/drawing/2014/main" id="{7FE5A587-35A3-423A-A34E-14D0D0A90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42938"/>
            <a:ext cx="6408737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>
            <a:extLst>
              <a:ext uri="{FF2B5EF4-FFF2-40B4-BE49-F238E27FC236}">
                <a16:creationId xmlns:a16="http://schemas.microsoft.com/office/drawing/2014/main" id="{E71ED6B4-E3AB-4A8D-99EE-E873E7200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D8AC1-E473-4ED9-ADD1-61F62B237E17}"/>
              </a:ext>
            </a:extLst>
          </p:cNvPr>
          <p:cNvSpPr>
            <a:spLocks/>
          </p:cNvSpPr>
          <p:nvPr/>
        </p:nvSpPr>
        <p:spPr bwMode="auto">
          <a:xfrm>
            <a:off x="3635375" y="1196975"/>
            <a:ext cx="5184775" cy="7207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n-US" sz="54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BOSQUEJO</a:t>
            </a:r>
          </a:p>
        </p:txBody>
      </p:sp>
      <p:pic>
        <p:nvPicPr>
          <p:cNvPr id="12291" name="Picture 9">
            <a:extLst>
              <a:ext uri="{FF2B5EF4-FFF2-40B4-BE49-F238E27FC236}">
                <a16:creationId xmlns:a16="http://schemas.microsoft.com/office/drawing/2014/main" id="{9B89156A-EE0C-4866-964F-A353B3D47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2843212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>
            <a:extLst>
              <a:ext uri="{FF2B5EF4-FFF2-40B4-BE49-F238E27FC236}">
                <a16:creationId xmlns:a16="http://schemas.microsoft.com/office/drawing/2014/main" id="{AD76C211-0C9D-4BBA-B847-DE4F6223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0510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11">
            <a:extLst>
              <a:ext uri="{FF2B5EF4-FFF2-40B4-BE49-F238E27FC236}">
                <a16:creationId xmlns:a16="http://schemas.microsoft.com/office/drawing/2014/main" id="{2E66EE41-8CA7-41A1-9F96-0E5E198E9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632075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3100" b="1">
                <a:latin typeface="Arial" panose="020B0604020202020204" pitchFamily="34" charset="0"/>
              </a:rPr>
              <a:t>Introducción</a:t>
            </a:r>
          </a:p>
        </p:txBody>
      </p:sp>
      <p:pic>
        <p:nvPicPr>
          <p:cNvPr id="12294" name="Picture 14">
            <a:extLst>
              <a:ext uri="{FF2B5EF4-FFF2-40B4-BE49-F238E27FC236}">
                <a16:creationId xmlns:a16="http://schemas.microsoft.com/office/drawing/2014/main" id="{0E910E92-841A-4CB5-9DE2-D4B75F06F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9247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5" name="Text Box 15">
            <a:extLst>
              <a:ext uri="{FF2B5EF4-FFF2-40B4-BE49-F238E27FC236}">
                <a16:creationId xmlns:a16="http://schemas.microsoft.com/office/drawing/2014/main" id="{71533BF8-B966-4BD9-9EE5-3D946B77E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219450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3100" b="1">
                <a:latin typeface="Arial" panose="020B0604020202020204" pitchFamily="34" charset="0"/>
              </a:rPr>
              <a:t>Salud física para emprender</a:t>
            </a:r>
          </a:p>
        </p:txBody>
      </p:sp>
      <p:pic>
        <p:nvPicPr>
          <p:cNvPr id="12296" name="Picture 16">
            <a:extLst>
              <a:ext uri="{FF2B5EF4-FFF2-40B4-BE49-F238E27FC236}">
                <a16:creationId xmlns:a16="http://schemas.microsoft.com/office/drawing/2014/main" id="{74983916-0841-4CB3-886C-5724165E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9306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7" name="Text Box 17">
            <a:extLst>
              <a:ext uri="{FF2B5EF4-FFF2-40B4-BE49-F238E27FC236}">
                <a16:creationId xmlns:a16="http://schemas.microsoft.com/office/drawing/2014/main" id="{E9E478F8-4DEE-45ED-9607-C2D6CC577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857625"/>
            <a:ext cx="7631112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n-US" sz="3100" b="1">
                <a:latin typeface="Arial" panose="020B0604020202020204" pitchFamily="34" charset="0"/>
              </a:rPr>
              <a:t>Rehabilitación del fracaso</a:t>
            </a:r>
          </a:p>
        </p:txBody>
      </p:sp>
      <p:pic>
        <p:nvPicPr>
          <p:cNvPr id="12298" name="Picture 18">
            <a:extLst>
              <a:ext uri="{FF2B5EF4-FFF2-40B4-BE49-F238E27FC236}">
                <a16:creationId xmlns:a16="http://schemas.microsoft.com/office/drawing/2014/main" id="{AEDF32B5-797F-4C5C-B39F-1755C3AB2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783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9" name="Text Box 19">
            <a:extLst>
              <a:ext uri="{FF2B5EF4-FFF2-40B4-BE49-F238E27FC236}">
                <a16:creationId xmlns:a16="http://schemas.microsoft.com/office/drawing/2014/main" id="{9E27A70A-E8A3-49B0-BC2B-B32FBBA86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592638"/>
            <a:ext cx="7631112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3100" b="1">
                <a:latin typeface="Arial" panose="020B0604020202020204" pitchFamily="34" charset="0"/>
              </a:rPr>
              <a:t>Emprendedores en las ciencias del movimiento humano y deporte</a:t>
            </a:r>
          </a:p>
        </p:txBody>
      </p:sp>
      <p:pic>
        <p:nvPicPr>
          <p:cNvPr id="12300" name="Picture 20">
            <a:extLst>
              <a:ext uri="{FF2B5EF4-FFF2-40B4-BE49-F238E27FC236}">
                <a16:creationId xmlns:a16="http://schemas.microsoft.com/office/drawing/2014/main" id="{9D0B8193-88D3-4F06-A6DA-B2F9FD5C4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519738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01" name="Text Box 21">
            <a:extLst>
              <a:ext uri="{FF2B5EF4-FFF2-40B4-BE49-F238E27FC236}">
                <a16:creationId xmlns:a16="http://schemas.microsoft.com/office/drawing/2014/main" id="{E67CA23F-4613-44BD-877B-F7EB283D8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534025"/>
            <a:ext cx="7631112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3100" b="1">
                <a:latin typeface="Arial" panose="020B0604020202020204" pitchFamily="34" charset="0"/>
              </a:rPr>
              <a:t>Oportudidades de emprendimiento en las ciencias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breeze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>
            <a:extLst>
              <a:ext uri="{FF2B5EF4-FFF2-40B4-BE49-F238E27FC236}">
                <a16:creationId xmlns:a16="http://schemas.microsoft.com/office/drawing/2014/main" id="{BBB2ADBA-AD83-4F0E-BEE7-3DB6CF284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676275"/>
            <a:ext cx="6510337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hecker dir="vert"/>
    <p:sndAc>
      <p:stSnd>
        <p:snd r:embed="rId4" name="push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7EF75789-E0E9-4B9B-8FF3-D9E3BB396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54050"/>
            <a:ext cx="7631112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>
            <a:extLst>
              <a:ext uri="{FF2B5EF4-FFF2-40B4-BE49-F238E27FC236}">
                <a16:creationId xmlns:a16="http://schemas.microsoft.com/office/drawing/2014/main" id="{F7956871-6AF5-4208-B3DB-B2D2D7EDE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78486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/>
    <p:sndAc>
      <p:stSnd>
        <p:snd r:embed="rId4" name="chimes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id="{89819DCF-D9A6-4CAC-9BDC-71E52E91D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>
            <a:extLst>
              <a:ext uri="{FF2B5EF4-FFF2-40B4-BE49-F238E27FC236}">
                <a16:creationId xmlns:a16="http://schemas.microsoft.com/office/drawing/2014/main" id="{1D124ECF-6BAB-477A-AD65-295080130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765175"/>
            <a:ext cx="3971925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7">
            <a:extLst>
              <a:ext uri="{FF2B5EF4-FFF2-40B4-BE49-F238E27FC236}">
                <a16:creationId xmlns:a16="http://schemas.microsoft.com/office/drawing/2014/main" id="{2F831498-190A-45C3-83F6-77F8D40F5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58738"/>
            <a:ext cx="1036955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6">
            <a:extLst>
              <a:ext uri="{FF2B5EF4-FFF2-40B4-BE49-F238E27FC236}">
                <a16:creationId xmlns:a16="http://schemas.microsoft.com/office/drawing/2014/main" id="{8FCCCAC8-13D9-47E6-A1D3-01FD3F780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-47625"/>
            <a:ext cx="10512426" cy="70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>
            <a:extLst>
              <a:ext uri="{FF2B5EF4-FFF2-40B4-BE49-F238E27FC236}">
                <a16:creationId xmlns:a16="http://schemas.microsoft.com/office/drawing/2014/main" id="{898D579D-2ECA-4F2F-BF07-56F9832D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20713"/>
            <a:ext cx="57689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:a16="http://schemas.microsoft.com/office/drawing/2014/main" id="{673DDEF0-2340-4C86-BC37-F5610B6E8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3" name="Text Box 3">
            <a:extLst>
              <a:ext uri="{FF2B5EF4-FFF2-40B4-BE49-F238E27FC236}">
                <a16:creationId xmlns:a16="http://schemas.microsoft.com/office/drawing/2014/main" id="{ABC5E3B3-C85D-4D3F-B1B8-328C7B701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1850"/>
            <a:ext cx="88392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edicación:</a:t>
            </a:r>
            <a:r>
              <a:rPr lang="en-US" altLang="en-US" sz="2200" b="1" i="1">
                <a:latin typeface="Arial Rounded MT Bold" panose="020F0704030504030204" pitchFamily="34" charset="0"/>
              </a:rPr>
              <a:t> al entrenamiento físico/deportivo y competencia</a:t>
            </a:r>
          </a:p>
        </p:txBody>
      </p:sp>
      <p:sp>
        <p:nvSpPr>
          <p:cNvPr id="1423364" name="Text Box 4">
            <a:extLst>
              <a:ext uri="{FF2B5EF4-FFF2-40B4-BE49-F238E27FC236}">
                <a16:creationId xmlns:a16="http://schemas.microsoft.com/office/drawing/2014/main" id="{05D82C96-49E3-411F-9FC9-740F71CEC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50988"/>
            <a:ext cx="80772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esmero:</a:t>
            </a:r>
            <a:r>
              <a:rPr lang="en-US" altLang="en-US" sz="2200" b="1" i="1">
                <a:latin typeface="Arial Rounded MT Bold" panose="020F0704030504030204" pitchFamily="34" charset="0"/>
              </a:rPr>
              <a:t> para perfeccionar su ejecutoria competitiva</a:t>
            </a:r>
          </a:p>
        </p:txBody>
      </p:sp>
      <p:sp>
        <p:nvSpPr>
          <p:cNvPr id="1423365" name="Text Box 5">
            <a:extLst>
              <a:ext uri="{FF2B5EF4-FFF2-40B4-BE49-F238E27FC236}">
                <a16:creationId xmlns:a16="http://schemas.microsoft.com/office/drawing/2014/main" id="{A6A11CFA-0945-4373-9369-C5CBACF63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343150"/>
            <a:ext cx="80772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asión y perseverancia: </a:t>
            </a:r>
            <a:r>
              <a:rPr lang="en-US" altLang="en-US" sz="2200" b="1" i="1">
                <a:latin typeface="Arial Rounded MT Bold" panose="020F0704030504030204" pitchFamily="34" charset="0"/>
              </a:rPr>
              <a:t>para alcanzar la excelencia</a:t>
            </a:r>
          </a:p>
        </p:txBody>
      </p:sp>
      <p:sp>
        <p:nvSpPr>
          <p:cNvPr id="1423366" name="Text Box 6">
            <a:extLst>
              <a:ext uri="{FF2B5EF4-FFF2-40B4-BE49-F238E27FC236}">
                <a16:creationId xmlns:a16="http://schemas.microsoft.com/office/drawing/2014/main" id="{736DC05C-2836-4A9B-97C8-499A3C554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240088"/>
            <a:ext cx="882015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portunidad:</a:t>
            </a:r>
            <a:r>
              <a:rPr lang="en-US" altLang="en-US" sz="2200" b="1" i="1">
                <a:latin typeface="Arial Rounded MT Bold" panose="020F0704030504030204" pitchFamily="34" charset="0"/>
              </a:rPr>
              <a:t> para ser un lider dentro y fuera del campo atlético</a:t>
            </a:r>
          </a:p>
        </p:txBody>
      </p:sp>
      <p:sp>
        <p:nvSpPr>
          <p:cNvPr id="1423367" name="Text Box 7">
            <a:extLst>
              <a:ext uri="{FF2B5EF4-FFF2-40B4-BE49-F238E27FC236}">
                <a16:creationId xmlns:a16="http://schemas.microsoft.com/office/drawing/2014/main" id="{F3B9D9AF-5255-4D89-8D40-23906BAA1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086225"/>
            <a:ext cx="8424863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espeto:</a:t>
            </a:r>
            <a:r>
              <a:rPr lang="en-US" altLang="en-US" sz="2200" b="1">
                <a:latin typeface="Arial Rounded MT Bold" panose="020F0704030504030204" pitchFamily="34" charset="0"/>
              </a:rPr>
              <a:t> </a:t>
            </a:r>
            <a:r>
              <a:rPr lang="en-US" altLang="en-US" sz="2200" b="1" i="1">
                <a:latin typeface="Arial Rounded MT Bold" panose="020F0704030504030204" pitchFamily="34" charset="0"/>
              </a:rPr>
              <a:t>a sus rivales para una justa competencia</a:t>
            </a:r>
          </a:p>
        </p:txBody>
      </p:sp>
      <p:sp>
        <p:nvSpPr>
          <p:cNvPr id="1423368" name="Text Box 8">
            <a:extLst>
              <a:ext uri="{FF2B5EF4-FFF2-40B4-BE49-F238E27FC236}">
                <a16:creationId xmlns:a16="http://schemas.microsoft.com/office/drawing/2014/main" id="{95659306-9074-40E7-9A10-B19ADA7A1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935538"/>
            <a:ext cx="88392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enacidad y resilencia:</a:t>
            </a:r>
            <a:r>
              <a:rPr lang="en-US" altLang="en-US" sz="2200" b="1" i="1">
                <a:latin typeface="Arial Rounded MT Bold" panose="020F0704030504030204" pitchFamily="34" charset="0"/>
              </a:rPr>
              <a:t> para tolerar y recuperse de los fracasos</a:t>
            </a:r>
          </a:p>
        </p:txBody>
      </p:sp>
      <p:sp>
        <p:nvSpPr>
          <p:cNvPr id="1423369" name="Text Box 9">
            <a:extLst>
              <a:ext uri="{FF2B5EF4-FFF2-40B4-BE49-F238E27FC236}">
                <a16:creationId xmlns:a16="http://schemas.microsoft.com/office/drawing/2014/main" id="{91F827EB-78DE-4744-9CEC-39A506064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746750"/>
            <a:ext cx="8640763" cy="5619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emprendedor:</a:t>
            </a:r>
            <a:r>
              <a:rPr lang="en-US" altLang="en-US" sz="2200" b="1" i="1">
                <a:latin typeface="Arial Rounded MT Bold" panose="020F0704030504030204" pitchFamily="34" charset="0"/>
              </a:rPr>
              <a:t> para innovar y ser creativo en el escenario deportivo</a:t>
            </a:r>
          </a:p>
        </p:txBody>
      </p:sp>
      <p:sp>
        <p:nvSpPr>
          <p:cNvPr id="1423373" name="Text Box 13">
            <a:extLst>
              <a:ext uri="{FF2B5EF4-FFF2-40B4-BE49-F238E27FC236}">
                <a16:creationId xmlns:a16="http://schemas.microsoft.com/office/drawing/2014/main" id="{15313443-655E-4661-A9A7-50A1B1876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1850"/>
            <a:ext cx="4572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423374" name="Text Box 14">
            <a:extLst>
              <a:ext uri="{FF2B5EF4-FFF2-40B4-BE49-F238E27FC236}">
                <a16:creationId xmlns:a16="http://schemas.microsoft.com/office/drawing/2014/main" id="{EDA33BAF-A8CD-4042-84AB-FE225BF99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50988"/>
            <a:ext cx="3048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423375" name="Text Box 15">
            <a:extLst>
              <a:ext uri="{FF2B5EF4-FFF2-40B4-BE49-F238E27FC236}">
                <a16:creationId xmlns:a16="http://schemas.microsoft.com/office/drawing/2014/main" id="{C4F5D56F-3147-423D-B3B6-9D6CD7FEA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8550"/>
            <a:ext cx="3810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1423376" name="Text Box 16">
            <a:extLst>
              <a:ext uri="{FF2B5EF4-FFF2-40B4-BE49-F238E27FC236}">
                <a16:creationId xmlns:a16="http://schemas.microsoft.com/office/drawing/2014/main" id="{48EABE65-35D0-449B-9A22-2BBCDD319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27388"/>
            <a:ext cx="4572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1423377" name="Text Box 17">
            <a:extLst>
              <a:ext uri="{FF2B5EF4-FFF2-40B4-BE49-F238E27FC236}">
                <a16:creationId xmlns:a16="http://schemas.microsoft.com/office/drawing/2014/main" id="{7462D3C5-156B-46BC-88A1-BB0BBF5B0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06863"/>
            <a:ext cx="3810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1423378" name="Text Box 18">
            <a:extLst>
              <a:ext uri="{FF2B5EF4-FFF2-40B4-BE49-F238E27FC236}">
                <a16:creationId xmlns:a16="http://schemas.microsoft.com/office/drawing/2014/main" id="{84560228-CC0C-4474-96A7-E286DB4FE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35538"/>
            <a:ext cx="3810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1423379" name="Text Box 19">
            <a:extLst>
              <a:ext uri="{FF2B5EF4-FFF2-40B4-BE49-F238E27FC236}">
                <a16:creationId xmlns:a16="http://schemas.microsoft.com/office/drawing/2014/main" id="{903BB92B-AE0E-41B8-A579-2B2B6ADEB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57863"/>
            <a:ext cx="381000" cy="327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  <a:flatTx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altLang="en-US" sz="22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E</a:t>
            </a:r>
          </a:p>
        </p:txBody>
      </p:sp>
    </p:spTree>
    <p:custDataLst>
      <p:tags r:id="rId1"/>
    </p:custDataLst>
  </p:cSld>
  <p:clrMapOvr>
    <a:masterClrMapping/>
  </p:clrMapOvr>
  <p:transition spd="slow">
    <p:diamond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23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3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3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23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23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23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23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23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23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23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23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23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23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23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2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23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23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23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23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23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23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23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2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23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23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23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23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23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23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23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2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23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23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23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23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2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23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23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2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23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23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23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23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2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2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23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2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23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23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23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23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23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23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23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42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63" grpId="0"/>
      <p:bldP spid="1423364" grpId="0"/>
      <p:bldP spid="1423365" grpId="0"/>
      <p:bldP spid="1423366" grpId="0"/>
      <p:bldP spid="1423367" grpId="0"/>
      <p:bldP spid="1423368" grpId="0"/>
      <p:bldP spid="1423369" grpId="0"/>
      <p:bldP spid="1423373" grpId="0"/>
      <p:bldP spid="1423374" grpId="0"/>
      <p:bldP spid="1423375" grpId="0"/>
      <p:bldP spid="1423376" grpId="0"/>
      <p:bldP spid="1423377" grpId="0"/>
      <p:bldP spid="1423378" grpId="0"/>
      <p:bldP spid="14233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3408A01E-85CA-415A-9D26-266A9D73D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8351837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32574</TotalTime>
  <Words>1350</Words>
  <Application>Microsoft Office PowerPoint</Application>
  <PresentationFormat>On-screen Show (4:3)</PresentationFormat>
  <Paragraphs>98</Paragraphs>
  <Slides>56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Georgia</vt:lpstr>
      <vt:lpstr>Arial</vt:lpstr>
      <vt:lpstr>Trebuchet MS</vt:lpstr>
      <vt:lpstr>Wingdings 2</vt:lpstr>
      <vt:lpstr>Calibri</vt:lpstr>
      <vt:lpstr>Arial Black</vt:lpstr>
      <vt:lpstr>Arial Rounded MT Bold</vt:lpstr>
      <vt:lpstr>Times New Roman</vt:lpstr>
      <vt:lpstr>Urban</vt:lpstr>
      <vt:lpstr>EL IMPACTO DE LAS CIENCIAS DEL MOVIMIENTO HUMANO, SALUD Y DEPORTE: en el Desarrollo del Emprendedor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Emprendimiento en las Ciencias del Movimiento Humano</dc:title>
  <dc:creator>Valued Acer Customer</dc:creator>
  <cp:lastModifiedBy>Edgar Lopategui Corsino</cp:lastModifiedBy>
  <cp:revision>3386</cp:revision>
  <cp:lastPrinted>2012-03-26T19:37:01Z</cp:lastPrinted>
  <dcterms:created xsi:type="dcterms:W3CDTF">2012-03-25T21:01:47Z</dcterms:created>
  <dcterms:modified xsi:type="dcterms:W3CDTF">2022-03-16T12:02:41Z</dcterms:modified>
</cp:coreProperties>
</file>