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683" r:id="rId3"/>
    <p:sldId id="693" r:id="rId4"/>
    <p:sldId id="647" r:id="rId5"/>
    <p:sldId id="641" r:id="rId6"/>
    <p:sldId id="690" r:id="rId7"/>
    <p:sldId id="695" r:id="rId8"/>
    <p:sldId id="696" r:id="rId9"/>
    <p:sldId id="697" r:id="rId10"/>
    <p:sldId id="648" r:id="rId11"/>
    <p:sldId id="649" r:id="rId12"/>
    <p:sldId id="694" r:id="rId13"/>
    <p:sldId id="698" r:id="rId14"/>
    <p:sldId id="724" r:id="rId15"/>
    <p:sldId id="701" r:id="rId16"/>
    <p:sldId id="887" r:id="rId17"/>
    <p:sldId id="888" r:id="rId18"/>
    <p:sldId id="704" r:id="rId19"/>
    <p:sldId id="804" r:id="rId20"/>
    <p:sldId id="889" r:id="rId21"/>
    <p:sldId id="762" r:id="rId22"/>
    <p:sldId id="705" r:id="rId23"/>
    <p:sldId id="805" r:id="rId24"/>
    <p:sldId id="806" r:id="rId25"/>
    <p:sldId id="710" r:id="rId26"/>
    <p:sldId id="712" r:id="rId27"/>
    <p:sldId id="713" r:id="rId28"/>
    <p:sldId id="807" r:id="rId29"/>
    <p:sldId id="808" r:id="rId30"/>
    <p:sldId id="809" r:id="rId31"/>
    <p:sldId id="810" r:id="rId32"/>
    <p:sldId id="811" r:id="rId33"/>
    <p:sldId id="812" r:id="rId34"/>
    <p:sldId id="813" r:id="rId35"/>
    <p:sldId id="814" r:id="rId36"/>
    <p:sldId id="764" r:id="rId37"/>
    <p:sldId id="715" r:id="rId38"/>
    <p:sldId id="646" r:id="rId39"/>
    <p:sldId id="717" r:id="rId40"/>
    <p:sldId id="885" r:id="rId41"/>
    <p:sldId id="892" r:id="rId42"/>
    <p:sldId id="883" r:id="rId43"/>
    <p:sldId id="884" r:id="rId44"/>
    <p:sldId id="886" r:id="rId45"/>
    <p:sldId id="890" r:id="rId46"/>
    <p:sldId id="891" r:id="rId47"/>
    <p:sldId id="893" r:id="rId48"/>
    <p:sldId id="872" r:id="rId49"/>
    <p:sldId id="673" r:id="rId50"/>
    <p:sldId id="897" r:id="rId51"/>
    <p:sldId id="894" r:id="rId52"/>
    <p:sldId id="898" r:id="rId53"/>
    <p:sldId id="653" r:id="rId54"/>
    <p:sldId id="853" r:id="rId55"/>
    <p:sldId id="852" r:id="rId56"/>
    <p:sldId id="676" r:id="rId57"/>
    <p:sldId id="800" r:id="rId58"/>
    <p:sldId id="796" r:id="rId59"/>
    <p:sldId id="802" r:id="rId60"/>
    <p:sldId id="788" r:id="rId61"/>
    <p:sldId id="789" r:id="rId62"/>
    <p:sldId id="856" r:id="rId63"/>
    <p:sldId id="855" r:id="rId64"/>
    <p:sldId id="861" r:id="rId65"/>
    <p:sldId id="857" r:id="rId66"/>
    <p:sldId id="790" r:id="rId67"/>
    <p:sldId id="655" r:id="rId68"/>
    <p:sldId id="650" r:id="rId69"/>
    <p:sldId id="758" r:id="rId70"/>
    <p:sldId id="656" r:id="rId71"/>
    <p:sldId id="657" r:id="rId72"/>
    <p:sldId id="658" r:id="rId73"/>
    <p:sldId id="816" r:id="rId74"/>
    <p:sldId id="854" r:id="rId75"/>
    <p:sldId id="783" r:id="rId76"/>
    <p:sldId id="786" r:id="rId77"/>
    <p:sldId id="755" r:id="rId78"/>
    <p:sldId id="663" r:id="rId79"/>
    <p:sldId id="765" r:id="rId80"/>
    <p:sldId id="791" r:id="rId81"/>
    <p:sldId id="768" r:id="rId82"/>
    <p:sldId id="773" r:id="rId83"/>
    <p:sldId id="862" r:id="rId84"/>
    <p:sldId id="771" r:id="rId85"/>
    <p:sldId id="859" r:id="rId86"/>
    <p:sldId id="778" r:id="rId87"/>
    <p:sldId id="779" r:id="rId88"/>
    <p:sldId id="777" r:id="rId89"/>
    <p:sldId id="863" r:id="rId90"/>
    <p:sldId id="776" r:id="rId91"/>
    <p:sldId id="900" r:id="rId92"/>
    <p:sldId id="775" r:id="rId93"/>
    <p:sldId id="792" r:id="rId94"/>
    <p:sldId id="767" r:id="rId95"/>
    <p:sldId id="666" r:id="rId96"/>
    <p:sldId id="604" r:id="rId97"/>
    <p:sldId id="895" r:id="rId98"/>
    <p:sldId id="896" r:id="rId99"/>
  </p:sldIdLst>
  <p:sldSz cx="9144000" cy="6858000" type="screen4x3"/>
  <p:notesSz cx="6985000" cy="9283700"/>
  <p:custDataLst>
    <p:tags r:id="rId10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37375B"/>
    <a:srgbClr val="0000CC"/>
    <a:srgbClr val="484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01" autoAdjust="0"/>
    <p:restoredTop sz="94722" autoAdjust="0"/>
  </p:normalViewPr>
  <p:slideViewPr>
    <p:cSldViewPr>
      <p:cViewPr varScale="1">
        <p:scale>
          <a:sx n="65" d="100"/>
          <a:sy n="65" d="100"/>
        </p:scale>
        <p:origin x="109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FA15E7-8FA0-489E-BBB2-8F98C29B99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28484-5647-4DBA-B708-EC6A3EFD9F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AF58F9-5E1A-4BD8-B8EA-F8A2C2E18E90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EDEEB-A693-4FF9-A3CD-2A724D6980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DF731-B7B9-4536-A6CE-7B63E3B74A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3715176-D01C-4F08-8EE4-FF71CE6175F6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5B40AB-2847-4387-8919-A2FE50A6BE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60AA8A-FF68-4DFE-9D9A-41579F36A7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EBE44-42F3-4443-A1E4-3CEAB47E0A47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D6DCE0B-538A-4ACF-BFCB-8D3EA8632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E1506ED-8216-4269-B75A-399D2E622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73D18-A5BB-4030-99F5-FB56744A62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1416F-67C3-4350-B038-9179795F3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22D4EF2-D23E-41A7-BC82-01F73C0DF1E4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2F07A0-C5E3-4E78-8C15-7E5A532C76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C31D1AE-CF4F-4001-A050-4CEBD9BFC8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C909FFB-09DD-48A7-B0C9-14F17F0349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40FF23-1844-48AC-92B6-FF21925E8748}" type="slidenum">
              <a:rPr lang="es-PR" altLang="es-PR"/>
              <a:pPr>
                <a:spcBef>
                  <a:spcPct val="0"/>
                </a:spcBef>
              </a:pPr>
              <a:t>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22BE302F-A5C3-4AC5-8227-81751AE2B3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DBC96D57-856A-4C6F-B014-8B4A6C43DB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B2149CE-A4B1-4924-9EF5-9928F91CF3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1E7731-3B87-4A83-A61E-A2BA931F16CB}" type="slidenum">
              <a:rPr lang="es-PR" altLang="es-PR"/>
              <a:pPr algn="r" eaLnBrk="1" hangingPunct="1">
                <a:spcBef>
                  <a:spcPct val="0"/>
                </a:spcBef>
              </a:pPr>
              <a:t>10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7BC2EF79-9B68-4CE8-9944-B0F10952F7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DD9B99B9-5A79-43F3-8EC4-C7BF062C07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636C2163-9028-458B-BF82-1A573AB11E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F832AE-C60B-4899-8FC1-2B7BD9D25F82}" type="slidenum">
              <a:rPr lang="es-PR" altLang="es-PR"/>
              <a:pPr algn="r" eaLnBrk="1" hangingPunct="1">
                <a:spcBef>
                  <a:spcPct val="0"/>
                </a:spcBef>
              </a:pPr>
              <a:t>11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A1532240-E51E-4B42-86D4-44AECBBC94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E5FC29D3-2983-475C-B5E1-DC69D40254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C858AC7B-3910-4B33-9162-98B580A9D4D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F52A6E1-0C2A-4EED-941E-E245970B1463}" type="slidenum">
              <a:rPr lang="es-PR" altLang="es-PR"/>
              <a:pPr algn="r" eaLnBrk="1" hangingPunct="1">
                <a:spcBef>
                  <a:spcPct val="0"/>
                </a:spcBef>
              </a:pPr>
              <a:t>12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07AC1F8D-2A43-4EEE-B674-41DF477286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D1984151-CB00-4974-BE21-78C180B494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7DE2529F-45E5-4EF4-B94E-F49065E7EB3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01FA5A-007A-4131-A875-1452485093ED}" type="slidenum">
              <a:rPr lang="es-PR" altLang="es-PR"/>
              <a:pPr algn="r" eaLnBrk="1" hangingPunct="1">
                <a:spcBef>
                  <a:spcPct val="0"/>
                </a:spcBef>
              </a:pPr>
              <a:t>13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3B331F33-3687-4AEC-8C4C-B9520E9B29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9C5FCE91-ACC2-4590-9369-8CFCF2986B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012976C4-D320-4E17-8192-819FF34A2BC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F9A417-46E2-4E32-BF08-5B87AEC6A77B}" type="slidenum">
              <a:rPr lang="es-PR" altLang="es-PR"/>
              <a:pPr algn="r" eaLnBrk="1" hangingPunct="1">
                <a:spcBef>
                  <a:spcPct val="0"/>
                </a:spcBef>
              </a:pPr>
              <a:t>14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1EEA456-B5FC-429F-A6B6-9E1327690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8863D5D1-22A7-4686-8BC5-2DE5ECBD27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675934D-309D-46E5-B47E-66B196097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D0D5DD-871B-4BA8-86F6-FF3369BBC0C7}" type="slidenum">
              <a:rPr lang="es-PR" altLang="es-PR"/>
              <a:pPr algn="r" eaLnBrk="1" hangingPunct="1">
                <a:spcBef>
                  <a:spcPct val="0"/>
                </a:spcBef>
              </a:pPr>
              <a:t>15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1EEA456-B5FC-429F-A6B6-9E1327690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8863D5D1-22A7-4686-8BC5-2DE5ECBD27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675934D-309D-46E5-B47E-66B196097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D0D5DD-871B-4BA8-86F6-FF3369BBC0C7}" type="slidenum">
              <a:rPr lang="es-PR" altLang="es-PR"/>
              <a:pPr algn="r" eaLnBrk="1" hangingPunct="1">
                <a:spcBef>
                  <a:spcPct val="0"/>
                </a:spcBef>
              </a:pPr>
              <a:t>16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20561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1EEA456-B5FC-429F-A6B6-9E1327690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8863D5D1-22A7-4686-8BC5-2DE5ECBD27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675934D-309D-46E5-B47E-66B196097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D0D5DD-871B-4BA8-86F6-FF3369BBC0C7}" type="slidenum">
              <a:rPr lang="es-PR" altLang="es-PR"/>
              <a:pPr algn="r" eaLnBrk="1" hangingPunct="1">
                <a:spcBef>
                  <a:spcPct val="0"/>
                </a:spcBef>
              </a:pPr>
              <a:t>17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24250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17E4040D-D764-48EE-B597-E6D3183A09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F8426D14-8CD3-411B-BA19-D5EA0E318C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3E5032C1-8274-45C5-83E6-E1F76E4EF6E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EAA0C7-A33E-4C25-9754-2B543EF06A4B}" type="slidenum">
              <a:rPr lang="es-PR" altLang="es-PR"/>
              <a:pPr algn="r" eaLnBrk="1" hangingPunct="1">
                <a:spcBef>
                  <a:spcPct val="0"/>
                </a:spcBef>
              </a:pPr>
              <a:t>18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B430E13-D721-43E5-8F8E-CEE983DEA8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C60A1CB2-DDCF-4B6C-B116-1348C1025F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4B3BCC27-31DA-4BD1-AC22-1B467EDB0D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8D0967-41CE-4942-BB5F-9897D176FC40}" type="slidenum">
              <a:rPr lang="es-PR" altLang="es-PR"/>
              <a:pPr algn="r" eaLnBrk="1" hangingPunct="1">
                <a:spcBef>
                  <a:spcPct val="0"/>
                </a:spcBef>
              </a:pPr>
              <a:t>19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12EFCD06-82DF-4DD5-BFBA-D54A5EB331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BFC14B7A-06BF-4C5C-A0A5-909294EDB1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706F8A11-C984-42EA-AEDA-C97EED83AF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948D39-E314-43BA-888E-FFE107D5271C}" type="slidenum">
              <a:rPr lang="es-PR" altLang="es-PR"/>
              <a:pPr algn="r" eaLnBrk="1" hangingPunct="1">
                <a:spcBef>
                  <a:spcPct val="0"/>
                </a:spcBef>
              </a:pPr>
              <a:t>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1EEA456-B5FC-429F-A6B6-9E1327690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8863D5D1-22A7-4686-8BC5-2DE5ECBD27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675934D-309D-46E5-B47E-66B196097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D0D5DD-871B-4BA8-86F6-FF3369BBC0C7}" type="slidenum">
              <a:rPr lang="es-PR" altLang="es-PR"/>
              <a:pPr algn="r" eaLnBrk="1" hangingPunct="1">
                <a:spcBef>
                  <a:spcPct val="0"/>
                </a:spcBef>
              </a:pPr>
              <a:t>20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577598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A6F2AF77-71D0-4384-9A26-9662F6C5F8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0101E89C-AED2-4051-A373-6D50FE891C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B00007DB-44D1-4C4D-9E79-C8B34D02EC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2EC688-A782-4F77-8BA1-B9308498CA49}" type="slidenum">
              <a:rPr lang="es-PR" altLang="es-PR"/>
              <a:pPr algn="r" eaLnBrk="1" hangingPunct="1">
                <a:spcBef>
                  <a:spcPct val="0"/>
                </a:spcBef>
              </a:pPr>
              <a:t>21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DCBCB1C6-BE5B-4557-86D1-BCA018B035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859A336F-6758-4FB2-A591-0E2C6C7676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CD6218AE-C5EC-458C-837C-7351BDDD53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D7030A-C7DD-46D6-90D0-DB4F2783C3A6}" type="slidenum">
              <a:rPr lang="es-PR" altLang="es-PR"/>
              <a:pPr algn="r" eaLnBrk="1" hangingPunct="1">
                <a:spcBef>
                  <a:spcPct val="0"/>
                </a:spcBef>
              </a:pPr>
              <a:t>22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834F3E76-5474-432C-A97C-BC368605B1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3316AB48-8FB0-4A16-AFF0-E44CAE8B8D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755F23FD-B4BB-434B-B423-1760BBC3331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2E80DC-6499-40BA-AF2D-35D3575CAA4D}" type="slidenum">
              <a:rPr lang="es-PR" altLang="es-PR"/>
              <a:pPr algn="r" eaLnBrk="1" hangingPunct="1">
                <a:spcBef>
                  <a:spcPct val="0"/>
                </a:spcBef>
              </a:pPr>
              <a:t>23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0B94FADA-E10A-441A-84CD-310D39A8A1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E1BF6251-1F52-45FE-872A-81953F5F99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12B8F0AC-2A89-44C5-BAAE-47EBF0858EB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4235AF-B3D7-4C31-8FBF-1E2E257B5B85}" type="slidenum">
              <a:rPr lang="es-PR" altLang="es-PR"/>
              <a:pPr algn="r" eaLnBrk="1" hangingPunct="1">
                <a:spcBef>
                  <a:spcPct val="0"/>
                </a:spcBef>
              </a:pPr>
              <a:t>24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31E02773-D450-44DD-A7D8-BB33CE6158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74A44A1F-52AD-41A3-BD4E-5735980573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852470C9-07D5-4352-9DF7-D3F5CB11C7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5EBD8F-EC0A-48E0-95DF-299DF104C932}" type="slidenum">
              <a:rPr lang="es-PR" altLang="es-PR"/>
              <a:pPr algn="r" eaLnBrk="1" hangingPunct="1">
                <a:spcBef>
                  <a:spcPct val="0"/>
                </a:spcBef>
              </a:pPr>
              <a:t>25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7701A27B-87F6-43AA-A500-F271ED7473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BE45611F-ED5B-4F32-9402-C7901FFDA1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EA6F10B0-C47F-4CAF-AF27-B660E34052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B72487-6C2C-47C0-B715-AE11C1C36F7D}" type="slidenum">
              <a:rPr lang="es-PR" altLang="es-PR"/>
              <a:pPr algn="r" eaLnBrk="1" hangingPunct="1">
                <a:spcBef>
                  <a:spcPct val="0"/>
                </a:spcBef>
              </a:pPr>
              <a:t>26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51889438-9189-440E-853D-0352F2C888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87566D42-155B-42B1-BE4A-07C6CBA527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BE9F96DB-ACF4-4DC5-9F1F-9BF6CE17DF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D85EE5-C744-43D0-893C-398774E757D2}" type="slidenum">
              <a:rPr lang="es-PR" altLang="es-PR"/>
              <a:pPr algn="r" eaLnBrk="1" hangingPunct="1">
                <a:spcBef>
                  <a:spcPct val="0"/>
                </a:spcBef>
              </a:pPr>
              <a:t>27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58FD5D0C-0D65-4354-8A6F-9B1B752CDC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776E5EF8-888C-4749-9142-EB86EC4959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B9D0AD7E-FE9D-4A00-8F91-B84500D63DF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2DF47A-2BE2-4363-AF9B-F80EC4CE0C6E}" type="slidenum">
              <a:rPr lang="es-PR" altLang="es-PR"/>
              <a:pPr algn="r" eaLnBrk="1" hangingPunct="1">
                <a:spcBef>
                  <a:spcPct val="0"/>
                </a:spcBef>
              </a:pPr>
              <a:t>28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68FCE82D-647E-47FC-B506-9C45AD9D01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AF72566E-48DF-4EC1-8BF5-63C736EB42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48CEFF82-E9BF-4351-A2FA-6311A582B8E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97A6AE-EEB8-4D91-B255-6A4FB1D4CEBD}" type="slidenum">
              <a:rPr lang="es-PR" altLang="es-PR"/>
              <a:pPr algn="r" eaLnBrk="1" hangingPunct="1">
                <a:spcBef>
                  <a:spcPct val="0"/>
                </a:spcBef>
              </a:pPr>
              <a:t>29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424550A-650C-41F2-9395-9F03242E3A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A357C4B8-4B64-4299-8253-7B7AA4FDC9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F54E1D2A-968E-46EE-9DC1-F8E0A59F54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75A7DD-D7DD-4F32-9B45-9A442F8CB032}" type="slidenum">
              <a:rPr lang="es-PR" altLang="es-PR"/>
              <a:pPr algn="r" eaLnBrk="1" hangingPunct="1">
                <a:spcBef>
                  <a:spcPct val="0"/>
                </a:spcBef>
              </a:pPr>
              <a:t>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1587B8B0-9DF1-406A-8060-ECC2F37662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37621EFB-BAEE-4902-BB19-7EF9C3843B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9736AC51-2990-4579-97BC-1C1DF6FDD20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B24399-0C5A-46ED-A704-B7258F7F2D2D}" type="slidenum">
              <a:rPr lang="es-PR" altLang="es-PR"/>
              <a:pPr algn="r" eaLnBrk="1" hangingPunct="1">
                <a:spcBef>
                  <a:spcPct val="0"/>
                </a:spcBef>
              </a:pPr>
              <a:t>30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59C6846E-C8EC-42AD-9FF2-2966000A3F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FE745357-B7CC-4FED-9E02-C1EE6E14F1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752AC38F-ACA2-4F29-9376-682D4B36B2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655E02-3831-446A-A792-DCD0405B8730}" type="slidenum">
              <a:rPr lang="es-PR" altLang="es-PR"/>
              <a:pPr algn="r" eaLnBrk="1" hangingPunct="1">
                <a:spcBef>
                  <a:spcPct val="0"/>
                </a:spcBef>
              </a:pPr>
              <a:t>31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901C616E-1080-4DD3-B049-1F22028552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EC42AE9C-5407-428F-8E3A-366261080F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A8D56DBF-2DFD-4B5F-A5ED-D3B147B6B6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1E547A-5368-4CFE-BC87-C9423EB3863B}" type="slidenum">
              <a:rPr lang="es-PR" altLang="es-PR"/>
              <a:pPr algn="r" eaLnBrk="1" hangingPunct="1">
                <a:spcBef>
                  <a:spcPct val="0"/>
                </a:spcBef>
              </a:pPr>
              <a:t>32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888BCE08-02D1-4585-A5CC-57B5C60AFE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6C3E7B34-070D-4F01-901A-528732E335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97796213-E1E2-4D66-A182-7B4EFC1368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410A08-772F-4FC3-9224-6C68F99F0690}" type="slidenum">
              <a:rPr lang="es-PR" altLang="es-PR"/>
              <a:pPr algn="r" eaLnBrk="1" hangingPunct="1">
                <a:spcBef>
                  <a:spcPct val="0"/>
                </a:spcBef>
              </a:pPr>
              <a:t>33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4E5E69EB-877A-41AA-9D6D-15A8E99ADE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E2EBE2EC-DD85-4474-893A-E8311119BC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D37D0F02-8F3D-4C76-AB89-6EB0E59B354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E43843-629E-4C38-A82E-E9518C023FE2}" type="slidenum">
              <a:rPr lang="es-PR" altLang="es-PR"/>
              <a:pPr algn="r" eaLnBrk="1" hangingPunct="1">
                <a:spcBef>
                  <a:spcPct val="0"/>
                </a:spcBef>
              </a:pPr>
              <a:t>34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25F64E70-EF89-48D4-8846-066B84CE5B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7650BC82-17D4-40BF-AF8F-94DD378C62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8A8E0C2D-47B6-4764-8D97-4642821DBB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1A9D5-9511-48D4-8237-607560DD1E2A}" type="slidenum">
              <a:rPr lang="es-PR" altLang="es-PR"/>
              <a:pPr algn="r" eaLnBrk="1" hangingPunct="1">
                <a:spcBef>
                  <a:spcPct val="0"/>
                </a:spcBef>
              </a:pPr>
              <a:t>35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90AC0877-9AA7-4FE8-990A-455F7645D6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8609B4E1-36A5-461D-8203-02B873217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D80AB380-C967-4CFB-B7CA-0C4035CEF6B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B370BB-FFCC-45E5-837C-19525F59DE2F}" type="slidenum">
              <a:rPr lang="es-PR" altLang="es-PR"/>
              <a:pPr algn="r" eaLnBrk="1" hangingPunct="1">
                <a:spcBef>
                  <a:spcPct val="0"/>
                </a:spcBef>
              </a:pPr>
              <a:t>36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701F45BB-FA72-499F-87E7-43C59358D0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85ECA975-A56D-4337-BEAE-7349901EEE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A95815AC-9FF9-4963-A0B8-6748F7953F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27C131-6493-4CF2-816D-BD030B455B56}" type="slidenum">
              <a:rPr lang="es-PR" altLang="es-PR"/>
              <a:pPr algn="r" eaLnBrk="1" hangingPunct="1">
                <a:spcBef>
                  <a:spcPct val="0"/>
                </a:spcBef>
              </a:pPr>
              <a:t>37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D487590F-598C-4B6B-8C99-0C13EE5B6E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50EFDA9E-05E0-4A1F-ACEB-D5975AFFB0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4F0CD244-4512-4A55-BAF3-201766D6B6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A41D1C-5D56-477B-BB2C-F666829EA09D}" type="slidenum">
              <a:rPr lang="es-PR" altLang="es-PR"/>
              <a:pPr algn="r" eaLnBrk="1" hangingPunct="1">
                <a:spcBef>
                  <a:spcPct val="0"/>
                </a:spcBef>
              </a:pPr>
              <a:t>38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5D17C25F-27FC-4303-A89C-BF8188572B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54E8F65B-6B98-411F-B9EC-E920D36E63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583C9646-CA33-453B-8CE2-5D2C36D8047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4463B3-DA89-4C1D-9498-2C2A4FFA1C69}" type="slidenum">
              <a:rPr lang="es-PR" altLang="es-PR"/>
              <a:pPr algn="r" eaLnBrk="1" hangingPunct="1">
                <a:spcBef>
                  <a:spcPct val="0"/>
                </a:spcBef>
              </a:pPr>
              <a:t>39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49203472-BABE-4F5A-95C4-E254FF3ADE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501485B4-1F90-4C7A-8933-3EF7746462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D152D192-C3AA-4D58-9141-DE33175119F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EC3833-7904-4AE7-BFDE-4140AA004C85}" type="slidenum">
              <a:rPr lang="es-PR" altLang="es-PR"/>
              <a:pPr algn="r" eaLnBrk="1" hangingPunct="1">
                <a:spcBef>
                  <a:spcPct val="0"/>
                </a:spcBef>
              </a:pPr>
              <a:t>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41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82812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4286DE6D-213B-45BC-85E2-9ED4B50C25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F257CC85-2768-4DC6-86F0-35A30019B3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91840FE4-D784-42BC-8197-B57D52691CC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8FD3FE-95AE-4A91-9091-D75C9EAD8552}" type="slidenum">
              <a:rPr lang="es-PR" altLang="es-PR"/>
              <a:pPr algn="r" eaLnBrk="1" hangingPunct="1">
                <a:spcBef>
                  <a:spcPct val="0"/>
                </a:spcBef>
              </a:pPr>
              <a:t>42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47EC3E56-AA50-4F4B-86CE-959D0AE379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AB7E23C3-4148-4588-AA1F-DF1BAA89B8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9AAECB1C-9B8A-42BD-A21B-04DE7D8C3E3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DA4636-91E3-436D-A064-76AF31C55239}" type="slidenum">
              <a:rPr lang="es-PR" altLang="es-PR"/>
              <a:pPr algn="r" eaLnBrk="1" hangingPunct="1">
                <a:spcBef>
                  <a:spcPct val="0"/>
                </a:spcBef>
              </a:pPr>
              <a:t>43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44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5653882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45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30225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46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558183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47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96186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0126F028-946E-4270-9DD2-55C8E923F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DFEBEAC8-4C60-45F7-B22A-21109C1F7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DABA79F2-0989-4810-9629-BC47960DB7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489D35-6854-44A4-BE57-553EFE68FD67}" type="slidenum">
              <a:rPr lang="es-PR" altLang="es-PR"/>
              <a:pPr algn="r" eaLnBrk="1" hangingPunct="1">
                <a:spcBef>
                  <a:spcPct val="0"/>
                </a:spcBef>
              </a:pPr>
              <a:t>48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E7D827D5-B8E2-4961-9C67-F604D1011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2BEC152-C723-4EC8-BFB4-745926427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38CCDC9-5D08-4251-8EF3-90CAA881F9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1FCAD-032A-49D3-9DE6-8497BB47914C}" type="slidenum">
              <a:rPr lang="es-PR" altLang="es-PR"/>
              <a:pPr algn="r" eaLnBrk="1" hangingPunct="1">
                <a:spcBef>
                  <a:spcPct val="0"/>
                </a:spcBef>
              </a:pPr>
              <a:t>49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6AF23432-7951-4D78-84B0-5A0BAA5878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0B5739D-8745-4104-A6B9-04C35408EB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00D10B89-8827-4B06-A711-F6845C321D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C6E44E-5759-4B97-9EAA-DB9A2C8ED928}" type="slidenum">
              <a:rPr lang="es-PR" altLang="es-PR"/>
              <a:pPr algn="r" eaLnBrk="1" hangingPunct="1">
                <a:spcBef>
                  <a:spcPct val="0"/>
                </a:spcBef>
              </a:pPr>
              <a:t>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E7D827D5-B8E2-4961-9C67-F604D1011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2BEC152-C723-4EC8-BFB4-745926427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38CCDC9-5D08-4251-8EF3-90CAA881F9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1FCAD-032A-49D3-9DE6-8497BB47914C}" type="slidenum">
              <a:rPr lang="es-PR" altLang="es-PR"/>
              <a:pPr algn="r" eaLnBrk="1" hangingPunct="1">
                <a:spcBef>
                  <a:spcPct val="0"/>
                </a:spcBef>
              </a:pPr>
              <a:t>50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7695649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E7D827D5-B8E2-4961-9C67-F604D1011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2BEC152-C723-4EC8-BFB4-745926427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38CCDC9-5D08-4251-8EF3-90CAA881F9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1FCAD-032A-49D3-9DE6-8497BB47914C}" type="slidenum">
              <a:rPr lang="es-PR" altLang="es-PR"/>
              <a:pPr algn="r" eaLnBrk="1" hangingPunct="1">
                <a:spcBef>
                  <a:spcPct val="0"/>
                </a:spcBef>
              </a:pPr>
              <a:t>51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2168516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E7D827D5-B8E2-4961-9C67-F604D1011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2BEC152-C723-4EC8-BFB4-745926427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38CCDC9-5D08-4251-8EF3-90CAA881F9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1FCAD-032A-49D3-9DE6-8497BB47914C}" type="slidenum">
              <a:rPr lang="es-PR" altLang="es-PR"/>
              <a:pPr algn="r" eaLnBrk="1" hangingPunct="1">
                <a:spcBef>
                  <a:spcPct val="0"/>
                </a:spcBef>
              </a:pPr>
              <a:t>52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226144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3C3AD24A-9F0F-4A7E-832D-3C6DA3C56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7222EDDC-B528-4500-93C0-3E62B9E385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C32D00FA-7FB0-43A6-91F4-A21B62A83B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E5D7DE-620E-432F-8D13-22ABCB5721BC}" type="slidenum">
              <a:rPr lang="es-PR" altLang="es-PR"/>
              <a:pPr algn="r" eaLnBrk="1" hangingPunct="1">
                <a:spcBef>
                  <a:spcPct val="0"/>
                </a:spcBef>
              </a:pPr>
              <a:t>53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56DA2D66-8A8E-45E7-A590-41F70EEA2F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9371FCFF-03D0-49A7-9268-C1D8EFBC85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07B2D5E5-CFA4-4329-8D60-927C266E896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C281F2-6CBE-4983-9436-B796BED9B2EE}" type="slidenum">
              <a:rPr lang="es-PR" altLang="es-PR"/>
              <a:pPr algn="r" eaLnBrk="1" hangingPunct="1">
                <a:spcBef>
                  <a:spcPct val="0"/>
                </a:spcBef>
              </a:pPr>
              <a:t>54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BBAAFF8F-E615-428D-9AEB-975FDC4496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920B521D-DCE4-4ACD-A156-F22EB724BC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6CE0E41C-6524-453E-A13A-2F6C30D118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91E1B4-5D5B-48F6-B8A3-9862B0122A6A}" type="slidenum">
              <a:rPr lang="es-PR" altLang="es-PR"/>
              <a:pPr algn="r" eaLnBrk="1" hangingPunct="1">
                <a:spcBef>
                  <a:spcPct val="0"/>
                </a:spcBef>
              </a:pPr>
              <a:t>55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5D912135-CB0E-430F-96D1-EE23508646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E7F2D658-92EF-4A32-91B1-02FE34DDB7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B15FB4E0-3CC3-44AB-9A4A-C0AFA884AD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FF026D-3586-4DCD-B25B-CF9439BFECE1}" type="slidenum">
              <a:rPr lang="es-PR" altLang="es-PR"/>
              <a:pPr algn="r" eaLnBrk="1" hangingPunct="1">
                <a:spcBef>
                  <a:spcPct val="0"/>
                </a:spcBef>
              </a:pPr>
              <a:t>56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>
            <a:extLst>
              <a:ext uri="{FF2B5EF4-FFF2-40B4-BE49-F238E27FC236}">
                <a16:creationId xmlns:a16="http://schemas.microsoft.com/office/drawing/2014/main" id="{0890D4F3-1380-4F28-BB1C-1C1A0C6BC3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>
            <a:extLst>
              <a:ext uri="{FF2B5EF4-FFF2-40B4-BE49-F238E27FC236}">
                <a16:creationId xmlns:a16="http://schemas.microsoft.com/office/drawing/2014/main" id="{B9280FFE-FC24-4153-8538-56701B4FA5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5892" name="Slide Number Placeholder 3">
            <a:extLst>
              <a:ext uri="{FF2B5EF4-FFF2-40B4-BE49-F238E27FC236}">
                <a16:creationId xmlns:a16="http://schemas.microsoft.com/office/drawing/2014/main" id="{9699846B-BDEB-44DD-94AC-7C2B3320A8A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01B0EF-FC5A-45F0-9257-0219F460641D}" type="slidenum">
              <a:rPr lang="es-PR" altLang="es-PR"/>
              <a:pPr algn="r" eaLnBrk="1" hangingPunct="1">
                <a:spcBef>
                  <a:spcPct val="0"/>
                </a:spcBef>
              </a:pPr>
              <a:t>57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F6E4AFBE-0039-4EFE-8252-A73EE5E090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241F79CD-E393-40DB-9182-2644B1F830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AA0F9E24-906A-4EAD-9014-1E707D47EA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1743C1-2629-45A9-9484-A54AC0BCFC3E}" type="slidenum">
              <a:rPr lang="es-PR" altLang="es-PR"/>
              <a:pPr algn="r" eaLnBrk="1" hangingPunct="1">
                <a:spcBef>
                  <a:spcPct val="0"/>
                </a:spcBef>
              </a:pPr>
              <a:t>58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>
            <a:extLst>
              <a:ext uri="{FF2B5EF4-FFF2-40B4-BE49-F238E27FC236}">
                <a16:creationId xmlns:a16="http://schemas.microsoft.com/office/drawing/2014/main" id="{B3753048-FFCB-4397-BEE0-66EE0048D0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>
            <a:extLst>
              <a:ext uri="{FF2B5EF4-FFF2-40B4-BE49-F238E27FC236}">
                <a16:creationId xmlns:a16="http://schemas.microsoft.com/office/drawing/2014/main" id="{CC096D85-5479-416F-B44E-B541502813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1F6C9DF3-FC8C-4076-83E2-740D88FDC01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C28F28-2316-45D3-8198-5109419E934D}" type="slidenum">
              <a:rPr lang="es-PR" altLang="es-PR"/>
              <a:pPr algn="r" eaLnBrk="1" hangingPunct="1">
                <a:spcBef>
                  <a:spcPct val="0"/>
                </a:spcBef>
              </a:pPr>
              <a:t>59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A2ACBCCB-45C5-4BF3-8EDE-BE8BEB1ACC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FEFE7D88-CFC8-4BA9-B196-31FC1BF0EF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84844995-F044-4649-8523-631B94483FB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AE1409-C6E5-470A-941D-260D4F9124DC}" type="slidenum">
              <a:rPr lang="es-PR" altLang="es-PR"/>
              <a:pPr algn="r" eaLnBrk="1" hangingPunct="1">
                <a:spcBef>
                  <a:spcPct val="0"/>
                </a:spcBef>
              </a:pPr>
              <a:t>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>
            <a:extLst>
              <a:ext uri="{FF2B5EF4-FFF2-40B4-BE49-F238E27FC236}">
                <a16:creationId xmlns:a16="http://schemas.microsoft.com/office/drawing/2014/main" id="{7CB7AEF9-8262-41F8-B17B-2AE881E295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>
            <a:extLst>
              <a:ext uri="{FF2B5EF4-FFF2-40B4-BE49-F238E27FC236}">
                <a16:creationId xmlns:a16="http://schemas.microsoft.com/office/drawing/2014/main" id="{79963CDC-F691-4C57-8613-FF86BCC7A7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4084" name="Slide Number Placeholder 3">
            <a:extLst>
              <a:ext uri="{FF2B5EF4-FFF2-40B4-BE49-F238E27FC236}">
                <a16:creationId xmlns:a16="http://schemas.microsoft.com/office/drawing/2014/main" id="{A9AE83C2-4131-42CD-83C6-89D0F50DA30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65CE2B-935A-46D1-845B-AD7FB524393F}" type="slidenum">
              <a:rPr lang="es-PR" altLang="es-PR"/>
              <a:pPr algn="r" eaLnBrk="1" hangingPunct="1">
                <a:spcBef>
                  <a:spcPct val="0"/>
                </a:spcBef>
              </a:pPr>
              <a:t>60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>
            <a:extLst>
              <a:ext uri="{FF2B5EF4-FFF2-40B4-BE49-F238E27FC236}">
                <a16:creationId xmlns:a16="http://schemas.microsoft.com/office/drawing/2014/main" id="{9DD82998-4CC4-4059-BD94-FABF2AC344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>
            <a:extLst>
              <a:ext uri="{FF2B5EF4-FFF2-40B4-BE49-F238E27FC236}">
                <a16:creationId xmlns:a16="http://schemas.microsoft.com/office/drawing/2014/main" id="{06C32789-21D2-4FC5-915C-6FF293A11A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6132" name="Slide Number Placeholder 3">
            <a:extLst>
              <a:ext uri="{FF2B5EF4-FFF2-40B4-BE49-F238E27FC236}">
                <a16:creationId xmlns:a16="http://schemas.microsoft.com/office/drawing/2014/main" id="{CB140F54-4849-49AB-85D8-2F38CACB428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4E259C-7249-4BE9-BD0B-2B73F49A0FF2}" type="slidenum">
              <a:rPr lang="es-PR" altLang="es-PR"/>
              <a:pPr algn="r" eaLnBrk="1" hangingPunct="1">
                <a:spcBef>
                  <a:spcPct val="0"/>
                </a:spcBef>
              </a:pPr>
              <a:t>61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5EA12444-9CA2-4999-83D0-7884E7F958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835F4576-2B76-4E7F-94F3-661ADC057A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9F7416F2-BF9F-4E02-BA8A-7A91EAF2EE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1B56EB2-F647-491A-BCC6-76C5273E9504}" type="slidenum">
              <a:rPr lang="es-PR" altLang="es-PR"/>
              <a:pPr algn="r" eaLnBrk="1" hangingPunct="1">
                <a:spcBef>
                  <a:spcPct val="0"/>
                </a:spcBef>
              </a:pPr>
              <a:t>62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>
            <a:extLst>
              <a:ext uri="{FF2B5EF4-FFF2-40B4-BE49-F238E27FC236}">
                <a16:creationId xmlns:a16="http://schemas.microsoft.com/office/drawing/2014/main" id="{9D0D2572-7D0C-466E-8C1D-46D747A141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>
            <a:extLst>
              <a:ext uri="{FF2B5EF4-FFF2-40B4-BE49-F238E27FC236}">
                <a16:creationId xmlns:a16="http://schemas.microsoft.com/office/drawing/2014/main" id="{73FE05CE-1351-4456-8DD4-9EFED31939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0228" name="Slide Number Placeholder 3">
            <a:extLst>
              <a:ext uri="{FF2B5EF4-FFF2-40B4-BE49-F238E27FC236}">
                <a16:creationId xmlns:a16="http://schemas.microsoft.com/office/drawing/2014/main" id="{E93BB597-0367-40F5-B3CC-DB4363DCF4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2B9413-0FDB-4C2E-918C-A83C2CA2C6A6}" type="slidenum">
              <a:rPr lang="es-PR" altLang="es-PR"/>
              <a:pPr algn="r" eaLnBrk="1" hangingPunct="1">
                <a:spcBef>
                  <a:spcPct val="0"/>
                </a:spcBef>
              </a:pPr>
              <a:t>63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>
            <a:extLst>
              <a:ext uri="{FF2B5EF4-FFF2-40B4-BE49-F238E27FC236}">
                <a16:creationId xmlns:a16="http://schemas.microsoft.com/office/drawing/2014/main" id="{A5CF5657-A17F-4DCC-9188-E04DBF0A0A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>
            <a:extLst>
              <a:ext uri="{FF2B5EF4-FFF2-40B4-BE49-F238E27FC236}">
                <a16:creationId xmlns:a16="http://schemas.microsoft.com/office/drawing/2014/main" id="{B6B2A930-B321-4BA2-8EBF-68E0AFBAFC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6E186FE1-006E-4CCC-8596-F4E4C9C1878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CFC9364-66CA-4D3E-AC77-991C149CB074}" type="slidenum">
              <a:rPr lang="es-PR" altLang="es-PR"/>
              <a:pPr algn="r" eaLnBrk="1" hangingPunct="1">
                <a:spcBef>
                  <a:spcPct val="0"/>
                </a:spcBef>
              </a:pPr>
              <a:t>64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8ABB29A6-A84E-48CF-A48C-5BFF45604B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D16390DD-4097-41C3-95E9-80BB22A1F3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77CDD2AB-0CA3-4166-BDF0-9EA8B1CD9D6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16C37E-8EBF-49AB-97DA-608EAFECCF58}" type="slidenum">
              <a:rPr lang="es-PR" altLang="es-PR"/>
              <a:pPr algn="r" eaLnBrk="1" hangingPunct="1">
                <a:spcBef>
                  <a:spcPct val="0"/>
                </a:spcBef>
              </a:pPr>
              <a:t>65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>
            <a:extLst>
              <a:ext uri="{FF2B5EF4-FFF2-40B4-BE49-F238E27FC236}">
                <a16:creationId xmlns:a16="http://schemas.microsoft.com/office/drawing/2014/main" id="{F4D7510F-5FD1-4E95-88F5-71D398AF09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>
            <a:extLst>
              <a:ext uri="{FF2B5EF4-FFF2-40B4-BE49-F238E27FC236}">
                <a16:creationId xmlns:a16="http://schemas.microsoft.com/office/drawing/2014/main" id="{59CF4EA0-9F80-4C58-A019-A28F0CC96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DC2AD128-09C6-4D9C-AC36-7EBF439DDD4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AD0BC8-60CC-4CA8-BEFC-ED65E86EC6CB}" type="slidenum">
              <a:rPr lang="es-PR" altLang="es-PR"/>
              <a:pPr algn="r" eaLnBrk="1" hangingPunct="1">
                <a:spcBef>
                  <a:spcPct val="0"/>
                </a:spcBef>
              </a:pPr>
              <a:t>66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>
            <a:extLst>
              <a:ext uri="{FF2B5EF4-FFF2-40B4-BE49-F238E27FC236}">
                <a16:creationId xmlns:a16="http://schemas.microsoft.com/office/drawing/2014/main" id="{7EC659D7-7DCA-44DB-8B2D-032249D432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>
            <a:extLst>
              <a:ext uri="{FF2B5EF4-FFF2-40B4-BE49-F238E27FC236}">
                <a16:creationId xmlns:a16="http://schemas.microsoft.com/office/drawing/2014/main" id="{5905A1F0-FFE9-45C1-8708-E47C2F825C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6612" name="Slide Number Placeholder 3">
            <a:extLst>
              <a:ext uri="{FF2B5EF4-FFF2-40B4-BE49-F238E27FC236}">
                <a16:creationId xmlns:a16="http://schemas.microsoft.com/office/drawing/2014/main" id="{1AA7BE86-62DE-429D-886B-10353D7601F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CA2CAF-FE91-45A6-9D08-B0A63DECF33A}" type="slidenum">
              <a:rPr lang="es-PR" altLang="es-PR"/>
              <a:pPr algn="r" eaLnBrk="1" hangingPunct="1">
                <a:spcBef>
                  <a:spcPct val="0"/>
                </a:spcBef>
              </a:pPr>
              <a:t>67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>
            <a:extLst>
              <a:ext uri="{FF2B5EF4-FFF2-40B4-BE49-F238E27FC236}">
                <a16:creationId xmlns:a16="http://schemas.microsoft.com/office/drawing/2014/main" id="{E09AD1FD-BC2F-4260-B24C-B24DB33567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>
            <a:extLst>
              <a:ext uri="{FF2B5EF4-FFF2-40B4-BE49-F238E27FC236}">
                <a16:creationId xmlns:a16="http://schemas.microsoft.com/office/drawing/2014/main" id="{F6EB6B63-8787-47CD-B862-6123DA5535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8660" name="Slide Number Placeholder 3">
            <a:extLst>
              <a:ext uri="{FF2B5EF4-FFF2-40B4-BE49-F238E27FC236}">
                <a16:creationId xmlns:a16="http://schemas.microsoft.com/office/drawing/2014/main" id="{AED6095E-8985-48F4-B75B-33C599B38E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5343C5-912C-4EB0-97B2-4D269BBA5BEA}" type="slidenum">
              <a:rPr lang="es-PR" altLang="es-PR"/>
              <a:pPr algn="r" eaLnBrk="1" hangingPunct="1">
                <a:spcBef>
                  <a:spcPct val="0"/>
                </a:spcBef>
              </a:pPr>
              <a:t>68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2BD4DCCF-8B03-48CB-A7C7-F19D6A17F5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900C9A3D-7B52-4C15-ABD6-B1E7D774F9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5C47AADE-2A9A-42DE-AEA2-26261F32AD1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F5AD9C-9CAD-4119-94DC-B2B150EBEAB5}" type="slidenum">
              <a:rPr lang="es-PR" altLang="es-PR"/>
              <a:pPr algn="r" eaLnBrk="1" hangingPunct="1">
                <a:spcBef>
                  <a:spcPct val="0"/>
                </a:spcBef>
              </a:pPr>
              <a:t>69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93759C50-A0D9-4385-9D53-C84B690929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123A477E-AC37-4D0A-AF62-E299A9F951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806EB505-DD5F-4B09-BC20-1A17B0DA19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C0139B-3A20-4DCF-A5C9-D319674E4204}" type="slidenum">
              <a:rPr lang="es-PR" altLang="es-PR"/>
              <a:pPr algn="r" eaLnBrk="1" hangingPunct="1">
                <a:spcBef>
                  <a:spcPct val="0"/>
                </a:spcBef>
              </a:pPr>
              <a:t>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>
            <a:extLst>
              <a:ext uri="{FF2B5EF4-FFF2-40B4-BE49-F238E27FC236}">
                <a16:creationId xmlns:a16="http://schemas.microsoft.com/office/drawing/2014/main" id="{DC68CDC0-73B9-401C-9B3B-5D23BC4E5E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>
            <a:extLst>
              <a:ext uri="{FF2B5EF4-FFF2-40B4-BE49-F238E27FC236}">
                <a16:creationId xmlns:a16="http://schemas.microsoft.com/office/drawing/2014/main" id="{AB44F650-3C5F-46D8-85A0-0F7C10F906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2756" name="Slide Number Placeholder 3">
            <a:extLst>
              <a:ext uri="{FF2B5EF4-FFF2-40B4-BE49-F238E27FC236}">
                <a16:creationId xmlns:a16="http://schemas.microsoft.com/office/drawing/2014/main" id="{05F2C581-5584-4740-A80F-93C20E140C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3BA24D-6D17-4B2A-88FA-7EC5057E47CB}" type="slidenum">
              <a:rPr lang="es-PR" altLang="es-PR"/>
              <a:pPr algn="r" eaLnBrk="1" hangingPunct="1">
                <a:spcBef>
                  <a:spcPct val="0"/>
                </a:spcBef>
              </a:pPr>
              <a:t>70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>
            <a:extLst>
              <a:ext uri="{FF2B5EF4-FFF2-40B4-BE49-F238E27FC236}">
                <a16:creationId xmlns:a16="http://schemas.microsoft.com/office/drawing/2014/main" id="{D114B533-7744-4562-80E5-5BEB8ECBFD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>
            <a:extLst>
              <a:ext uri="{FF2B5EF4-FFF2-40B4-BE49-F238E27FC236}">
                <a16:creationId xmlns:a16="http://schemas.microsoft.com/office/drawing/2014/main" id="{B3389E0D-A93D-4678-B04C-6014F896CC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04" name="Slide Number Placeholder 3">
            <a:extLst>
              <a:ext uri="{FF2B5EF4-FFF2-40B4-BE49-F238E27FC236}">
                <a16:creationId xmlns:a16="http://schemas.microsoft.com/office/drawing/2014/main" id="{C0E34FBA-068F-4CA3-8C2B-B093FE2B05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C78BFF-5234-40AD-B7AE-DCC83F102E95}" type="slidenum">
              <a:rPr lang="es-PR" altLang="es-PR"/>
              <a:pPr algn="r" eaLnBrk="1" hangingPunct="1">
                <a:spcBef>
                  <a:spcPct val="0"/>
                </a:spcBef>
              </a:pPr>
              <a:t>71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>
            <a:extLst>
              <a:ext uri="{FF2B5EF4-FFF2-40B4-BE49-F238E27FC236}">
                <a16:creationId xmlns:a16="http://schemas.microsoft.com/office/drawing/2014/main" id="{4F16AFBD-8C61-4B85-B5EB-54BDD701E7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>
            <a:extLst>
              <a:ext uri="{FF2B5EF4-FFF2-40B4-BE49-F238E27FC236}">
                <a16:creationId xmlns:a16="http://schemas.microsoft.com/office/drawing/2014/main" id="{811C3E22-D40D-49CB-AF6F-28BD517316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6852" name="Slide Number Placeholder 3">
            <a:extLst>
              <a:ext uri="{FF2B5EF4-FFF2-40B4-BE49-F238E27FC236}">
                <a16:creationId xmlns:a16="http://schemas.microsoft.com/office/drawing/2014/main" id="{CF6301E6-BC73-42C3-9988-67C7E657E9E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38E568-F4E4-45D1-B926-7116FC027A15}" type="slidenum">
              <a:rPr lang="es-PR" altLang="es-PR"/>
              <a:pPr algn="r" eaLnBrk="1" hangingPunct="1">
                <a:spcBef>
                  <a:spcPct val="0"/>
                </a:spcBef>
              </a:pPr>
              <a:t>72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>
            <a:extLst>
              <a:ext uri="{FF2B5EF4-FFF2-40B4-BE49-F238E27FC236}">
                <a16:creationId xmlns:a16="http://schemas.microsoft.com/office/drawing/2014/main" id="{DDC4B63C-5A63-4800-9B01-6FD4B06D99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>
            <a:extLst>
              <a:ext uri="{FF2B5EF4-FFF2-40B4-BE49-F238E27FC236}">
                <a16:creationId xmlns:a16="http://schemas.microsoft.com/office/drawing/2014/main" id="{27BF3F13-55B9-42E9-97BC-19C4805D08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8900" name="Slide Number Placeholder 3">
            <a:extLst>
              <a:ext uri="{FF2B5EF4-FFF2-40B4-BE49-F238E27FC236}">
                <a16:creationId xmlns:a16="http://schemas.microsoft.com/office/drawing/2014/main" id="{08ADBE68-E360-4D13-B9B3-288C2B4B2A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069434C-7790-4724-B826-C7D8C5E43DCE}" type="slidenum">
              <a:rPr lang="es-PR" altLang="es-PR"/>
              <a:pPr algn="r" eaLnBrk="1" hangingPunct="1">
                <a:spcBef>
                  <a:spcPct val="0"/>
                </a:spcBef>
              </a:pPr>
              <a:t>73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10EF16D7-EFC2-4699-9C4A-7E1BB4955D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>
            <a:extLst>
              <a:ext uri="{FF2B5EF4-FFF2-40B4-BE49-F238E27FC236}">
                <a16:creationId xmlns:a16="http://schemas.microsoft.com/office/drawing/2014/main" id="{7BA9F718-EA33-42EF-8F95-E56CB4762D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FE4B5A96-E2DD-410F-BEA2-BC0C6484FDC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D9F1F8-9010-4AC6-8ED1-6B23B4BBF075}" type="slidenum">
              <a:rPr lang="es-PR" altLang="es-PR"/>
              <a:pPr algn="r" eaLnBrk="1" hangingPunct="1">
                <a:spcBef>
                  <a:spcPct val="0"/>
                </a:spcBef>
              </a:pPr>
              <a:t>74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>
            <a:extLst>
              <a:ext uri="{FF2B5EF4-FFF2-40B4-BE49-F238E27FC236}">
                <a16:creationId xmlns:a16="http://schemas.microsoft.com/office/drawing/2014/main" id="{B68F8C65-E2E6-4A0E-AD28-2CAAC13BD0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>
            <a:extLst>
              <a:ext uri="{FF2B5EF4-FFF2-40B4-BE49-F238E27FC236}">
                <a16:creationId xmlns:a16="http://schemas.microsoft.com/office/drawing/2014/main" id="{FBDD30EA-3224-4D01-AF7C-2D4C77853A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8420" name="Slide Number Placeholder 3">
            <a:extLst>
              <a:ext uri="{FF2B5EF4-FFF2-40B4-BE49-F238E27FC236}">
                <a16:creationId xmlns:a16="http://schemas.microsoft.com/office/drawing/2014/main" id="{83CE0B65-F200-4574-8427-8D3000C2DE1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C73A4A-24B8-4EAE-8E47-06833E54ABD1}" type="slidenum">
              <a:rPr lang="es-PR" altLang="es-PR"/>
              <a:pPr algn="r" eaLnBrk="1" hangingPunct="1">
                <a:spcBef>
                  <a:spcPct val="0"/>
                </a:spcBef>
              </a:pPr>
              <a:t>75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28BE7DE5-EE9F-4C45-BB17-533FA43D36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A242A191-002F-4B72-8F68-E4490CC85A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04EE5F92-2FDD-404B-B482-D7FFC89F088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D6AF5B-8D12-4F76-AC6B-149A1FD9034F}" type="slidenum">
              <a:rPr lang="es-PR" altLang="es-PR"/>
              <a:pPr algn="r" eaLnBrk="1" hangingPunct="1">
                <a:spcBef>
                  <a:spcPct val="0"/>
                </a:spcBef>
              </a:pPr>
              <a:t>76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545D2C1D-43B9-40B2-9DE3-A033D6E568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0F51B017-819C-4413-B113-E206B7754D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2516" name="Slide Number Placeholder 3">
            <a:extLst>
              <a:ext uri="{FF2B5EF4-FFF2-40B4-BE49-F238E27FC236}">
                <a16:creationId xmlns:a16="http://schemas.microsoft.com/office/drawing/2014/main" id="{ED914EA8-2147-4AEA-8D41-AD7AAAAD43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E4D15E-4713-4F0C-857C-2F5CFA2627B3}" type="slidenum">
              <a:rPr lang="es-PR" altLang="es-PR"/>
              <a:pPr algn="r" eaLnBrk="1" hangingPunct="1">
                <a:spcBef>
                  <a:spcPct val="0"/>
                </a:spcBef>
              </a:pPr>
              <a:t>77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>
            <a:extLst>
              <a:ext uri="{FF2B5EF4-FFF2-40B4-BE49-F238E27FC236}">
                <a16:creationId xmlns:a16="http://schemas.microsoft.com/office/drawing/2014/main" id="{01D5FA39-C9EF-491B-B13C-6C960D1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>
            <a:extLst>
              <a:ext uri="{FF2B5EF4-FFF2-40B4-BE49-F238E27FC236}">
                <a16:creationId xmlns:a16="http://schemas.microsoft.com/office/drawing/2014/main" id="{599A6AE2-A18D-4D92-96AE-042EA05D2F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0948" name="Slide Number Placeholder 3">
            <a:extLst>
              <a:ext uri="{FF2B5EF4-FFF2-40B4-BE49-F238E27FC236}">
                <a16:creationId xmlns:a16="http://schemas.microsoft.com/office/drawing/2014/main" id="{ED3799BE-0068-4A6F-9682-634C12F82D1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44F9A9-C271-4265-B208-2DB32615878C}" type="slidenum">
              <a:rPr lang="es-PR" altLang="es-PR"/>
              <a:pPr algn="r" eaLnBrk="1" hangingPunct="1">
                <a:spcBef>
                  <a:spcPct val="0"/>
                </a:spcBef>
              </a:pPr>
              <a:t>78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>
            <a:extLst>
              <a:ext uri="{FF2B5EF4-FFF2-40B4-BE49-F238E27FC236}">
                <a16:creationId xmlns:a16="http://schemas.microsoft.com/office/drawing/2014/main" id="{07361E4D-55F3-4C3F-BE82-740B010491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>
            <a:extLst>
              <a:ext uri="{FF2B5EF4-FFF2-40B4-BE49-F238E27FC236}">
                <a16:creationId xmlns:a16="http://schemas.microsoft.com/office/drawing/2014/main" id="{D8657059-DA9F-4C8D-8665-0E443E2BFC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2996" name="Slide Number Placeholder 3">
            <a:extLst>
              <a:ext uri="{FF2B5EF4-FFF2-40B4-BE49-F238E27FC236}">
                <a16:creationId xmlns:a16="http://schemas.microsoft.com/office/drawing/2014/main" id="{DE431E51-591F-4B66-81C1-9C54417F80B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B9042A-5901-4D54-B9DA-05A421163FF6}" type="slidenum">
              <a:rPr lang="es-PR" altLang="es-PR"/>
              <a:pPr algn="r" eaLnBrk="1" hangingPunct="1">
                <a:spcBef>
                  <a:spcPct val="0"/>
                </a:spcBef>
              </a:pPr>
              <a:t>79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E83B36E-9491-4CEA-AC90-82907DE160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B716B8F3-9498-462A-8269-31AF5CB776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C01D5FB2-A7FB-4AEC-AE86-BEC5CCAAEAC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A373BD-318C-47FC-A5DB-978554F15F1E}" type="slidenum">
              <a:rPr lang="es-PR" altLang="es-PR"/>
              <a:pPr algn="r" eaLnBrk="1" hangingPunct="1">
                <a:spcBef>
                  <a:spcPct val="0"/>
                </a:spcBef>
              </a:pPr>
              <a:t>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>
            <a:extLst>
              <a:ext uri="{FF2B5EF4-FFF2-40B4-BE49-F238E27FC236}">
                <a16:creationId xmlns:a16="http://schemas.microsoft.com/office/drawing/2014/main" id="{6104C507-DE61-47E1-99A1-861EE57E88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>
            <a:extLst>
              <a:ext uri="{FF2B5EF4-FFF2-40B4-BE49-F238E27FC236}">
                <a16:creationId xmlns:a16="http://schemas.microsoft.com/office/drawing/2014/main" id="{0FEEC573-5F23-4D33-A3AF-D6B383F30D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5044" name="Slide Number Placeholder 3">
            <a:extLst>
              <a:ext uri="{FF2B5EF4-FFF2-40B4-BE49-F238E27FC236}">
                <a16:creationId xmlns:a16="http://schemas.microsoft.com/office/drawing/2014/main" id="{6AE7C0E6-5004-4678-9360-9E5475B9854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BF5552-27CB-4EBC-9AED-268A3EDAB638}" type="slidenum">
              <a:rPr lang="es-PR" altLang="es-PR"/>
              <a:pPr algn="r" eaLnBrk="1" hangingPunct="1">
                <a:spcBef>
                  <a:spcPct val="0"/>
                </a:spcBef>
              </a:pPr>
              <a:t>80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CA96C84A-2DFF-48A6-AAFD-C68E6E4026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9BCBD4E5-8844-456B-967E-258AADE07C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6D4AB2E2-4920-4DF7-B7E9-60A7F70E622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3E11F77-593D-4375-9366-EEC81E417D02}" type="slidenum">
              <a:rPr lang="es-PR" altLang="es-PR"/>
              <a:pPr algn="r" eaLnBrk="1" hangingPunct="1">
                <a:spcBef>
                  <a:spcPct val="0"/>
                </a:spcBef>
              </a:pPr>
              <a:t>81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>
            <a:extLst>
              <a:ext uri="{FF2B5EF4-FFF2-40B4-BE49-F238E27FC236}">
                <a16:creationId xmlns:a16="http://schemas.microsoft.com/office/drawing/2014/main" id="{E4C6B34C-A140-4617-95F0-88D0262126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>
            <a:extLst>
              <a:ext uri="{FF2B5EF4-FFF2-40B4-BE49-F238E27FC236}">
                <a16:creationId xmlns:a16="http://schemas.microsoft.com/office/drawing/2014/main" id="{DF040809-2E22-472D-8B83-B7E8761578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9140" name="Slide Number Placeholder 3">
            <a:extLst>
              <a:ext uri="{FF2B5EF4-FFF2-40B4-BE49-F238E27FC236}">
                <a16:creationId xmlns:a16="http://schemas.microsoft.com/office/drawing/2014/main" id="{20A20D39-5594-4A03-AB75-BBC6A0D2B04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602346C-1117-45C3-B2DA-6C39859854C5}" type="slidenum">
              <a:rPr lang="es-PR" altLang="es-PR"/>
              <a:pPr algn="r" eaLnBrk="1" hangingPunct="1">
                <a:spcBef>
                  <a:spcPct val="0"/>
                </a:spcBef>
              </a:pPr>
              <a:t>82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>
            <a:extLst>
              <a:ext uri="{FF2B5EF4-FFF2-40B4-BE49-F238E27FC236}">
                <a16:creationId xmlns:a16="http://schemas.microsoft.com/office/drawing/2014/main" id="{419EB956-6BF0-4129-9DB4-5CEE721B8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>
            <a:extLst>
              <a:ext uri="{FF2B5EF4-FFF2-40B4-BE49-F238E27FC236}">
                <a16:creationId xmlns:a16="http://schemas.microsoft.com/office/drawing/2014/main" id="{3D9DCFC1-BE1F-4BFB-8DE6-210A367B3A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1188" name="Slide Number Placeholder 3">
            <a:extLst>
              <a:ext uri="{FF2B5EF4-FFF2-40B4-BE49-F238E27FC236}">
                <a16:creationId xmlns:a16="http://schemas.microsoft.com/office/drawing/2014/main" id="{F707B1CB-E7D6-4375-AE7A-D3F24EC2CA7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E6EA2F-CE24-41BA-A60F-3FC36144389E}" type="slidenum">
              <a:rPr lang="es-PR" altLang="es-PR"/>
              <a:pPr algn="r" eaLnBrk="1" hangingPunct="1">
                <a:spcBef>
                  <a:spcPct val="0"/>
                </a:spcBef>
              </a:pPr>
              <a:t>83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>
            <a:extLst>
              <a:ext uri="{FF2B5EF4-FFF2-40B4-BE49-F238E27FC236}">
                <a16:creationId xmlns:a16="http://schemas.microsoft.com/office/drawing/2014/main" id="{4808B1F4-75DE-4C97-91AA-02F32B307D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>
            <a:extLst>
              <a:ext uri="{FF2B5EF4-FFF2-40B4-BE49-F238E27FC236}">
                <a16:creationId xmlns:a16="http://schemas.microsoft.com/office/drawing/2014/main" id="{FEF65261-1238-4B26-9054-02E0159F77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3236" name="Slide Number Placeholder 3">
            <a:extLst>
              <a:ext uri="{FF2B5EF4-FFF2-40B4-BE49-F238E27FC236}">
                <a16:creationId xmlns:a16="http://schemas.microsoft.com/office/drawing/2014/main" id="{4E209DC1-DC7A-4557-9D40-50212D265E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E1AE42-8BFC-4F60-B77D-0BBC6587E57B}" type="slidenum">
              <a:rPr lang="es-PR" altLang="es-PR"/>
              <a:pPr algn="r" eaLnBrk="1" hangingPunct="1">
                <a:spcBef>
                  <a:spcPct val="0"/>
                </a:spcBef>
              </a:pPr>
              <a:t>84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95DA9066-5DAE-46FA-A9CA-552387ED6D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4355C503-4392-485C-A1C0-8D406B29CA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EC73A246-2AEC-434A-978C-188B3AB90C2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53C78D-6989-44DD-B729-C731DD618DCA}" type="slidenum">
              <a:rPr lang="es-PR" altLang="es-PR"/>
              <a:pPr algn="r" eaLnBrk="1" hangingPunct="1">
                <a:spcBef>
                  <a:spcPct val="0"/>
                </a:spcBef>
              </a:pPr>
              <a:t>85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>
            <a:extLst>
              <a:ext uri="{FF2B5EF4-FFF2-40B4-BE49-F238E27FC236}">
                <a16:creationId xmlns:a16="http://schemas.microsoft.com/office/drawing/2014/main" id="{803998F6-0046-4C7E-ABE3-EE48E05EDA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>
            <a:extLst>
              <a:ext uri="{FF2B5EF4-FFF2-40B4-BE49-F238E27FC236}">
                <a16:creationId xmlns:a16="http://schemas.microsoft.com/office/drawing/2014/main" id="{FD597BD0-645D-4D06-BBC5-7E08FC24FB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9380" name="Slide Number Placeholder 3">
            <a:extLst>
              <a:ext uri="{FF2B5EF4-FFF2-40B4-BE49-F238E27FC236}">
                <a16:creationId xmlns:a16="http://schemas.microsoft.com/office/drawing/2014/main" id="{F8AB0181-8541-4AED-9A05-363F70B5B7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B14B3A-4691-497F-B159-C0D213AF2058}" type="slidenum">
              <a:rPr lang="es-PR" altLang="es-PR"/>
              <a:pPr algn="r" eaLnBrk="1" hangingPunct="1">
                <a:spcBef>
                  <a:spcPct val="0"/>
                </a:spcBef>
              </a:pPr>
              <a:t>86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8D50E3EB-1BB7-4903-A54A-3A08237873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7A8729A9-E7B4-4874-8F01-EFCD44E3CC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7D70DB22-681A-4C3C-B6B2-846E4B902B1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2086D4-816B-44E1-8659-8BE4681B06FB}" type="slidenum">
              <a:rPr lang="es-PR" altLang="es-PR"/>
              <a:pPr algn="r" eaLnBrk="1" hangingPunct="1">
                <a:spcBef>
                  <a:spcPct val="0"/>
                </a:spcBef>
              </a:pPr>
              <a:t>87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262E7EEB-78BA-427D-BEE5-27FC3838AC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4547F687-EAD9-4F27-8E1E-FD5F78CC90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41E8B625-038C-4921-A9EF-5A4AF39BDEA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5EC84D-72B2-425D-93AF-FD204A11DCE9}" type="slidenum">
              <a:rPr lang="es-PR" altLang="es-PR"/>
              <a:pPr algn="r" eaLnBrk="1" hangingPunct="1">
                <a:spcBef>
                  <a:spcPct val="0"/>
                </a:spcBef>
              </a:pPr>
              <a:t>88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>
            <a:extLst>
              <a:ext uri="{FF2B5EF4-FFF2-40B4-BE49-F238E27FC236}">
                <a16:creationId xmlns:a16="http://schemas.microsoft.com/office/drawing/2014/main" id="{4EBC5855-7CA0-4B5A-8953-2E8720675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>
            <a:extLst>
              <a:ext uri="{FF2B5EF4-FFF2-40B4-BE49-F238E27FC236}">
                <a16:creationId xmlns:a16="http://schemas.microsoft.com/office/drawing/2014/main" id="{C7732401-3691-4A51-B535-4213D8DFC9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7572" name="Slide Number Placeholder 3">
            <a:extLst>
              <a:ext uri="{FF2B5EF4-FFF2-40B4-BE49-F238E27FC236}">
                <a16:creationId xmlns:a16="http://schemas.microsoft.com/office/drawing/2014/main" id="{49A8057B-63BC-4BFD-BA9C-D0F7AEF62BE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27076F-3899-45FB-AD16-7844031BEC8C}" type="slidenum">
              <a:rPr lang="es-PR" altLang="es-PR"/>
              <a:pPr algn="r" eaLnBrk="1" hangingPunct="1">
                <a:spcBef>
                  <a:spcPct val="0"/>
                </a:spcBef>
              </a:pPr>
              <a:t>89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47E34A38-C03E-4B11-A5F8-B64ECBB81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515A7526-8701-4F18-BD10-C98DF203AE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D32099A3-8245-408F-B2F8-C04725B47C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77F13C0-9427-4F3C-9837-EA4B16B6104B}" type="slidenum">
              <a:rPr lang="es-PR" altLang="es-PR"/>
              <a:pPr algn="r" eaLnBrk="1" hangingPunct="1">
                <a:spcBef>
                  <a:spcPct val="0"/>
                </a:spcBef>
              </a:pPr>
              <a:t>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2891CF51-2956-4089-A3C4-B7BF20820E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3D9C62BB-6086-4D29-B5C7-FF3CCFAC51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DCFC8702-0259-4AD2-90D2-98F8FD22FCE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8B4AD7-1A81-4CE2-A3CF-239041802EE3}" type="slidenum">
              <a:rPr lang="es-PR" altLang="es-PR"/>
              <a:pPr algn="r" eaLnBrk="1" hangingPunct="1">
                <a:spcBef>
                  <a:spcPct val="0"/>
                </a:spcBef>
              </a:pPr>
              <a:t>90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2891CF51-2956-4089-A3C4-B7BF20820E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3D9C62BB-6086-4D29-B5C7-FF3CCFAC51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DCFC8702-0259-4AD2-90D2-98F8FD22FCE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8B4AD7-1A81-4CE2-A3CF-239041802EE3}" type="slidenum">
              <a:rPr lang="es-PR" altLang="es-PR"/>
              <a:pPr algn="r" eaLnBrk="1" hangingPunct="1">
                <a:spcBef>
                  <a:spcPct val="0"/>
                </a:spcBef>
              </a:pPr>
              <a:t>91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7776128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>
            <a:extLst>
              <a:ext uri="{FF2B5EF4-FFF2-40B4-BE49-F238E27FC236}">
                <a16:creationId xmlns:a16="http://schemas.microsoft.com/office/drawing/2014/main" id="{9FED34CB-2EB3-4EA9-8516-AA257A0A09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>
            <a:extLst>
              <a:ext uri="{FF2B5EF4-FFF2-40B4-BE49-F238E27FC236}">
                <a16:creationId xmlns:a16="http://schemas.microsoft.com/office/drawing/2014/main" id="{01EB9BE1-E439-4673-A126-BF0FEB766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3716" name="Slide Number Placeholder 3">
            <a:extLst>
              <a:ext uri="{FF2B5EF4-FFF2-40B4-BE49-F238E27FC236}">
                <a16:creationId xmlns:a16="http://schemas.microsoft.com/office/drawing/2014/main" id="{26ABFBD4-3F45-41F5-A59C-0CA1AD48AE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E877A8-7A38-4913-8BAC-43F1D99EC6B1}" type="slidenum">
              <a:rPr lang="es-PR" altLang="es-PR"/>
              <a:pPr algn="r" eaLnBrk="1" hangingPunct="1">
                <a:spcBef>
                  <a:spcPct val="0"/>
                </a:spcBef>
              </a:pPr>
              <a:t>92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>
            <a:extLst>
              <a:ext uri="{FF2B5EF4-FFF2-40B4-BE49-F238E27FC236}">
                <a16:creationId xmlns:a16="http://schemas.microsoft.com/office/drawing/2014/main" id="{F3436559-8864-42D2-9CDD-EA31B023BC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>
            <a:extLst>
              <a:ext uri="{FF2B5EF4-FFF2-40B4-BE49-F238E27FC236}">
                <a16:creationId xmlns:a16="http://schemas.microsoft.com/office/drawing/2014/main" id="{08D77043-F79C-463A-BA8C-0800D77F0B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764" name="Slide Number Placeholder 3">
            <a:extLst>
              <a:ext uri="{FF2B5EF4-FFF2-40B4-BE49-F238E27FC236}">
                <a16:creationId xmlns:a16="http://schemas.microsoft.com/office/drawing/2014/main" id="{E7A1F7F9-5F6F-45AB-BCF3-B4757E93B67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F89B84-04FF-4D53-88CF-CD004A44B212}" type="slidenum">
              <a:rPr lang="es-PR" altLang="es-PR"/>
              <a:pPr algn="r" eaLnBrk="1" hangingPunct="1">
                <a:spcBef>
                  <a:spcPct val="0"/>
                </a:spcBef>
              </a:pPr>
              <a:t>93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>
            <a:extLst>
              <a:ext uri="{FF2B5EF4-FFF2-40B4-BE49-F238E27FC236}">
                <a16:creationId xmlns:a16="http://schemas.microsoft.com/office/drawing/2014/main" id="{E347F519-DF83-453B-A5E2-89C1685729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>
            <a:extLst>
              <a:ext uri="{FF2B5EF4-FFF2-40B4-BE49-F238E27FC236}">
                <a16:creationId xmlns:a16="http://schemas.microsoft.com/office/drawing/2014/main" id="{3BEA13E6-C048-4BF0-ADB6-F66A1D049B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7812" name="Slide Number Placeholder 3">
            <a:extLst>
              <a:ext uri="{FF2B5EF4-FFF2-40B4-BE49-F238E27FC236}">
                <a16:creationId xmlns:a16="http://schemas.microsoft.com/office/drawing/2014/main" id="{372EAD44-627B-4417-9BE1-3321267003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24815D-A802-4740-9495-483386C00099}" type="slidenum">
              <a:rPr lang="es-PR" altLang="es-PR"/>
              <a:pPr algn="r" eaLnBrk="1" hangingPunct="1">
                <a:spcBef>
                  <a:spcPct val="0"/>
                </a:spcBef>
              </a:pPr>
              <a:t>94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>
            <a:extLst>
              <a:ext uri="{FF2B5EF4-FFF2-40B4-BE49-F238E27FC236}">
                <a16:creationId xmlns:a16="http://schemas.microsoft.com/office/drawing/2014/main" id="{C1E5208A-87B0-447D-8DB3-72D243A78C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>
            <a:extLst>
              <a:ext uri="{FF2B5EF4-FFF2-40B4-BE49-F238E27FC236}">
                <a16:creationId xmlns:a16="http://schemas.microsoft.com/office/drawing/2014/main" id="{A6F4FA89-7D32-41FA-A52D-6E21AE55D9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6004" name="Slide Number Placeholder 3">
            <a:extLst>
              <a:ext uri="{FF2B5EF4-FFF2-40B4-BE49-F238E27FC236}">
                <a16:creationId xmlns:a16="http://schemas.microsoft.com/office/drawing/2014/main" id="{73792E3E-3441-4D9C-9795-76C23F2E3C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7D10F0-8E10-4AD3-A402-FE88CC9FA44C}" type="slidenum">
              <a:rPr lang="es-PR" altLang="es-PR"/>
              <a:pPr algn="r" eaLnBrk="1" hangingPunct="1">
                <a:spcBef>
                  <a:spcPct val="0"/>
                </a:spcBef>
              </a:pPr>
              <a:t>95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>
            <a:extLst>
              <a:ext uri="{FF2B5EF4-FFF2-40B4-BE49-F238E27FC236}">
                <a16:creationId xmlns:a16="http://schemas.microsoft.com/office/drawing/2014/main" id="{5B0ADFCD-83E9-42A4-808A-27837AF6BA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>
            <a:extLst>
              <a:ext uri="{FF2B5EF4-FFF2-40B4-BE49-F238E27FC236}">
                <a16:creationId xmlns:a16="http://schemas.microsoft.com/office/drawing/2014/main" id="{389059A0-80CD-496F-9AAD-937BA7AB0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44" name="Slide Number Placeholder 3">
            <a:extLst>
              <a:ext uri="{FF2B5EF4-FFF2-40B4-BE49-F238E27FC236}">
                <a16:creationId xmlns:a16="http://schemas.microsoft.com/office/drawing/2014/main" id="{BD56AB43-EEFA-4598-A97B-A1E6861E316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1712BA-3949-435F-9B4B-0939216BE031}" type="slidenum">
              <a:rPr lang="es-PR" altLang="es-PR"/>
              <a:pPr algn="r" eaLnBrk="1" hangingPunct="1">
                <a:spcBef>
                  <a:spcPct val="0"/>
                </a:spcBef>
              </a:pPr>
              <a:t>96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>
            <a:extLst>
              <a:ext uri="{FF2B5EF4-FFF2-40B4-BE49-F238E27FC236}">
                <a16:creationId xmlns:a16="http://schemas.microsoft.com/office/drawing/2014/main" id="{E76C109D-7A2F-4FE2-8FB7-40D7E85EAC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>
            <a:extLst>
              <a:ext uri="{FF2B5EF4-FFF2-40B4-BE49-F238E27FC236}">
                <a16:creationId xmlns:a16="http://schemas.microsoft.com/office/drawing/2014/main" id="{277FFD51-937F-42FF-9C31-3CFB4233AF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8292" name="Slide Number Placeholder 3">
            <a:extLst>
              <a:ext uri="{FF2B5EF4-FFF2-40B4-BE49-F238E27FC236}">
                <a16:creationId xmlns:a16="http://schemas.microsoft.com/office/drawing/2014/main" id="{C1CAEE31-4464-4559-B44C-C9DB056525E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1C4036-0718-4999-834C-2451D13914D1}" type="slidenum">
              <a:rPr lang="es-PR" altLang="es-PR"/>
              <a:pPr algn="r" eaLnBrk="1" hangingPunct="1">
                <a:spcBef>
                  <a:spcPct val="0"/>
                </a:spcBef>
              </a:pPr>
              <a:t>97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64585264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>
            <a:extLst>
              <a:ext uri="{FF2B5EF4-FFF2-40B4-BE49-F238E27FC236}">
                <a16:creationId xmlns:a16="http://schemas.microsoft.com/office/drawing/2014/main" id="{E76C109D-7A2F-4FE2-8FB7-40D7E85EAC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>
            <a:extLst>
              <a:ext uri="{FF2B5EF4-FFF2-40B4-BE49-F238E27FC236}">
                <a16:creationId xmlns:a16="http://schemas.microsoft.com/office/drawing/2014/main" id="{277FFD51-937F-42FF-9C31-3CFB4233AF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8292" name="Slide Number Placeholder 3">
            <a:extLst>
              <a:ext uri="{FF2B5EF4-FFF2-40B4-BE49-F238E27FC236}">
                <a16:creationId xmlns:a16="http://schemas.microsoft.com/office/drawing/2014/main" id="{C1CAEE31-4464-4559-B44C-C9DB056525E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1C4036-0718-4999-834C-2451D13914D1}" type="slidenum">
              <a:rPr lang="es-PR" altLang="es-PR"/>
              <a:pPr algn="r" eaLnBrk="1" hangingPunct="1">
                <a:spcBef>
                  <a:spcPct val="0"/>
                </a:spcBef>
              </a:pPr>
              <a:t>98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56712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5E6EA0-2D45-4FEA-AB78-1796CB5741B9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7BE31674-8BA8-4A68-B358-F1B7D089E8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887A20-6E12-43E9-B554-2C895AB7248D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334683-319B-42C2-885D-D3972C33D3C6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93DDBB6-35D6-4028-A062-16BC52146E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BD50F65B-19A9-49C8-BF17-C732C0A883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1200" dirty="0" err="1">
                <a:latin typeface="Arial" panose="020B0604020202020204" pitchFamily="34" charset="0"/>
              </a:rPr>
              <a:t>Saludmed</a:t>
            </a:r>
            <a:r>
              <a:rPr lang="es-PR" altLang="es-PR" sz="1200" dirty="0">
                <a:latin typeface="Arial" panose="020B0604020202020204" pitchFamily="34" charset="0"/>
              </a:rPr>
              <a:t> 2022, por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de tipo: 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dirty="0">
                <a:latin typeface="Arial" panose="020B0604020202020204" pitchFamily="34" charset="0"/>
              </a:rPr>
              <a:t>.</a:t>
            </a:r>
            <a:endParaRPr lang="es-PR" altLang="es-PR" sz="1800" dirty="0">
              <a:latin typeface="Arial" panose="020B0604020202020204" pitchFamily="34" charset="0"/>
            </a:endParaRPr>
          </a:p>
        </p:txBody>
      </p:sp>
      <p:pic>
        <p:nvPicPr>
          <p:cNvPr id="12" name="Picture 30">
            <a:extLst>
              <a:ext uri="{FF2B5EF4-FFF2-40B4-BE49-F238E27FC236}">
                <a16:creationId xmlns:a16="http://schemas.microsoft.com/office/drawing/2014/main" id="{10FF8EBD-3AAA-414F-B358-709D9DFC5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306888"/>
            <a:ext cx="187166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B7AB3C-D0F8-4150-9FFA-00F6E35DB6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62" y="4256050"/>
            <a:ext cx="2273358" cy="15113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Rectangle 41">
            <a:extLst>
              <a:ext uri="{FF2B5EF4-FFF2-40B4-BE49-F238E27FC236}">
                <a16:creationId xmlns:a16="http://schemas.microsoft.com/office/drawing/2014/main" id="{0ACA116A-657F-416E-849A-FE8116D03A3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1595ED22-AACF-4E5E-9002-7CDF11D7047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96BCF561-F027-47B1-A103-6323DDE94BA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2E236789-7FF1-4867-9BA4-61F35065424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0A1D03B2-7A10-46DB-8113-99C1B87CD32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D4305661-0A32-4BE4-A3B4-D547D478457E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20" name="Rounded Rectangle 46">
            <a:extLst>
              <a:ext uri="{FF2B5EF4-FFF2-40B4-BE49-F238E27FC236}">
                <a16:creationId xmlns:a16="http://schemas.microsoft.com/office/drawing/2014/main" id="{7A2C64EF-DCD4-49BE-9F86-853E265EEBA8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21" name="Rounded Rectangle 47">
            <a:extLst>
              <a:ext uri="{FF2B5EF4-FFF2-40B4-BE49-F238E27FC236}">
                <a16:creationId xmlns:a16="http://schemas.microsoft.com/office/drawing/2014/main" id="{ABCEB370-93B4-4D2A-AD8A-19DB49F60202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69A321E2-32C7-40D7-A4CA-C7872B809F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598383-E150-4234-B3E2-8D8DA692363E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4B03B85F-32DF-492A-9E4E-CBDE5631259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4F43F-422B-4AFC-901A-BF06AB7942A2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BA889BD7-94BB-4056-B7E2-754C778371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5175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32DA062-CC59-4B0D-B356-7F342EEC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350DD-3C3A-492A-B1BB-7523B3DBE8B5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8FB1E4E-BD0F-44A6-A1AC-8091B17E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01A5628-2243-4297-A463-F66E0091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DE1AB-46DC-4603-A7DD-2F22F4A47A2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95927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856A31F-56B2-4174-8184-60D9E48F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95654-178D-4377-B48A-9963D7E32D7E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CC92B8A-0AE7-4D49-A2CE-86B5A6AF4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027E17E-1524-45D5-9ED7-19FF293D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1DBA9-4606-4A43-BDF0-A3A4398569E3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27644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71FF11-5084-4DC2-9942-BA36E3FF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5A57-9347-49D0-A61C-D9BA81A1657A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B5AEAB6-408F-4BCC-8C93-5475271C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19E53F3-7BCE-4D43-8046-AFE114B53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F8E2D-B168-4BAF-8C11-CD8D958B72B9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4436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0B583FCE-7CD8-4776-84C7-38765F6F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2CCDB-8AEA-41FC-8028-233191244269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59729CA-BD1A-4A67-A6C0-82B6CA31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1E99B6C-BC58-44A6-B7FC-42C0E694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1DC5B-C149-4521-A115-C189D7A361C3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25113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E5D7F38-A61D-4D6A-BF14-246776C4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1320F-3781-4980-AEB0-B0EF69BFFEE1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BF52860-483E-4B4D-B527-DCCFFDFA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B8B15D0-0DDC-47B8-8770-1B14526F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5DB2B-E90C-49AE-BDAE-05D4653C68DC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83255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E05991-6C8F-4996-83F0-F15D0A8E7D4D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76CC0-D1BA-4030-8E7C-CBFC25C86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D1DCD7-3EEC-4A6A-BEC9-4FC03C98E200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C65E84-1453-4069-A58A-6242BDE0608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F7A56-CBA7-47C7-BA1E-19FAE11077D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12" name="Rounded Rectangle 28">
            <a:extLst>
              <a:ext uri="{FF2B5EF4-FFF2-40B4-BE49-F238E27FC236}">
                <a16:creationId xmlns:a16="http://schemas.microsoft.com/office/drawing/2014/main" id="{A20F6F61-8BA2-4BB8-8CE1-2E285E72D3DB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0">
            <a:extLst>
              <a:ext uri="{FF2B5EF4-FFF2-40B4-BE49-F238E27FC236}">
                <a16:creationId xmlns:a16="http://schemas.microsoft.com/office/drawing/2014/main" id="{8CB8409E-EFC1-46FA-A386-330C3AC648BC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824D1-D03F-4A10-AC71-CD6D0CD3865E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8AEA52-B9EE-471F-9792-9751672476F0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533DA3-2831-4245-ACDD-BA01456137CA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92FE1-04DE-4881-B09B-5F3C3E1512AC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160825-E0A3-4478-9816-F7D17F772D23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669A7E-C4FB-45F2-8F6B-CCB3BA185FA9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D31C642A-4BDD-4D86-A6DE-88E4662C18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6824F26A-097D-486C-BF4C-2040641D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65418CA-EAD1-4EDB-AD4D-FFBF7D56BF0D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14A8AC08-9978-47D9-ACD7-4F4E52AC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06B38574-0CB5-4B99-AE76-6B93B08B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18C28-355E-4DE2-AB95-B05F3E78431C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91761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B18A06-A9E1-4894-8B6E-5BF6C9651F0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DF9F2A-A0C4-4F2E-9F04-3CD822B2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955EDC-94F3-4675-B217-C8464162A417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07A4A-200C-4833-AA3F-C2156A2CC0B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021B86-AD2E-4DE4-AC4F-9CC696D50D3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8" name="Rounded Rectangle 28">
            <a:extLst>
              <a:ext uri="{FF2B5EF4-FFF2-40B4-BE49-F238E27FC236}">
                <a16:creationId xmlns:a16="http://schemas.microsoft.com/office/drawing/2014/main" id="{F635B3CD-88C8-4CBB-A684-F65B26624E56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0">
            <a:extLst>
              <a:ext uri="{FF2B5EF4-FFF2-40B4-BE49-F238E27FC236}">
                <a16:creationId xmlns:a16="http://schemas.microsoft.com/office/drawing/2014/main" id="{C129621F-5108-4994-A427-35E45FCED55A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5B9558-9C64-4900-9EBC-07C9E4316531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7E7F1E-6F47-41E0-9B9B-2586C9C74E2D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D6283-24BB-433A-8DEF-8B8842B5B3AA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E12F99-8647-4A35-BEDE-859CAEEE4A1F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19C745-E79B-4481-B397-7F13123D8207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9118F3-63B5-41B8-9186-B41551CE8848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28FAB8C3-EDED-4278-B8EF-6C94A7218F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4D2817B9-7620-49E1-8971-FFC54F0B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31EA0-56CD-4E49-A8E3-27C492ED22C2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529C1B6-2BD9-42FE-9B63-C69510C75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77FEA24-E543-4E01-BC39-5D22D3AB1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ACF3C-B1A8-4B6D-A21B-1DFA9C852053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39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55D96C5E-61B5-4B80-B8E6-2352A910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CA669-58EC-4609-94C1-8F2F51493D00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20D41-B988-46E2-A161-44BA2F3E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EA0E54D8-1255-4E3F-880A-DB63DCAD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DF111-35C4-455D-8068-34EAEA64FF17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2680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555797C8-49A7-44D9-BB4A-7E8968CCC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59F30-BF65-4770-B45A-DFDCED4539ED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E627266-5EA8-461B-B868-CE45660A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735BEFB-EC77-4599-A5DE-3993AB88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859BD-175B-439E-9244-7E1B11256C3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771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16A942B-55B3-4DE6-B8E9-D7EDC97D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2CEE0-BF92-4665-811D-0CB40A0A64A0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85E465F-29DC-40D7-B6F1-A2F4CD4D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25603A93-FA58-46F9-9D8B-E68FDB66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56C92-2D2D-40B9-962F-85D43152BDB2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6513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4A3C4CE-2F47-4170-8542-FB6E31AF7AE0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81541F33-C587-4BF0-AEF6-210D61EC9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8D43C7-E84F-4871-8C3E-272D44090124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1A645FD9-3E09-4F57-94A8-222E2903241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7AA97090-3E49-4505-9858-6BD1F98EBC4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EBDDAA93-E756-4709-83B4-E5763FA11CA9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0A3B405A-345F-47A3-B176-99A41A417D16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F4593C-AFBD-4364-A0B6-E3D90B4C8859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13EFC3-0E1E-4E2C-B044-3C3344FD64A6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483E63-DDF2-4E08-B6B6-59619BFC02FE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57D1CF-8274-4276-9CFB-524A9049BA11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394F7A5-41BA-48CE-9E1F-CE9D71CCA5AA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5DFDE7-643F-4CA5-83D1-22E9C987AC3E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9902BE83-16C6-48D7-8BD8-0EEB32E686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C3B817B0-65DA-4016-B52C-FFA8F9F2FA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0E2CB4F-6591-43B0-A473-296CF9A58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9462FD6A-74C5-46AF-BE31-7D6AEFDC1D75}" type="datetimeFigureOut">
              <a:rPr lang="es-PR"/>
              <a:pPr>
                <a:defRPr/>
              </a:pPr>
              <a:t>03/09/2022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9D9D27-5D07-415A-8A71-17B53FBC5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A21F4C52-135C-4370-BE8E-691600D156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EC22E1C-4CB9-42C9-9783-6439561B2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94DA5223-90B7-4EC8-9725-9CF4AC58A50D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A0C4ED5-DFC4-4281-8DE9-4BC09DE051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R" sz="1000" dirty="0">
                <a:latin typeface="Arial" panose="020B0604020202020204" pitchFamily="34" charset="0"/>
              </a:rPr>
              <a:t>Copyright © 2022 Edgar Lopategui Corsino | </a:t>
            </a:r>
            <a:r>
              <a:rPr lang="en-US" altLang="es-PR" sz="1000" dirty="0" err="1">
                <a:latin typeface="Arial" panose="020B0604020202020204" pitchFamily="34" charset="0"/>
              </a:rPr>
              <a:t>Saludmed</a:t>
            </a:r>
            <a:r>
              <a:rPr lang="en-US" altLang="es-PR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9" r:id="rId2"/>
    <p:sldLayoutId id="2147483730" r:id="rId3"/>
    <p:sldLayoutId id="2147483731" r:id="rId4"/>
    <p:sldLayoutId id="2147483738" r:id="rId5"/>
    <p:sldLayoutId id="2147483739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1.jp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4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5.jpe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8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9.jpe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0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1.jp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2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4.jp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5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6.pn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7.jpe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8.jpe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9.jpe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0.jpe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1.jpe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2.jpe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3.jpe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4.jpe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9.wmf"/><Relationship Id="rId5" Type="http://schemas.openxmlformats.org/officeDocument/2006/relationships/image" Target="../media/image45.jpe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6.jpe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7.jpe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48.jpe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49.jpe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0.jpe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1.pn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audio" Target="../media/audio2.wav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55.jp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56.jp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7.jp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58.jp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59.jp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60.jp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1.jp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2.jpeg"/><Relationship Id="rId4" Type="http://schemas.openxmlformats.org/officeDocument/2006/relationships/audio" Target="../media/audio3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63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5" Type="http://schemas.openxmlformats.org/officeDocument/2006/relationships/image" Target="../media/image17.jpeg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64.jpg"/><Relationship Id="rId4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65.jpg"/><Relationship Id="rId4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66.jpg"/><Relationship Id="rId4" Type="http://schemas.openxmlformats.org/officeDocument/2006/relationships/audio" Target="../media/audio3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67.jpeg"/><Relationship Id="rId4" Type="http://schemas.openxmlformats.org/officeDocument/2006/relationships/audio" Target="../media/audio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68.jpg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69.jpeg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70.jpg"/><Relationship Id="rId4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72.wmf"/><Relationship Id="rId5" Type="http://schemas.openxmlformats.org/officeDocument/2006/relationships/image" Target="../media/image71.png"/><Relationship Id="rId4" Type="http://schemas.openxmlformats.org/officeDocument/2006/relationships/audio" Target="../media/audio3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74.png"/><Relationship Id="rId5" Type="http://schemas.openxmlformats.org/officeDocument/2006/relationships/image" Target="../media/image72.wmf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75.png"/><Relationship Id="rId5" Type="http://schemas.openxmlformats.org/officeDocument/2006/relationships/image" Target="../media/image72.wm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pedia.org/" TargetMode="External"/><Relationship Id="rId3" Type="http://schemas.openxmlformats.org/officeDocument/2006/relationships/notesSlide" Target="../notesSlides/notesSlide60.xml"/><Relationship Id="rId7" Type="http://schemas.openxmlformats.org/officeDocument/2006/relationships/hyperlink" Target="http://www.monografias.com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hyperlink" Target="http://www.rincondelvago.com/" TargetMode="External"/><Relationship Id="rId5" Type="http://schemas.openxmlformats.org/officeDocument/2006/relationships/image" Target="../media/image19.wmf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77.jpeg"/><Relationship Id="rId4" Type="http://schemas.openxmlformats.org/officeDocument/2006/relationships/audio" Target="../media/audio3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78.jpeg"/><Relationship Id="rId4" Type="http://schemas.openxmlformats.org/officeDocument/2006/relationships/audio" Target="../media/audio3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5" Type="http://schemas.openxmlformats.org/officeDocument/2006/relationships/image" Target="../media/image79.jpeg"/><Relationship Id="rId4" Type="http://schemas.openxmlformats.org/officeDocument/2006/relationships/audio" Target="../media/audio3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80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3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81.jpeg"/><Relationship Id="rId4" Type="http://schemas.openxmlformats.org/officeDocument/2006/relationships/audio" Target="../media/audio3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82.jpeg"/><Relationship Id="rId4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audio" Target="../media/audio3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5" Type="http://schemas.openxmlformats.org/officeDocument/2006/relationships/image" Target="../media/image86.jpeg"/><Relationship Id="rId4" Type="http://schemas.openxmlformats.org/officeDocument/2006/relationships/audio" Target="../media/audio3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87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88.jpeg"/><Relationship Id="rId4" Type="http://schemas.openxmlformats.org/officeDocument/2006/relationships/audio" Target="../media/audio3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5" Type="http://schemas.openxmlformats.org/officeDocument/2006/relationships/image" Target="../media/image89.jpeg"/><Relationship Id="rId4" Type="http://schemas.openxmlformats.org/officeDocument/2006/relationships/audio" Target="../media/audio3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90.jpeg"/><Relationship Id="rId4" Type="http://schemas.openxmlformats.org/officeDocument/2006/relationships/audio" Target="../media/audio3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91.jpeg"/><Relationship Id="rId4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92.jpeg"/><Relationship Id="rId4" Type="http://schemas.openxmlformats.org/officeDocument/2006/relationships/audio" Target="../media/audio3.wav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73.wmf"/><Relationship Id="rId5" Type="http://schemas.openxmlformats.org/officeDocument/2006/relationships/image" Target="../media/image85.wmf"/><Relationship Id="rId4" Type="http://schemas.openxmlformats.org/officeDocument/2006/relationships/audio" Target="../media/audio3.wav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audio" Target="../media/audio3.wav"/><Relationship Id="rId9" Type="http://schemas.openxmlformats.org/officeDocument/2006/relationships/image" Target="../media/image85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image" Target="../media/image73.wmf"/><Relationship Id="rId5" Type="http://schemas.openxmlformats.org/officeDocument/2006/relationships/image" Target="../media/image97.jpeg"/><Relationship Id="rId4" Type="http://schemas.openxmlformats.org/officeDocument/2006/relationships/audio" Target="../media/audio3.wav"/><Relationship Id="rId9" Type="http://schemas.openxmlformats.org/officeDocument/2006/relationships/image" Target="../media/image98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99.jpeg"/><Relationship Id="rId4" Type="http://schemas.openxmlformats.org/officeDocument/2006/relationships/audio" Target="../media/audio3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audio" Target="../media/audio3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19.wmf"/><Relationship Id="rId5" Type="http://schemas.openxmlformats.org/officeDocument/2006/relationships/image" Target="../media/image102.png"/><Relationship Id="rId4" Type="http://schemas.openxmlformats.org/officeDocument/2006/relationships/audio" Target="../media/audio3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103.jpeg"/><Relationship Id="rId4" Type="http://schemas.openxmlformats.org/officeDocument/2006/relationships/audio" Target="../media/audio3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104.jpeg"/><Relationship Id="rId4" Type="http://schemas.openxmlformats.org/officeDocument/2006/relationships/audio" Target="../media/audio3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5" Type="http://schemas.openxmlformats.org/officeDocument/2006/relationships/image" Target="../media/image105.jpeg"/><Relationship Id="rId4" Type="http://schemas.openxmlformats.org/officeDocument/2006/relationships/audio" Target="../media/audio3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85.wmf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5" Type="http://schemas.openxmlformats.org/officeDocument/2006/relationships/image" Target="../media/image106.jpeg"/><Relationship Id="rId4" Type="http://schemas.openxmlformats.org/officeDocument/2006/relationships/audio" Target="../media/audio3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19.wmf"/><Relationship Id="rId5" Type="http://schemas.openxmlformats.org/officeDocument/2006/relationships/image" Target="../media/image107.png"/><Relationship Id="rId4" Type="http://schemas.openxmlformats.org/officeDocument/2006/relationships/audio" Target="../media/audio3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audio" Target="../media/audio3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5" Type="http://schemas.openxmlformats.org/officeDocument/2006/relationships/image" Target="../media/image111.jpe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jpe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5" Type="http://schemas.openxmlformats.org/officeDocument/2006/relationships/image" Target="../media/image112.jpeg"/><Relationship Id="rId4" Type="http://schemas.openxmlformats.org/officeDocument/2006/relationships/audio" Target="../media/audio3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113.jpg"/><Relationship Id="rId4" Type="http://schemas.openxmlformats.org/officeDocument/2006/relationships/audio" Target="../media/audio3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114.jpeg"/><Relationship Id="rId4" Type="http://schemas.openxmlformats.org/officeDocument/2006/relationships/audio" Target="../media/audio3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4" Type="http://schemas.openxmlformats.org/officeDocument/2006/relationships/audio" Target="../media/audio3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5" Type="http://schemas.openxmlformats.org/officeDocument/2006/relationships/image" Target="../media/image115.jpeg"/><Relationship Id="rId4" Type="http://schemas.openxmlformats.org/officeDocument/2006/relationships/audio" Target="../media/audio3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5" Type="http://schemas.openxmlformats.org/officeDocument/2006/relationships/image" Target="../media/image116.jpeg"/><Relationship Id="rId4" Type="http://schemas.openxmlformats.org/officeDocument/2006/relationships/audio" Target="../media/audio3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5" Type="http://schemas.openxmlformats.org/officeDocument/2006/relationships/image" Target="../media/image117.jpeg"/><Relationship Id="rId4" Type="http://schemas.openxmlformats.org/officeDocument/2006/relationships/audio" Target="../media/audio3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5" Type="http://schemas.openxmlformats.org/officeDocument/2006/relationships/image" Target="../media/image118.jpg"/><Relationship Id="rId4" Type="http://schemas.openxmlformats.org/officeDocument/2006/relationships/audio" Target="../media/audio3.wav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119.jpeg"/><Relationship Id="rId5" Type="http://schemas.openxmlformats.org/officeDocument/2006/relationships/image" Target="../media/image14.wmf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>
            <a:extLst>
              <a:ext uri="{FF2B5EF4-FFF2-40B4-BE49-F238E27FC236}">
                <a16:creationId xmlns:a16="http://schemas.microsoft.com/office/drawing/2014/main" id="{F853844F-9E52-4690-8820-49619E55C99F}"/>
              </a:ext>
            </a:extLst>
          </p:cNvPr>
          <p:cNvSpPr>
            <a:spLocks/>
          </p:cNvSpPr>
          <p:nvPr/>
        </p:nvSpPr>
        <p:spPr bwMode="auto">
          <a:xfrm>
            <a:off x="250825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1" name="Picture 10" descr="RSEAUX~2">
            <a:extLst>
              <a:ext uri="{FF2B5EF4-FFF2-40B4-BE49-F238E27FC236}">
                <a16:creationId xmlns:a16="http://schemas.microsoft.com/office/drawing/2014/main" id="{D69E3499-A571-4A21-9FE1-C2E5FD7C4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0847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17">
            <a:extLst>
              <a:ext uri="{FF2B5EF4-FFF2-40B4-BE49-F238E27FC236}">
                <a16:creationId xmlns:a16="http://schemas.microsoft.com/office/drawing/2014/main" id="{34195427-CC78-48EC-A232-DDB1E9046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3" name="Picture 18" descr="IE 73D">
            <a:extLst>
              <a:ext uri="{FF2B5EF4-FFF2-40B4-BE49-F238E27FC236}">
                <a16:creationId xmlns:a16="http://schemas.microsoft.com/office/drawing/2014/main" id="{7E79712A-8944-4AE4-8A22-6E172FC9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0">
            <a:extLst>
              <a:ext uri="{FF2B5EF4-FFF2-40B4-BE49-F238E27FC236}">
                <a16:creationId xmlns:a16="http://schemas.microsoft.com/office/drawing/2014/main" id="{1897A164-7480-41A3-8D24-7E250B977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084763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 dirty="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s-PR" sz="1800" b="1" i="1" dirty="0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s-PR" sz="1800" b="1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           elopateg@gmail.com</a:t>
            </a:r>
          </a:p>
        </p:txBody>
      </p:sp>
      <p:pic>
        <p:nvPicPr>
          <p:cNvPr id="7175" name="Picture 23" descr="IE 73D">
            <a:extLst>
              <a:ext uri="{FF2B5EF4-FFF2-40B4-BE49-F238E27FC236}">
                <a16:creationId xmlns:a16="http://schemas.microsoft.com/office/drawing/2014/main" id="{0BEDE3DE-4586-475A-A41D-896FCD50A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7324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27">
            <a:extLst>
              <a:ext uri="{FF2B5EF4-FFF2-40B4-BE49-F238E27FC236}">
                <a16:creationId xmlns:a16="http://schemas.microsoft.com/office/drawing/2014/main" id="{D19EB445-CF40-4A09-BEDE-FFAE3D17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732463"/>
            <a:ext cx="8280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b="1">
                <a:solidFill>
                  <a:srgbClr val="484876"/>
                </a:solidFill>
                <a:latin typeface="Trebuchet MS" panose="020B0603020202020204" pitchFamily="34" charset="0"/>
              </a:rPr>
              <a:t>Curso:   </a:t>
            </a:r>
            <a:r>
              <a:rPr lang="es-PR" altLang="es-PR" sz="17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http://www.saludmed.com/entrenapersonal</a:t>
            </a:r>
            <a:r>
              <a:rPr lang="es-PR" altLang="es-PR" sz="1700" b="1" i="1">
                <a:solidFill>
                  <a:schemeClr val="tx2"/>
                </a:solidFill>
                <a:latin typeface="Trebuchet MS" panose="020B0603020202020204" pitchFamily="34" charset="0"/>
              </a:rPr>
              <a:t>/entrenapersonal.html</a:t>
            </a:r>
          </a:p>
        </p:txBody>
      </p:sp>
      <p:pic>
        <p:nvPicPr>
          <p:cNvPr id="7177" name="Picture 10">
            <a:extLst>
              <a:ext uri="{FF2B5EF4-FFF2-40B4-BE49-F238E27FC236}">
                <a16:creationId xmlns:a16="http://schemas.microsoft.com/office/drawing/2014/main" id="{ACC1B571-38EF-407F-8F29-2CE3A4BD1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306888"/>
            <a:ext cx="187166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6BBAE8-CE3F-4FB8-B3DC-88BB86B353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62" y="4256050"/>
            <a:ext cx="2273358" cy="15113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9DEBB86-2B4F-43A0-BA69-5476F50D4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250"/>
            <a:ext cx="9144000" cy="66357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3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TÉCNICAS-DESTREZAS PARA EL ENTRENADOR PERSONAL:</a:t>
            </a:r>
            <a:br>
              <a:rPr lang="es-PR" altLang="es-P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27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HPER - 4200</a:t>
            </a:r>
          </a:p>
        </p:txBody>
      </p:sp>
      <p:pic>
        <p:nvPicPr>
          <p:cNvPr id="7180" name="Picture 15">
            <a:extLst>
              <a:ext uri="{FF2B5EF4-FFF2-40B4-BE49-F238E27FC236}">
                <a16:creationId xmlns:a16="http://schemas.microsoft.com/office/drawing/2014/main" id="{7A8A8887-31F8-4EC9-982A-2164996B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155700"/>
            <a:ext cx="34766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6">
            <a:extLst>
              <a:ext uri="{FF2B5EF4-FFF2-40B4-BE49-F238E27FC236}">
                <a16:creationId xmlns:a16="http://schemas.microsoft.com/office/drawing/2014/main" id="{13EB09C9-2B00-4E82-A306-885B11ACE4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1214438"/>
            <a:ext cx="33210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1CF781-E8C4-4B49-B3F4-AABE462ADC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91" y="742015"/>
            <a:ext cx="2832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094E-3352-4537-AB33-F1C3825281B8}"/>
              </a:ext>
            </a:extLst>
          </p:cNvPr>
          <p:cNvSpPr>
            <a:spLocks/>
          </p:cNvSpPr>
          <p:nvPr/>
        </p:nvSpPr>
        <p:spPr bwMode="auto">
          <a:xfrm>
            <a:off x="-107950" y="6207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 -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APRENDIZAJE: </a:t>
            </a: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Activo</a:t>
            </a:r>
            <a:endParaRPr lang="es-PR" altLang="es-PR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4275" name="Picture 4" descr="Expectativas_del_Curso_001">
            <a:extLst>
              <a:ext uri="{FF2B5EF4-FFF2-40B4-BE49-F238E27FC236}">
                <a16:creationId xmlns:a16="http://schemas.microsoft.com/office/drawing/2014/main" id="{5DE34C7D-A5A2-4540-A834-ABD7B5AC8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42975"/>
            <a:ext cx="6192837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0C27-8295-4D37-BD7F-FB6999566D20}"/>
              </a:ext>
            </a:extLst>
          </p:cNvPr>
          <p:cNvSpPr>
            <a:spLocks/>
          </p:cNvSpPr>
          <p:nvPr/>
        </p:nvSpPr>
        <p:spPr bwMode="auto">
          <a:xfrm>
            <a:off x="-107950" y="7651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TRABAJOS ESCRITOS</a:t>
            </a:r>
            <a:b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REDACCIÓN: </a:t>
            </a:r>
            <a:r>
              <a:rPr lang="es-PR" altLang="es-PR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</a:t>
            </a:r>
            <a:endParaRPr lang="es-PR" altLang="es-PR" sz="25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323" name="Picture 3" descr="Redaccion_001">
            <a:extLst>
              <a:ext uri="{FF2B5EF4-FFF2-40B4-BE49-F238E27FC236}">
                <a16:creationId xmlns:a16="http://schemas.microsoft.com/office/drawing/2014/main" id="{4E6CB13B-1BEA-4E56-88E4-85DEEA0AB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4168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POINTERR">
            <a:extLst>
              <a:ext uri="{FF2B5EF4-FFF2-40B4-BE49-F238E27FC236}">
                <a16:creationId xmlns:a16="http://schemas.microsoft.com/office/drawing/2014/main" id="{148CB4DF-60F8-4010-B5C7-82D4575D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53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7">
            <a:extLst>
              <a:ext uri="{FF2B5EF4-FFF2-40B4-BE49-F238E27FC236}">
                <a16:creationId xmlns:a16="http://schemas.microsoft.com/office/drawing/2014/main" id="{B69BE2DD-D3AF-4712-A279-F252AB56F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623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Honestidad</a:t>
            </a:r>
          </a:p>
        </p:txBody>
      </p:sp>
      <p:pic>
        <p:nvPicPr>
          <p:cNvPr id="58372" name="Picture 8" descr="POINTERR">
            <a:extLst>
              <a:ext uri="{FF2B5EF4-FFF2-40B4-BE49-F238E27FC236}">
                <a16:creationId xmlns:a16="http://schemas.microsoft.com/office/drawing/2014/main" id="{E89B795C-FA2B-4613-ABA8-7BD269F4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 Box 9">
            <a:extLst>
              <a:ext uri="{FF2B5EF4-FFF2-40B4-BE49-F238E27FC236}">
                <a16:creationId xmlns:a16="http://schemas.microsoft.com/office/drawing/2014/main" id="{08277E6F-3BAF-445B-B5E5-219BFC1DD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371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Respeto al prójimo</a:t>
            </a:r>
          </a:p>
        </p:txBody>
      </p:sp>
      <p:pic>
        <p:nvPicPr>
          <p:cNvPr id="58374" name="Picture 10" descr="POINTERR">
            <a:extLst>
              <a:ext uri="{FF2B5EF4-FFF2-40B4-BE49-F238E27FC236}">
                <a16:creationId xmlns:a16="http://schemas.microsoft.com/office/drawing/2014/main" id="{B2218D92-8564-4164-9666-5E32A707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68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5" name="Text Box 11">
            <a:extLst>
              <a:ext uri="{FF2B5EF4-FFF2-40B4-BE49-F238E27FC236}">
                <a16:creationId xmlns:a16="http://schemas.microsoft.com/office/drawing/2014/main" id="{107242B7-8EFE-44F4-9DD8-3F9CF7F5F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21138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Sinceridad</a:t>
            </a:r>
          </a:p>
        </p:txBody>
      </p:sp>
      <p:pic>
        <p:nvPicPr>
          <p:cNvPr id="58376" name="Picture 14" descr="POINTERR">
            <a:extLst>
              <a:ext uri="{FF2B5EF4-FFF2-40B4-BE49-F238E27FC236}">
                <a16:creationId xmlns:a16="http://schemas.microsoft.com/office/drawing/2014/main" id="{9E304368-E73C-42BA-8663-2F3E565A7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737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7" name="Text Box 15">
            <a:extLst>
              <a:ext uri="{FF2B5EF4-FFF2-40B4-BE49-F238E27FC236}">
                <a16:creationId xmlns:a16="http://schemas.microsoft.com/office/drawing/2014/main" id="{5D8B6412-6EF6-4E06-9620-C1E38E17C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007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Responsabilidad</a:t>
            </a:r>
          </a:p>
        </p:txBody>
      </p:sp>
      <p:pic>
        <p:nvPicPr>
          <p:cNvPr id="58378" name="Picture 16" descr="Students_01">
            <a:extLst>
              <a:ext uri="{FF2B5EF4-FFF2-40B4-BE49-F238E27FC236}">
                <a16:creationId xmlns:a16="http://schemas.microsoft.com/office/drawing/2014/main" id="{2E92D2C2-EF78-4CC1-ACC6-C15B7741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15652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DBC06-4025-4985-A0E9-3CAE2CD13306}"/>
              </a:ext>
            </a:extLst>
          </p:cNvPr>
          <p:cNvSpPr>
            <a:spLocks/>
          </p:cNvSpPr>
          <p:nvPr/>
        </p:nvSpPr>
        <p:spPr bwMode="auto">
          <a:xfrm>
            <a:off x="1908175" y="1052513"/>
            <a:ext cx="720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PRINCIPIOS ÉTICOS</a:t>
            </a:r>
          </a:p>
        </p:txBody>
      </p:sp>
      <p:pic>
        <p:nvPicPr>
          <p:cNvPr id="58380" name="Picture 18" descr="Pencils_in_Pitcher_01">
            <a:extLst>
              <a:ext uri="{FF2B5EF4-FFF2-40B4-BE49-F238E27FC236}">
                <a16:creationId xmlns:a16="http://schemas.microsoft.com/office/drawing/2014/main" id="{FC793790-ADBC-48E3-A8C3-E317C6901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36838"/>
            <a:ext cx="2163763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POINTERR">
            <a:extLst>
              <a:ext uri="{FF2B5EF4-FFF2-40B4-BE49-F238E27FC236}">
                <a16:creationId xmlns:a16="http://schemas.microsoft.com/office/drawing/2014/main" id="{4BD7AF73-7CCE-40E4-874D-2EF72928F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53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7">
            <a:extLst>
              <a:ext uri="{FF2B5EF4-FFF2-40B4-BE49-F238E27FC236}">
                <a16:creationId xmlns:a16="http://schemas.microsoft.com/office/drawing/2014/main" id="{0D19EDE3-8935-4008-8BD4-53A628E81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623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Entrenamiento Personal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CEB00-4174-4B1F-8DC7-420229C5CFDE}"/>
              </a:ext>
            </a:extLst>
          </p:cNvPr>
          <p:cNvSpPr>
            <a:spLocks/>
          </p:cNvSpPr>
          <p:nvPr/>
        </p:nvSpPr>
        <p:spPr bwMode="auto">
          <a:xfrm>
            <a:off x="1908175" y="1052513"/>
            <a:ext cx="720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CERTIFICACIONES Y LICENCIAS</a:t>
            </a:r>
          </a:p>
        </p:txBody>
      </p:sp>
      <p:pic>
        <p:nvPicPr>
          <p:cNvPr id="60427" name="Picture 18" descr="Plaque_02">
            <a:extLst>
              <a:ext uri="{FF2B5EF4-FFF2-40B4-BE49-F238E27FC236}">
                <a16:creationId xmlns:a16="http://schemas.microsoft.com/office/drawing/2014/main" id="{C767E054-7E70-431E-BC19-5AFA72A6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8963"/>
            <a:ext cx="146526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E2E1AEB-A5E0-40BE-8E30-964524367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62467" name="Picture 3" descr="DRD_Instructor-Apt-Fis_04">
            <a:extLst>
              <a:ext uri="{FF2B5EF4-FFF2-40B4-BE49-F238E27FC236}">
                <a16:creationId xmlns:a16="http://schemas.microsoft.com/office/drawing/2014/main" id="{52F25C7B-6436-4011-8584-F2DD17C9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04813"/>
            <a:ext cx="9217026" cy="65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2CE9F-6EE3-4236-9615-87513C3CD6F7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>
            <a:extLst>
              <a:ext uri="{FF2B5EF4-FFF2-40B4-BE49-F238E27FC236}">
                <a16:creationId xmlns:a16="http://schemas.microsoft.com/office/drawing/2014/main" id="{E78A5589-6E4A-46A6-AF48-4A2C69B94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E234D7-471E-448B-B80C-C1CEF0108DCA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AMERICAN COLLEGE OF SPORTS MEDICINE (ACSM)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6564" name="Picture 8" descr="ACSM_Certifications_04">
            <a:extLst>
              <a:ext uri="{FF2B5EF4-FFF2-40B4-BE49-F238E27FC236}">
                <a16:creationId xmlns:a16="http://schemas.microsoft.com/office/drawing/2014/main" id="{12BFB310-63F5-4DCA-A66C-50492B74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5F5F611-7FEE-4F30-A3E6-065132E29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464"/>
            <a:ext cx="9144000" cy="47288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99E113-9176-4AA8-B714-92C52954026D}"/>
              </a:ext>
            </a:extLst>
          </p:cNvPr>
          <p:cNvSpPr>
            <a:spLocks/>
          </p:cNvSpPr>
          <p:nvPr/>
        </p:nvSpPr>
        <p:spPr bwMode="auto">
          <a:xfrm>
            <a:off x="0" y="836514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ACSM CERTIFIED PERSONAL TRAINER</a:t>
            </a:r>
            <a:r>
              <a:rPr lang="es-PR" altLang="es-PR" sz="2000" baseline="30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®</a:t>
            </a: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https://www.acsm.org/certification/get-certified/personal-trainer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812529"/>
      </p:ext>
    </p:ext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99E113-9176-4AA8-B714-92C52954026D}"/>
              </a:ext>
            </a:extLst>
          </p:cNvPr>
          <p:cNvSpPr>
            <a:spLocks/>
          </p:cNvSpPr>
          <p:nvPr/>
        </p:nvSpPr>
        <p:spPr bwMode="auto">
          <a:xfrm>
            <a:off x="0" y="836514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NSCA CERTIFIED PERSONAL TRAINER (NSCA-CPT):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https://www.nsca.com/certification/nsca-cpt/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7FA153D-A2D9-4D17-B1DB-DF0A0B959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582"/>
            <a:ext cx="9144000" cy="4744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931038"/>
      </p:ext>
    </p:ext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2690C4F7-CF28-49C1-B9AB-B438B09FD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30179-B295-4AED-B39A-1AB92DA5FD18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STRENGTH AND CONDITIONING ASSOCIATION (NSCA)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8612" name="Picture 9" descr="NSCA_CPT_Web-Site_02">
            <a:extLst>
              <a:ext uri="{FF2B5EF4-FFF2-40B4-BE49-F238E27FC236}">
                <a16:creationId xmlns:a16="http://schemas.microsoft.com/office/drawing/2014/main" id="{AA8817E0-1AC1-4C3F-8CDE-0DF09D758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>
            <a:extLst>
              <a:ext uri="{FF2B5EF4-FFF2-40B4-BE49-F238E27FC236}">
                <a16:creationId xmlns:a16="http://schemas.microsoft.com/office/drawing/2014/main" id="{C9EB6D59-BBAF-45ED-9572-6CC423B08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E0196A-31CB-4F00-B42D-78D96C15BA3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ACADEMY OF SPORTS MEDICINE (NASM)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2708" name="Picture 7" descr="NASM_CPT_03">
            <a:extLst>
              <a:ext uri="{FF2B5EF4-FFF2-40B4-BE49-F238E27FC236}">
                <a16:creationId xmlns:a16="http://schemas.microsoft.com/office/drawing/2014/main" id="{0E131307-DADA-4ED9-9E2E-350D6186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600"/>
            <a:ext cx="878522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1B40-422B-4A81-8C35-98EFC5977574}"/>
              </a:ext>
            </a:extLst>
          </p:cNvPr>
          <p:cNvSpPr>
            <a:spLocks/>
          </p:cNvSpPr>
          <p:nvPr/>
        </p:nvSpPr>
        <p:spPr bwMode="auto">
          <a:xfrm>
            <a:off x="3058294" y="762940"/>
            <a:ext cx="56181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  <p:pic>
        <p:nvPicPr>
          <p:cNvPr id="4" name="Picture 3" descr="A picture containing person, sport, exercise device&#10;&#10;Description automatically generated">
            <a:extLst>
              <a:ext uri="{FF2B5EF4-FFF2-40B4-BE49-F238E27FC236}">
                <a16:creationId xmlns:a16="http://schemas.microsoft.com/office/drawing/2014/main" id="{87D8E759-7215-46C3-AEAF-D4A7D954E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0" y="548680"/>
            <a:ext cx="2614194" cy="13789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Two people working out&#10;&#10;Description automatically generated with low confidence">
            <a:extLst>
              <a:ext uri="{FF2B5EF4-FFF2-40B4-BE49-F238E27FC236}">
                <a16:creationId xmlns:a16="http://schemas.microsoft.com/office/drawing/2014/main" id="{CEDA83E6-951F-469F-BE63-39788CB06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39" y="1616302"/>
            <a:ext cx="2334292" cy="25698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A4B25A5F-FFC7-400D-8676-37CB9EB6D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7" y="2031086"/>
            <a:ext cx="517581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Asuntos importantes: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del curso</a:t>
            </a:r>
          </a:p>
        </p:txBody>
      </p:sp>
      <p:pic>
        <p:nvPicPr>
          <p:cNvPr id="28" name="Picture 27" descr="PntBlue1">
            <a:extLst>
              <a:ext uri="{FF2B5EF4-FFF2-40B4-BE49-F238E27FC236}">
                <a16:creationId xmlns:a16="http://schemas.microsoft.com/office/drawing/2014/main" id="{FFEF0707-7244-469C-B714-B9FE344A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310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5A5EBDD-4A45-49A9-918F-593E8A95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8" y="2578326"/>
            <a:ext cx="391485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Expectativas: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del curso</a:t>
            </a:r>
          </a:p>
        </p:txBody>
      </p:sp>
      <p:pic>
        <p:nvPicPr>
          <p:cNvPr id="30" name="Picture 29" descr="PntBlue1">
            <a:extLst>
              <a:ext uri="{FF2B5EF4-FFF2-40B4-BE49-F238E27FC236}">
                <a16:creationId xmlns:a16="http://schemas.microsoft.com/office/drawing/2014/main" id="{30E87D49-6878-4101-B85B-D3111F06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3514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42382D5B-EA94-4F7A-BCB8-BB6C7A743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7" y="3057008"/>
            <a:ext cx="61344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Asociaciones: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Sociedades y grupos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FBBBEF92-805C-4CE5-AB98-E163858A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3919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4087C194-3683-4EBB-9D5C-26EAEEDDD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8" y="3566052"/>
            <a:ext cx="398859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Recursos: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para el curso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663E54A6-53D2-4110-B9FF-A07E8587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323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">
            <a:extLst>
              <a:ext uri="{FF2B5EF4-FFF2-40B4-BE49-F238E27FC236}">
                <a16:creationId xmlns:a16="http://schemas.microsoft.com/office/drawing/2014/main" id="{AFC54FAA-D2FB-47BB-9EDC-12119F16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7" y="4036408"/>
            <a:ext cx="836972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Análisis y validación: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de la Información</a:t>
            </a:r>
          </a:p>
        </p:txBody>
      </p:sp>
      <p:pic>
        <p:nvPicPr>
          <p:cNvPr id="36" name="Picture 3" descr="PntBlue1">
            <a:extLst>
              <a:ext uri="{FF2B5EF4-FFF2-40B4-BE49-F238E27FC236}">
                <a16:creationId xmlns:a16="http://schemas.microsoft.com/office/drawing/2014/main" id="{EF544640-5522-4F4D-BD28-1D93732C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364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EC352E6-16B9-404C-BC33-5BC548DD0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8" y="4583648"/>
            <a:ext cx="773000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Centro de Desarrollo de Emprendedores: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CDE</a:t>
            </a:r>
          </a:p>
        </p:txBody>
      </p:sp>
      <p:pic>
        <p:nvPicPr>
          <p:cNvPr id="38" name="Picture 5" descr="PntBlue1">
            <a:extLst>
              <a:ext uri="{FF2B5EF4-FFF2-40B4-BE49-F238E27FC236}">
                <a16:creationId xmlns:a16="http://schemas.microsoft.com/office/drawing/2014/main" id="{06DEBD0C-E2FE-41C3-A420-ECB911B58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4046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>
            <a:extLst>
              <a:ext uri="{FF2B5EF4-FFF2-40B4-BE49-F238E27FC236}">
                <a16:creationId xmlns:a16="http://schemas.microsoft.com/office/drawing/2014/main" id="{FF0F0602-C10F-4058-9065-8F7D7E530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7" y="5085184"/>
            <a:ext cx="308726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Gracias: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 todos</a:t>
            </a:r>
          </a:p>
        </p:txBody>
      </p:sp>
      <p:pic>
        <p:nvPicPr>
          <p:cNvPr id="40" name="Picture 3" descr="PntBlue1">
            <a:extLst>
              <a:ext uri="{FF2B5EF4-FFF2-40B4-BE49-F238E27FC236}">
                <a16:creationId xmlns:a16="http://schemas.microsoft.com/office/drawing/2014/main" id="{8E3D7C21-6B38-4BE7-B696-E2D813636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5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1CCBBCC9-D2D9-4A54-A9BF-A412F57EA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8" y="5637875"/>
            <a:ext cx="18165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1544238B-F553-445D-8949-D7F7DB40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9469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7B306309-0D95-4E77-93A9-10DD438B7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6112923"/>
            <a:ext cx="74080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Cómo contactar al profesor: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</a:p>
        </p:txBody>
      </p:sp>
      <p:pic>
        <p:nvPicPr>
          <p:cNvPr id="44" name="Picture 10" descr="PntBlue1">
            <a:extLst>
              <a:ext uri="{FF2B5EF4-FFF2-40B4-BE49-F238E27FC236}">
                <a16:creationId xmlns:a16="http://schemas.microsoft.com/office/drawing/2014/main" id="{0CDCE9C4-FA73-44EB-B38B-A00DBD10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99E113-9176-4AA8-B714-92C52954026D}"/>
              </a:ext>
            </a:extLst>
          </p:cNvPr>
          <p:cNvSpPr>
            <a:spLocks/>
          </p:cNvSpPr>
          <p:nvPr/>
        </p:nvSpPr>
        <p:spPr bwMode="auto">
          <a:xfrm>
            <a:off x="0" y="1270636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ACE CERTIFIED PERSONAL TRAINER: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https://www.acefitness.org/fitness-certifications/personal-trainer-certification/b/</a:t>
            </a:r>
            <a:endParaRPr lang="es-PR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4890FF-1020-4526-B54D-C499A2656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938"/>
            <a:ext cx="9144000" cy="42463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C0BC2D-20CD-45BA-B524-AF6038142682}"/>
              </a:ext>
            </a:extLst>
          </p:cNvPr>
          <p:cNvSpPr>
            <a:spLocks/>
          </p:cNvSpPr>
          <p:nvPr/>
        </p:nvSpPr>
        <p:spPr bwMode="auto">
          <a:xfrm>
            <a:off x="0" y="692820"/>
            <a:ext cx="9144000" cy="35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AMERICAN COUNCIL ON EXERCISE (ACE)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816513"/>
      </p:ext>
    </p:ext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Asociaciones_Sociedades_Grupos_01">
            <a:extLst>
              <a:ext uri="{FF2B5EF4-FFF2-40B4-BE49-F238E27FC236}">
                <a16:creationId xmlns:a16="http://schemas.microsoft.com/office/drawing/2014/main" id="{54E39CDE-036A-4009-94D4-F155B3AC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5" descr="POINTERR">
            <a:extLst>
              <a:ext uri="{FF2B5EF4-FFF2-40B4-BE49-F238E27FC236}">
                <a16:creationId xmlns:a16="http://schemas.microsoft.com/office/drawing/2014/main" id="{AF80667E-FD86-4D7A-9979-501C0F52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95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ext Box 16">
            <a:extLst>
              <a:ext uri="{FF2B5EF4-FFF2-40B4-BE49-F238E27FC236}">
                <a16:creationId xmlns:a16="http://schemas.microsoft.com/office/drawing/2014/main" id="{0F34DC5A-AB21-45F5-BF08-4CF5FF75F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276475"/>
            <a:ext cx="763111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American College of Sports Medicine (ACSM)</a:t>
            </a:r>
          </a:p>
        </p:txBody>
      </p:sp>
      <p:pic>
        <p:nvPicPr>
          <p:cNvPr id="80900" name="Picture 17" descr="POINTERR">
            <a:extLst>
              <a:ext uri="{FF2B5EF4-FFF2-40B4-BE49-F238E27FC236}">
                <a16:creationId xmlns:a16="http://schemas.microsoft.com/office/drawing/2014/main" id="{CBFD1A5D-B2E8-4BA3-B043-24A7C4581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18">
            <a:extLst>
              <a:ext uri="{FF2B5EF4-FFF2-40B4-BE49-F238E27FC236}">
                <a16:creationId xmlns:a16="http://schemas.microsoft.com/office/drawing/2014/main" id="{D01DB12F-BC60-4A11-B100-0A8105AF9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443288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National Strength and Conditioning Association (NSCA)</a:t>
            </a:r>
          </a:p>
        </p:txBody>
      </p:sp>
      <p:pic>
        <p:nvPicPr>
          <p:cNvPr id="80904" name="Picture 21" descr="Cap_Athlanta_Baseball_Club_">
            <a:extLst>
              <a:ext uri="{FF2B5EF4-FFF2-40B4-BE49-F238E27FC236}">
                <a16:creationId xmlns:a16="http://schemas.microsoft.com/office/drawing/2014/main" id="{156147B8-E3EF-4663-9D4E-808905F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20713"/>
            <a:ext cx="19081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42320E-7F75-45BA-A969-091ABE4E6D15}"/>
              </a:ext>
            </a:extLst>
          </p:cNvPr>
          <p:cNvSpPr>
            <a:spLocks/>
          </p:cNvSpPr>
          <p:nvPr/>
        </p:nvSpPr>
        <p:spPr bwMode="auto">
          <a:xfrm>
            <a:off x="2266950" y="836613"/>
            <a:ext cx="6697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</a:t>
            </a:r>
          </a:p>
        </p:txBody>
      </p:sp>
      <p:pic>
        <p:nvPicPr>
          <p:cNvPr id="80906" name="Picture 23" descr="POINTERR">
            <a:extLst>
              <a:ext uri="{FF2B5EF4-FFF2-40B4-BE49-F238E27FC236}">
                <a16:creationId xmlns:a16="http://schemas.microsoft.com/office/drawing/2014/main" id="{114D7C5A-4F52-40DF-AD99-B91F23DE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4386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7" name="Text Box 24">
            <a:extLst>
              <a:ext uri="{FF2B5EF4-FFF2-40B4-BE49-F238E27FC236}">
                <a16:creationId xmlns:a16="http://schemas.microsoft.com/office/drawing/2014/main" id="{5ED35FF9-DF5D-481D-87E4-414DFCE84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4365625"/>
            <a:ext cx="82073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National Academy of Sports Medicine (NASM)</a:t>
            </a: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whoo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2">
            <a:extLst>
              <a:ext uri="{FF2B5EF4-FFF2-40B4-BE49-F238E27FC236}">
                <a16:creationId xmlns:a16="http://schemas.microsoft.com/office/drawing/2014/main" id="{F2410D48-BE0A-4782-B253-4B9A08973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7A9DE-DB08-4341-9ED6-3930EBD4BDF6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http://www.acsm.org</a:t>
            </a:r>
          </a:p>
        </p:txBody>
      </p:sp>
      <p:pic>
        <p:nvPicPr>
          <p:cNvPr id="82948" name="Picture 14" descr="ACSM_002">
            <a:extLst>
              <a:ext uri="{FF2B5EF4-FFF2-40B4-BE49-F238E27FC236}">
                <a16:creationId xmlns:a16="http://schemas.microsoft.com/office/drawing/2014/main" id="{19B5B491-6B07-4EEE-AEC9-495AA4B0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7813"/>
            <a:ext cx="8964613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1A0A74D5-8191-4353-A329-E7B036F70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B73ED-5839-4692-B58A-F0254E4CC796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http://www.nsca.com</a:t>
            </a:r>
          </a:p>
        </p:txBody>
      </p:sp>
      <p:pic>
        <p:nvPicPr>
          <p:cNvPr id="84996" name="Picture 4" descr="NSCA_01">
            <a:extLst>
              <a:ext uri="{FF2B5EF4-FFF2-40B4-BE49-F238E27FC236}">
                <a16:creationId xmlns:a16="http://schemas.microsoft.com/office/drawing/2014/main" id="{84CD8C3E-347C-466A-A249-37C04352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whoo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DFA45E4B-91C6-47F3-8FF6-B9B64CEFE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E277F-54CB-4EE1-843C-BDB2FCCF46DC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http://www.nasm.org</a:t>
            </a:r>
          </a:p>
        </p:txBody>
      </p:sp>
      <p:pic>
        <p:nvPicPr>
          <p:cNvPr id="87044" name="Picture 9" descr="NASM_01">
            <a:extLst>
              <a:ext uri="{FF2B5EF4-FFF2-40B4-BE49-F238E27FC236}">
                <a16:creationId xmlns:a16="http://schemas.microsoft.com/office/drawing/2014/main" id="{FD6FCD14-B40C-4631-BDBA-DDF95D5E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49250"/>
            <a:ext cx="7777163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  <p:sndAc>
      <p:stSnd>
        <p:snd r:embed="rId4" name="whoo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 descr="POINTERR">
            <a:extLst>
              <a:ext uri="{FF2B5EF4-FFF2-40B4-BE49-F238E27FC236}">
                <a16:creationId xmlns:a16="http://schemas.microsoft.com/office/drawing/2014/main" id="{DB425831-9F25-449C-AA76-E902DBCE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63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8">
            <a:extLst>
              <a:ext uri="{FF2B5EF4-FFF2-40B4-BE49-F238E27FC236}">
                <a16:creationId xmlns:a16="http://schemas.microsoft.com/office/drawing/2014/main" id="{B5D5B5CF-7370-4377-BE79-6248CD3D9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013325"/>
            <a:ext cx="76311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American Alliance for Health, Physical Education, Recreation and Dance (AAHPERD)</a:t>
            </a:r>
          </a:p>
        </p:txBody>
      </p:sp>
      <p:pic>
        <p:nvPicPr>
          <p:cNvPr id="91140" name="Picture 9" descr="POINTERR">
            <a:extLst>
              <a:ext uri="{FF2B5EF4-FFF2-40B4-BE49-F238E27FC236}">
                <a16:creationId xmlns:a16="http://schemas.microsoft.com/office/drawing/2014/main" id="{ECB70E3C-855E-4AB8-9137-B191ECE24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1" name="Text Box 10">
            <a:extLst>
              <a:ext uri="{FF2B5EF4-FFF2-40B4-BE49-F238E27FC236}">
                <a16:creationId xmlns:a16="http://schemas.microsoft.com/office/drawing/2014/main" id="{03CDC22E-33C8-469E-BED9-479C331A9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211513"/>
            <a:ext cx="84613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IDEA Health and Fitness Association (IDEA)</a:t>
            </a:r>
          </a:p>
        </p:txBody>
      </p:sp>
      <p:pic>
        <p:nvPicPr>
          <p:cNvPr id="91142" name="Picture 11" descr="POINTERR">
            <a:extLst>
              <a:ext uri="{FF2B5EF4-FFF2-40B4-BE49-F238E27FC236}">
                <a16:creationId xmlns:a16="http://schemas.microsoft.com/office/drawing/2014/main" id="{8BECF221-42A2-4191-AB76-677063D2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3" name="Text Box 12">
            <a:extLst>
              <a:ext uri="{FF2B5EF4-FFF2-40B4-BE49-F238E27FC236}">
                <a16:creationId xmlns:a16="http://schemas.microsoft.com/office/drawing/2014/main" id="{77B174E6-2DA2-489F-8CF4-6468CCE0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290763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International Federation of Sports Medicine (FIMS)</a:t>
            </a:r>
          </a:p>
        </p:txBody>
      </p:sp>
      <p:pic>
        <p:nvPicPr>
          <p:cNvPr id="91144" name="Picture 13" descr="POINTERR">
            <a:extLst>
              <a:ext uri="{FF2B5EF4-FFF2-40B4-BE49-F238E27FC236}">
                <a16:creationId xmlns:a16="http://schemas.microsoft.com/office/drawing/2014/main" id="{B18C6CCD-3584-4F8C-8939-ECDB9750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4508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5" name="Text Box 14">
            <a:extLst>
              <a:ext uri="{FF2B5EF4-FFF2-40B4-BE49-F238E27FC236}">
                <a16:creationId xmlns:a16="http://schemas.microsoft.com/office/drawing/2014/main" id="{01337AC9-BD91-43D8-A6CF-18C77B7A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932238"/>
            <a:ext cx="82105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Aerobics and Fitness Association of America (AFAA)</a:t>
            </a:r>
          </a:p>
        </p:txBody>
      </p:sp>
      <p:pic>
        <p:nvPicPr>
          <p:cNvPr id="91146" name="Picture 15" descr="Women_Runner_001_EdgeF_02">
            <a:extLst>
              <a:ext uri="{FF2B5EF4-FFF2-40B4-BE49-F238E27FC236}">
                <a16:creationId xmlns:a16="http://schemas.microsoft.com/office/drawing/2014/main" id="{FE821F4B-38AB-4C9C-878A-9505DFEF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3888"/>
            <a:ext cx="1908175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B3DCD-1250-436B-9190-80475A3AC655}"/>
              </a:ext>
            </a:extLst>
          </p:cNvPr>
          <p:cNvSpPr>
            <a:spLocks/>
          </p:cNvSpPr>
          <p:nvPr/>
        </p:nvSpPr>
        <p:spPr bwMode="auto">
          <a:xfrm>
            <a:off x="2339975" y="692150"/>
            <a:ext cx="64103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whoosh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6AA67370-9C98-4B8C-B332-3B6CC040A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50E69-A55A-44D6-A2EB-C40AD26BC9C0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http://www.fims.org</a:t>
            </a:r>
          </a:p>
        </p:txBody>
      </p:sp>
      <p:pic>
        <p:nvPicPr>
          <p:cNvPr id="93188" name="Picture 9" descr="FIMS_02">
            <a:extLst>
              <a:ext uri="{FF2B5EF4-FFF2-40B4-BE49-F238E27FC236}">
                <a16:creationId xmlns:a16="http://schemas.microsoft.com/office/drawing/2014/main" id="{6FC5F409-EC05-4DE3-9323-A5060DA9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8138"/>
            <a:ext cx="8064500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whoosh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4B6F2629-309C-4CDA-A48A-96E4D9848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95235" name="Picture 4" descr="IDEA_02">
            <a:extLst>
              <a:ext uri="{FF2B5EF4-FFF2-40B4-BE49-F238E27FC236}">
                <a16:creationId xmlns:a16="http://schemas.microsoft.com/office/drawing/2014/main" id="{4D9D5177-5148-4AC8-A360-AC3BCB27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163"/>
            <a:ext cx="8883650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57367-15D0-4EEE-A31F-D5B3149D7662}"/>
              </a:ext>
            </a:extLst>
          </p:cNvPr>
          <p:cNvSpPr>
            <a:spLocks/>
          </p:cNvSpPr>
          <p:nvPr/>
        </p:nvSpPr>
        <p:spPr bwMode="auto">
          <a:xfrm>
            <a:off x="36513" y="1174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http://www.ideafit.com</a:t>
            </a: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whoosh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>
            <a:extLst>
              <a:ext uri="{FF2B5EF4-FFF2-40B4-BE49-F238E27FC236}">
                <a16:creationId xmlns:a16="http://schemas.microsoft.com/office/drawing/2014/main" id="{400A59F0-182D-4BF0-8E93-859B60D1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2444-0D8C-4F05-9176-F1EF98F7A0C9}"/>
              </a:ext>
            </a:extLst>
          </p:cNvPr>
          <p:cNvSpPr>
            <a:spLocks/>
          </p:cNvSpPr>
          <p:nvPr/>
        </p:nvSpPr>
        <p:spPr bwMode="auto">
          <a:xfrm>
            <a:off x="36513" y="2730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http://www.afaa.com</a:t>
            </a:r>
          </a:p>
        </p:txBody>
      </p:sp>
      <p:pic>
        <p:nvPicPr>
          <p:cNvPr id="97284" name="Picture 7" descr="AFFA_01">
            <a:extLst>
              <a:ext uri="{FF2B5EF4-FFF2-40B4-BE49-F238E27FC236}">
                <a16:creationId xmlns:a16="http://schemas.microsoft.com/office/drawing/2014/main" id="{B209BDA9-CEAE-4159-AC1D-8724D7F2F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77875"/>
            <a:ext cx="885983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d"/>
    <p:sndAc>
      <p:stSnd>
        <p:snd r:embed="rId4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Asuntos_Importantes_del_Curso_001">
            <a:extLst>
              <a:ext uri="{FF2B5EF4-FFF2-40B4-BE49-F238E27FC236}">
                <a16:creationId xmlns:a16="http://schemas.microsoft.com/office/drawing/2014/main" id="{D883ACD9-A6FE-4FA1-85C7-66CECF34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9BB6FAC0-09E1-488B-ABF6-6EA10E3E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99331" name="Picture 3" descr="AAHPERD_Web_02">
            <a:extLst>
              <a:ext uri="{FF2B5EF4-FFF2-40B4-BE49-F238E27FC236}">
                <a16:creationId xmlns:a16="http://schemas.microsoft.com/office/drawing/2014/main" id="{AA0F3E26-7D64-41B5-ADA8-729B2347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06475"/>
            <a:ext cx="896461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9FA64-196C-4EAD-AC57-8BEA1E31E9A6}"/>
              </a:ext>
            </a:extLst>
          </p:cNvPr>
          <p:cNvSpPr>
            <a:spLocks/>
          </p:cNvSpPr>
          <p:nvPr/>
        </p:nvSpPr>
        <p:spPr bwMode="auto">
          <a:xfrm>
            <a:off x="0" y="40481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 DE EDUCACIÓN FÍSICA: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AAHPERD:</a:t>
            </a:r>
            <a:b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WEB: http://www.aahperd.org/</a:t>
            </a:r>
            <a:b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ediatric_GXT_002_EdgeF_02">
            <a:extLst>
              <a:ext uri="{FF2B5EF4-FFF2-40B4-BE49-F238E27FC236}">
                <a16:creationId xmlns:a16="http://schemas.microsoft.com/office/drawing/2014/main" id="{ECC0B4E1-14AA-4819-9BBD-455BAEADD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76250"/>
            <a:ext cx="21240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54FFD-80D1-4021-AF6C-2A0895C66B7E}"/>
              </a:ext>
            </a:extLst>
          </p:cNvPr>
          <p:cNvSpPr>
            <a:spLocks/>
          </p:cNvSpPr>
          <p:nvPr/>
        </p:nvSpPr>
        <p:spPr bwMode="auto">
          <a:xfrm>
            <a:off x="2339975" y="693738"/>
            <a:ext cx="6408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</a:t>
            </a:r>
          </a:p>
        </p:txBody>
      </p:sp>
      <p:pic>
        <p:nvPicPr>
          <p:cNvPr id="101380" name="Picture 4" descr="POINTERR">
            <a:extLst>
              <a:ext uri="{FF2B5EF4-FFF2-40B4-BE49-F238E27FC236}">
                <a16:creationId xmlns:a16="http://schemas.microsoft.com/office/drawing/2014/main" id="{FA4A1FBD-B98C-4A16-B3A9-F90FE89E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5594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1" name="Text Box 5">
            <a:extLst>
              <a:ext uri="{FF2B5EF4-FFF2-40B4-BE49-F238E27FC236}">
                <a16:creationId xmlns:a16="http://schemas.microsoft.com/office/drawing/2014/main" id="{41D1E5F7-6579-4218-A9C8-4C2B62B60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5486400"/>
            <a:ext cx="7631113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National Association for Health and Fitness (NEHF)</a:t>
            </a:r>
          </a:p>
        </p:txBody>
      </p:sp>
      <p:pic>
        <p:nvPicPr>
          <p:cNvPr id="101382" name="Picture 6" descr="POINTERR">
            <a:extLst>
              <a:ext uri="{FF2B5EF4-FFF2-40B4-BE49-F238E27FC236}">
                <a16:creationId xmlns:a16="http://schemas.microsoft.com/office/drawing/2014/main" id="{D51262AB-CBDF-4C9D-90B8-03E0829D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4718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3" name="Text Box 7">
            <a:extLst>
              <a:ext uri="{FF2B5EF4-FFF2-40B4-BE49-F238E27FC236}">
                <a16:creationId xmlns:a16="http://schemas.microsoft.com/office/drawing/2014/main" id="{6706F7FB-886F-445C-9C13-6ABD97FDB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3398838"/>
            <a:ext cx="83534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American Association for Cardiovascular and Pulmonary Association (AACVPR)</a:t>
            </a:r>
          </a:p>
        </p:txBody>
      </p:sp>
      <p:pic>
        <p:nvPicPr>
          <p:cNvPr id="101384" name="Picture 8" descr="POINTERR">
            <a:extLst>
              <a:ext uri="{FF2B5EF4-FFF2-40B4-BE49-F238E27FC236}">
                <a16:creationId xmlns:a16="http://schemas.microsoft.com/office/drawing/2014/main" id="{04F779EF-AFFD-4298-8A70-ACFD1ACA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57041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5" name="Text Box 9">
            <a:extLst>
              <a:ext uri="{FF2B5EF4-FFF2-40B4-BE49-F238E27FC236}">
                <a16:creationId xmlns:a16="http://schemas.microsoft.com/office/drawing/2014/main" id="{106ECF88-C70F-4FA6-A730-B9CA74ADD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4584700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International Association for Worksite Health Promotion (IAWHP)</a:t>
            </a:r>
          </a:p>
        </p:txBody>
      </p:sp>
      <p:pic>
        <p:nvPicPr>
          <p:cNvPr id="101386" name="Picture 10" descr="POINTERR">
            <a:extLst>
              <a:ext uri="{FF2B5EF4-FFF2-40B4-BE49-F238E27FC236}">
                <a16:creationId xmlns:a16="http://schemas.microsoft.com/office/drawing/2014/main" id="{5D01F885-B74D-40AF-BD1B-9563249A4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3209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7" name="Text Box 11">
            <a:extLst>
              <a:ext uri="{FF2B5EF4-FFF2-40B4-BE49-F238E27FC236}">
                <a16:creationId xmlns:a16="http://schemas.microsoft.com/office/drawing/2014/main" id="{96209888-93B7-4A14-9C96-6452AD5A6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2247900"/>
            <a:ext cx="81375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Clinical Exercise Physiology Association (CEPA)</a:t>
            </a: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whoosh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0F2BA895-1255-47BA-9F8C-CA212F6C4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103427" name="Picture 3" descr="CEPA_01">
            <a:extLst>
              <a:ext uri="{FF2B5EF4-FFF2-40B4-BE49-F238E27FC236}">
                <a16:creationId xmlns:a16="http://schemas.microsoft.com/office/drawing/2014/main" id="{C88FC6F7-64A1-498E-8B90-A982A18A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1275"/>
            <a:ext cx="8351838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4854F2-612F-4BC8-9997-E149C4F1D614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http://www.acsm-cepa.org</a:t>
            </a:r>
          </a:p>
        </p:txBody>
      </p:sp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D226FB35-18CC-4398-8861-8F717E2E1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F077F-E92F-4D41-8097-0EF8F37F46D3}"/>
              </a:ext>
            </a:extLst>
          </p:cNvPr>
          <p:cNvSpPr>
            <a:spLocks/>
          </p:cNvSpPr>
          <p:nvPr/>
        </p:nvSpPr>
        <p:spPr bwMode="auto">
          <a:xfrm>
            <a:off x="36513" y="261938"/>
            <a:ext cx="9144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http://www.aacvpr.org</a:t>
            </a:r>
          </a:p>
        </p:txBody>
      </p:sp>
      <p:pic>
        <p:nvPicPr>
          <p:cNvPr id="105476" name="Picture 4" descr="AACVPR_01">
            <a:extLst>
              <a:ext uri="{FF2B5EF4-FFF2-40B4-BE49-F238E27FC236}">
                <a16:creationId xmlns:a16="http://schemas.microsoft.com/office/drawing/2014/main" id="{B95738A6-F4A0-4454-B320-C34212B4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92188"/>
            <a:ext cx="8929687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2158A45-651C-4FC5-956D-5779740AD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16A82-B3B4-4AF1-8C1C-A323DA3B6189}"/>
              </a:ext>
            </a:extLst>
          </p:cNvPr>
          <p:cNvSpPr>
            <a:spLocks/>
          </p:cNvSpPr>
          <p:nvPr/>
        </p:nvSpPr>
        <p:spPr bwMode="auto">
          <a:xfrm>
            <a:off x="36513" y="1174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http://www.acsm-iawhp.org</a:t>
            </a:r>
          </a:p>
        </p:txBody>
      </p:sp>
      <p:pic>
        <p:nvPicPr>
          <p:cNvPr id="107524" name="Picture 4" descr="IAWHP_01">
            <a:extLst>
              <a:ext uri="{FF2B5EF4-FFF2-40B4-BE49-F238E27FC236}">
                <a16:creationId xmlns:a16="http://schemas.microsoft.com/office/drawing/2014/main" id="{BCDE07AF-448A-46A8-B212-55CFD3FF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800100"/>
            <a:ext cx="8758238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13F81A98-6815-492A-B8A9-EB6FD9F06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EAF51-D1BC-4047-B92D-5C957CF8BFD7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http://www.physicafitness.org</a:t>
            </a:r>
          </a:p>
        </p:txBody>
      </p:sp>
      <p:pic>
        <p:nvPicPr>
          <p:cNvPr id="109572" name="Picture 4" descr="AEHF_01">
            <a:extLst>
              <a:ext uri="{FF2B5EF4-FFF2-40B4-BE49-F238E27FC236}">
                <a16:creationId xmlns:a16="http://schemas.microsoft.com/office/drawing/2014/main" id="{0638EFE8-1238-4046-9DF3-695F30D7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1313"/>
            <a:ext cx="76327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Recursos_para_el_Curso">
            <a:extLst>
              <a:ext uri="{FF2B5EF4-FFF2-40B4-BE49-F238E27FC236}">
                <a16:creationId xmlns:a16="http://schemas.microsoft.com/office/drawing/2014/main" id="{21921A07-60EC-4BD4-925B-9DA58292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683E3-ED3F-478E-B867-4687ED9E541C}"/>
              </a:ext>
            </a:extLst>
          </p:cNvPr>
          <p:cNvSpPr>
            <a:spLocks/>
          </p:cNvSpPr>
          <p:nvPr/>
        </p:nvSpPr>
        <p:spPr bwMode="auto">
          <a:xfrm>
            <a:off x="2736850" y="1092200"/>
            <a:ext cx="60833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4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</a:t>
            </a:r>
            <a:br>
              <a:rPr lang="es-PR" altLang="es-PR" sz="4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4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EL CURSO:</a:t>
            </a:r>
          </a:p>
        </p:txBody>
      </p:sp>
      <p:pic>
        <p:nvPicPr>
          <p:cNvPr id="125955" name="Picture 3" descr="POINTERR">
            <a:extLst>
              <a:ext uri="{FF2B5EF4-FFF2-40B4-BE49-F238E27FC236}">
                <a16:creationId xmlns:a16="http://schemas.microsoft.com/office/drawing/2014/main" id="{C21A93E7-BD7A-40A8-8C71-ACF54059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528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56" name="Text Box 4">
            <a:extLst>
              <a:ext uri="{FF2B5EF4-FFF2-40B4-BE49-F238E27FC236}">
                <a16:creationId xmlns:a16="http://schemas.microsoft.com/office/drawing/2014/main" id="{70CFDD16-ADF5-4EAE-89C2-409236C9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57028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Libros</a:t>
            </a:r>
          </a:p>
        </p:txBody>
      </p:sp>
      <p:pic>
        <p:nvPicPr>
          <p:cNvPr id="125957" name="Picture 5" descr="POINTERR">
            <a:extLst>
              <a:ext uri="{FF2B5EF4-FFF2-40B4-BE49-F238E27FC236}">
                <a16:creationId xmlns:a16="http://schemas.microsoft.com/office/drawing/2014/main" id="{DBB84F1C-277E-4D89-A9BC-F82EFE6B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9895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58" name="Text Box 6">
            <a:extLst>
              <a:ext uri="{FF2B5EF4-FFF2-40B4-BE49-F238E27FC236}">
                <a16:creationId xmlns:a16="http://schemas.microsoft.com/office/drawing/2014/main" id="{58C8263B-04EA-4382-A982-2BB10598B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43164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Bases de Datos</a:t>
            </a:r>
          </a:p>
        </p:txBody>
      </p:sp>
      <p:pic>
        <p:nvPicPr>
          <p:cNvPr id="125959" name="Picture 7" descr="POINTERR">
            <a:extLst>
              <a:ext uri="{FF2B5EF4-FFF2-40B4-BE49-F238E27FC236}">
                <a16:creationId xmlns:a16="http://schemas.microsoft.com/office/drawing/2014/main" id="{C97B5FFB-576F-4A0F-A017-DDE8FD87D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65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60" name="Text Box 8">
            <a:extLst>
              <a:ext uri="{FF2B5EF4-FFF2-40B4-BE49-F238E27FC236}">
                <a16:creationId xmlns:a16="http://schemas.microsoft.com/office/drawing/2014/main" id="{6D7EB281-53B2-499D-BA0F-9DCECE8A0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0831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Sitios-Web</a:t>
            </a:r>
          </a:p>
        </p:txBody>
      </p:sp>
      <p:pic>
        <p:nvPicPr>
          <p:cNvPr id="125961" name="Picture 9" descr="POINTERR">
            <a:extLst>
              <a:ext uri="{FF2B5EF4-FFF2-40B4-BE49-F238E27FC236}">
                <a16:creationId xmlns:a16="http://schemas.microsoft.com/office/drawing/2014/main" id="{3811676B-63EB-44DC-A849-13245C564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324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62" name="Text Box 10">
            <a:extLst>
              <a:ext uri="{FF2B5EF4-FFF2-40B4-BE49-F238E27FC236}">
                <a16:creationId xmlns:a16="http://schemas.microsoft.com/office/drawing/2014/main" id="{AF721469-1EA2-4623-8C1D-367DEF4CC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8499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Casas publicadoras</a:t>
            </a:r>
          </a:p>
        </p:txBody>
      </p:sp>
      <p:pic>
        <p:nvPicPr>
          <p:cNvPr id="125963" name="Picture 13" descr="Global_West_02">
            <a:extLst>
              <a:ext uri="{FF2B5EF4-FFF2-40B4-BE49-F238E27FC236}">
                <a16:creationId xmlns:a16="http://schemas.microsoft.com/office/drawing/2014/main" id="{7D5736B3-BDA6-4A5A-A07E-940F4D7CD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549275"/>
            <a:ext cx="22352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7" descr="Recursos_Academicos_LIBROS">
            <a:extLst>
              <a:ext uri="{FF2B5EF4-FFF2-40B4-BE49-F238E27FC236}">
                <a16:creationId xmlns:a16="http://schemas.microsoft.com/office/drawing/2014/main" id="{695A88F3-B6FF-46FE-8468-3973DB68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11753-D042-4149-A9B9-A1A840197067}"/>
              </a:ext>
            </a:extLst>
          </p:cNvPr>
          <p:cNvSpPr>
            <a:spLocks/>
          </p:cNvSpPr>
          <p:nvPr/>
        </p:nvSpPr>
        <p:spPr bwMode="auto">
          <a:xfrm>
            <a:off x="198020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30051" name="Text Box 6">
            <a:extLst>
              <a:ext uri="{FF2B5EF4-FFF2-40B4-BE49-F238E27FC236}">
                <a16:creationId xmlns:a16="http://schemas.microsoft.com/office/drawing/2014/main" id="{A2EA8181-5783-4FB7-9E4B-F446F073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46" y="1988840"/>
            <a:ext cx="43924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Hargens</a:t>
            </a:r>
            <a:r>
              <a:rPr lang="en-US" altLang="es-PR" dirty="0"/>
              <a:t>, T. A., Edwards, E. S., Musto, A. A., &amp; Piercy, K. L., (Eds.) (2022). </a:t>
            </a:r>
            <a:r>
              <a:rPr lang="en-US" altLang="es-PR" b="1" i="1" dirty="0"/>
              <a:t>ACSM’s resources for the personal trainer</a:t>
            </a:r>
            <a:r>
              <a:rPr lang="en-US" altLang="es-PR" dirty="0"/>
              <a:t> (6ta ed.). Philadelphia, PA: Wolters Kluwer.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9B9DE57-4E1E-434C-A028-A932DB587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36712"/>
            <a:ext cx="4392487" cy="56246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Normas_del_Curso_001">
            <a:extLst>
              <a:ext uri="{FF2B5EF4-FFF2-40B4-BE49-F238E27FC236}">
                <a16:creationId xmlns:a16="http://schemas.microsoft.com/office/drawing/2014/main" id="{1BD188C6-E98D-402D-AC5F-694BA496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36588"/>
            <a:ext cx="7559675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1908200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697" y="1844799"/>
            <a:ext cx="4062775" cy="309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Schoenfeld, B. J., &amp; </a:t>
            </a:r>
            <a:r>
              <a:rPr lang="en-US" altLang="es-PR" dirty="0" err="1"/>
              <a:t>Snarr</a:t>
            </a:r>
            <a:r>
              <a:rPr lang="en-US" altLang="es-PR" dirty="0"/>
              <a:t>, R. L. (Eds.) (2022). </a:t>
            </a:r>
            <a:r>
              <a:rPr lang="en-US" altLang="es-PR" b="1" i="1" dirty="0"/>
              <a:t>NSCA's essentials of personal training</a:t>
            </a:r>
            <a:r>
              <a:rPr lang="en-US" altLang="es-PR" dirty="0"/>
              <a:t>. Champaign, IL: Human Kinetics.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13968C-AC46-460D-AEB5-B1B1BA87E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7" y="842433"/>
            <a:ext cx="4180123" cy="56109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1908200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1484784"/>
            <a:ext cx="4062775" cy="43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Hough, P., &amp; Schoenfeld, B. J. (2022). </a:t>
            </a:r>
            <a:r>
              <a:rPr lang="en-US" altLang="es-PR" b="1" i="1" dirty="0"/>
              <a:t>Advanced personal training: Science to practice</a:t>
            </a:r>
            <a:r>
              <a:rPr lang="en-US" altLang="es-PR" dirty="0"/>
              <a:t> (2da ed.). New York, NY: Routledge, an imprint of the Taylor &amp; Francis Group, an </a:t>
            </a:r>
            <a:r>
              <a:rPr lang="en-US" altLang="es-PR" dirty="0" err="1"/>
              <a:t>informa</a:t>
            </a:r>
            <a:r>
              <a:rPr lang="en-US" altLang="es-PR" dirty="0"/>
              <a:t> business.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9CDE881-B654-4A69-8FC5-FF67EEF0F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2" y="838200"/>
            <a:ext cx="4130149" cy="55408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48509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473DC9-9930-46C0-AC6B-18BB1B7255BD}"/>
              </a:ext>
            </a:extLst>
          </p:cNvPr>
          <p:cNvSpPr>
            <a:spLocks/>
          </p:cNvSpPr>
          <p:nvPr/>
        </p:nvSpPr>
        <p:spPr bwMode="auto">
          <a:xfrm>
            <a:off x="2268240" y="691803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32099" name="Text Box 6">
            <a:extLst>
              <a:ext uri="{FF2B5EF4-FFF2-40B4-BE49-F238E27FC236}">
                <a16:creationId xmlns:a16="http://schemas.microsoft.com/office/drawing/2014/main" id="{236E827F-3F68-4269-A26F-BECBFE5D6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1641599"/>
            <a:ext cx="3708475" cy="423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Council On Exercise. (2020). </a:t>
            </a:r>
            <a:r>
              <a:rPr lang="en-US" altLang="es-PR" b="1" i="1" dirty="0"/>
              <a:t>The Exercise Professionals Guide to Personal Training </a:t>
            </a:r>
            <a:r>
              <a:rPr lang="en-US" altLang="es-PR" dirty="0"/>
              <a:t>(20ma. ed.). San Diego, CA: American Council on Exercise.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0BB55C-0775-4DDE-862A-0C92FA16A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" y="1137245"/>
            <a:ext cx="4705350" cy="5172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C0BA53-4B6E-4A5E-95A5-1763F77A66E2}"/>
              </a:ext>
            </a:extLst>
          </p:cNvPr>
          <p:cNvSpPr>
            <a:spLocks/>
          </p:cNvSpPr>
          <p:nvPr/>
        </p:nvSpPr>
        <p:spPr bwMode="auto">
          <a:xfrm>
            <a:off x="2052216" y="55542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34147" name="Text Box 6">
            <a:extLst>
              <a:ext uri="{FF2B5EF4-FFF2-40B4-BE49-F238E27FC236}">
                <a16:creationId xmlns:a16="http://schemas.microsoft.com/office/drawing/2014/main" id="{01E6B8FA-A09F-4D06-8CA9-BE7ED2A2D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85" y="1628949"/>
            <a:ext cx="4400550" cy="360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Clark, M. A., </a:t>
            </a:r>
            <a:r>
              <a:rPr lang="en-US" altLang="es-PR" dirty="0" err="1"/>
              <a:t>Lucett</a:t>
            </a:r>
            <a:r>
              <a:rPr lang="en-US" altLang="es-PR" dirty="0"/>
              <a:t>, S. C., McGill, E., Monte, I., &amp; Sutton, B. (Eds.) (2018). </a:t>
            </a:r>
            <a:r>
              <a:rPr lang="en-US" altLang="es-PR" b="1" i="1" dirty="0"/>
              <a:t>NASM essentials of personal fitness training</a:t>
            </a:r>
            <a:r>
              <a:rPr lang="en-US" altLang="es-PR" dirty="0"/>
              <a:t> (6ta ed.). Burlington, MA: Jones &amp; Bartlett Learning, LLC..</a:t>
            </a:r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33B6F97-C666-4CF1-874F-6B2904CBC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5110"/>
            <a:ext cx="4248472" cy="54623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2196232" y="505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1880815"/>
            <a:ext cx="3672408" cy="309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Coulson, M. (2018). </a:t>
            </a:r>
            <a:r>
              <a:rPr lang="en-US" altLang="es-PR" b="1" i="1" dirty="0"/>
              <a:t>The complete guide to personal training</a:t>
            </a:r>
            <a:r>
              <a:rPr lang="en-US" altLang="es-PR" dirty="0"/>
              <a:t> (2da ed.). London, UK: Bloomsbury Publishing Plc.</a:t>
            </a:r>
          </a:p>
        </p:txBody>
      </p:sp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E5EAF303-AA02-47FB-BB48-933F8B26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9" y="838200"/>
            <a:ext cx="4550938" cy="5536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1805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2196232" y="505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1556792"/>
            <a:ext cx="3672408" cy="399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The Staff of Entrepreneur Media, Inc. (2016). </a:t>
            </a:r>
            <a:r>
              <a:rPr lang="en-US" altLang="es-PR" b="1" i="1" dirty="0"/>
              <a:t>Personal training business: Step-by-step startup guide</a:t>
            </a:r>
            <a:r>
              <a:rPr lang="en-US" altLang="es-PR" dirty="0"/>
              <a:t> (4ta ed.). Fitch Irvine, CA: Entrepreneur Press, Publisher.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489F824-8351-4C0F-9316-B9DBA920B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61020"/>
            <a:ext cx="4301781" cy="5592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28328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2196232" y="505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1412776"/>
            <a:ext cx="367240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Goodman, J. (2014). </a:t>
            </a:r>
            <a:r>
              <a:rPr lang="en-US" altLang="es-PR" b="1" i="1" dirty="0"/>
              <a:t>Ignite the fire: The secrets to building a successful personal training career</a:t>
            </a:r>
            <a:r>
              <a:rPr lang="en-US" altLang="es-PR" dirty="0"/>
              <a:t> (2da. ed.). Scotts Valley, CA: CreateSpace Independent Publishing Platform.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CD778DA-1494-42DF-B21C-623027CFD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9" y="854298"/>
            <a:ext cx="3390057" cy="5497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16203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2196232" y="505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2060848"/>
            <a:ext cx="367240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Chia, M., &amp; Wong, P. (2014). </a:t>
            </a:r>
            <a:r>
              <a:rPr lang="en-US" altLang="es-PR" b="1" i="1" dirty="0"/>
              <a:t>Exercise personal training 101</a:t>
            </a:r>
            <a:r>
              <a:rPr lang="en-US" altLang="es-PR" dirty="0"/>
              <a:t>. Hackensack, NJ: World Scientific Publishing Co. Pte. Ltd.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EBB1979-8BAB-4BAE-8E21-B673D9985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6" y="829394"/>
            <a:ext cx="3790950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00265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Recursos_Academicos_ARTICULOS">
            <a:extLst>
              <a:ext uri="{FF2B5EF4-FFF2-40B4-BE49-F238E27FC236}">
                <a16:creationId xmlns:a16="http://schemas.microsoft.com/office/drawing/2014/main" id="{52889064-6907-47DE-BD38-8E423FB3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6">
            <a:extLst>
              <a:ext uri="{FF2B5EF4-FFF2-40B4-BE49-F238E27FC236}">
                <a16:creationId xmlns:a16="http://schemas.microsoft.com/office/drawing/2014/main" id="{961F35D3-8ED7-4E18-B1BE-47C64144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5863512"/>
            <a:ext cx="8785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>
                <a:latin typeface="Times New Roman" panose="02020603050405020304" pitchFamily="18" charset="0"/>
              </a:rPr>
              <a:t>Bishop, R. (2018).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Personal training: The business within your business</a:t>
            </a:r>
            <a:r>
              <a:rPr lang="en-US" altLang="es-PR" sz="1600" dirty="0">
                <a:latin typeface="Times New Roman" panose="02020603050405020304" pitchFamily="18" charset="0"/>
              </a:rPr>
              <a:t>. Athletic Business, 42(1), 22–24.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6B1BA-C6ED-4E9A-A61F-18DD8310A294}"/>
              </a:ext>
            </a:extLst>
          </p:cNvPr>
          <p:cNvSpPr>
            <a:spLocks/>
          </p:cNvSpPr>
          <p:nvPr/>
        </p:nvSpPr>
        <p:spPr bwMode="auto">
          <a:xfrm>
            <a:off x="3419872" y="789226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6BA140B-04FD-4B5F-B50F-4E4F7FF6F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47493"/>
            <a:ext cx="8593699" cy="41363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UIPR-Metro_Mision_001">
            <a:extLst>
              <a:ext uri="{FF2B5EF4-FFF2-40B4-BE49-F238E27FC236}">
                <a16:creationId xmlns:a16="http://schemas.microsoft.com/office/drawing/2014/main" id="{B5C48D19-1CF4-4854-BAA2-3114A4301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63663"/>
            <a:ext cx="7200900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13F3B-D530-41FA-A708-723456D9AE4C}"/>
              </a:ext>
            </a:extLst>
          </p:cNvPr>
          <p:cNvSpPr>
            <a:spLocks/>
          </p:cNvSpPr>
          <p:nvPr/>
        </p:nvSpPr>
        <p:spPr bwMode="auto">
          <a:xfrm>
            <a:off x="-107950" y="7651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UNIVERSIDAD INTERAMERICANA DE PUERTO RICO - METRO</a:t>
            </a:r>
            <a:br>
              <a:rPr lang="es-PR" altLang="es-PR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MISIÓN: Enunciados</a:t>
            </a:r>
            <a:endParaRPr lang="es-PR" altLang="es-PR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6">
            <a:extLst>
              <a:ext uri="{FF2B5EF4-FFF2-40B4-BE49-F238E27FC236}">
                <a16:creationId xmlns:a16="http://schemas.microsoft.com/office/drawing/2014/main" id="{961F35D3-8ED7-4E18-B1BE-47C64144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949082"/>
            <a:ext cx="856907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 err="1">
                <a:latin typeface="Times New Roman" panose="02020603050405020304" pitchFamily="18" charset="0"/>
              </a:rPr>
              <a:t>Sekendiz</a:t>
            </a:r>
            <a:r>
              <a:rPr lang="en-US" altLang="es-PR" sz="1600" dirty="0">
                <a:latin typeface="Times New Roman" panose="02020603050405020304" pitchFamily="18" charset="0"/>
              </a:rPr>
              <a:t>, B. (2014). Personal fitness trainers giving tough love: Risks and consequences.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ACSM's</a:t>
            </a:r>
            <a:r>
              <a:rPr lang="en-US" altLang="es-PR" sz="1600" dirty="0">
                <a:latin typeface="Times New Roman" panose="02020603050405020304" pitchFamily="18" charset="0"/>
              </a:rPr>
              <a:t>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Health &amp; Fitness Journal. 18</a:t>
            </a:r>
            <a:r>
              <a:rPr lang="en-US" altLang="es-PR" sz="1600" dirty="0">
                <a:latin typeface="Times New Roman" panose="02020603050405020304" pitchFamily="18" charset="0"/>
              </a:rPr>
              <a:t>(3), 8-11.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6B1BA-C6ED-4E9A-A61F-18DD8310A294}"/>
              </a:ext>
            </a:extLst>
          </p:cNvPr>
          <p:cNvSpPr>
            <a:spLocks/>
          </p:cNvSpPr>
          <p:nvPr/>
        </p:nvSpPr>
        <p:spPr bwMode="auto">
          <a:xfrm>
            <a:off x="3419872" y="88069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DBE24E7-8FC5-49EF-AAFB-506D23C0E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7" y="2132856"/>
            <a:ext cx="8786975" cy="2852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273517"/>
      </p:ext>
    </p:ext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6">
            <a:extLst>
              <a:ext uri="{FF2B5EF4-FFF2-40B4-BE49-F238E27FC236}">
                <a16:creationId xmlns:a16="http://schemas.microsoft.com/office/drawing/2014/main" id="{961F35D3-8ED7-4E18-B1BE-47C64144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5949082"/>
            <a:ext cx="8785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>
                <a:latin typeface="Times New Roman" panose="02020603050405020304" pitchFamily="18" charset="0"/>
              </a:rPr>
              <a:t>Schroeder, J., &amp; </a:t>
            </a:r>
            <a:r>
              <a:rPr lang="en-US" altLang="es-PR" sz="1600" dirty="0" err="1">
                <a:latin typeface="Times New Roman" panose="02020603050405020304" pitchFamily="18" charset="0"/>
              </a:rPr>
              <a:t>Donlin</a:t>
            </a:r>
            <a:r>
              <a:rPr lang="en-US" altLang="es-PR" sz="1600" dirty="0">
                <a:latin typeface="Times New Roman" panose="02020603050405020304" pitchFamily="18" charset="0"/>
              </a:rPr>
              <a:t>, A. (2011). What trends are driving personal training?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IDEA fitness journal, 8</a:t>
            </a:r>
            <a:r>
              <a:rPr lang="en-US" altLang="es-PR" sz="1600" dirty="0">
                <a:latin typeface="Times New Roman" panose="02020603050405020304" pitchFamily="18" charset="0"/>
              </a:rPr>
              <a:t>, 47-53.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6B1BA-C6ED-4E9A-A61F-18DD8310A294}"/>
              </a:ext>
            </a:extLst>
          </p:cNvPr>
          <p:cNvSpPr>
            <a:spLocks/>
          </p:cNvSpPr>
          <p:nvPr/>
        </p:nvSpPr>
        <p:spPr bwMode="auto">
          <a:xfrm>
            <a:off x="3419872" y="692696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</a:p>
        </p:txBody>
      </p:sp>
      <p:pic>
        <p:nvPicPr>
          <p:cNvPr id="5" name="Picture 4" descr="A picture containing text, newspaper, screenshot, sign&#10;&#10;Description automatically generated">
            <a:extLst>
              <a:ext uri="{FF2B5EF4-FFF2-40B4-BE49-F238E27FC236}">
                <a16:creationId xmlns:a16="http://schemas.microsoft.com/office/drawing/2014/main" id="{747A3ED7-EBBC-498F-994B-D1F9B1CD3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4" y="1339137"/>
            <a:ext cx="8343900" cy="4524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256841"/>
      </p:ext>
    </p:ext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6">
            <a:extLst>
              <a:ext uri="{FF2B5EF4-FFF2-40B4-BE49-F238E27FC236}">
                <a16:creationId xmlns:a16="http://schemas.microsoft.com/office/drawing/2014/main" id="{961F35D3-8ED7-4E18-B1BE-47C64144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949082"/>
            <a:ext cx="856907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>
                <a:latin typeface="Times New Roman" panose="02020603050405020304" pitchFamily="18" charset="0"/>
              </a:rPr>
              <a:t>Craig, A. C., &amp; Eickhoff-</a:t>
            </a:r>
            <a:r>
              <a:rPr lang="en-US" altLang="es-PR" sz="1600" dirty="0" err="1">
                <a:latin typeface="Times New Roman" panose="02020603050405020304" pitchFamily="18" charset="0"/>
              </a:rPr>
              <a:t>Shemek</a:t>
            </a:r>
            <a:r>
              <a:rPr lang="en-US" altLang="es-PR" sz="1600" dirty="0">
                <a:latin typeface="Times New Roman" panose="02020603050405020304" pitchFamily="18" charset="0"/>
              </a:rPr>
              <a:t>, J. M. (2009). Educating and training the personal fitness trainer: A pedagogical approach.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ACSM's Health &amp; Fitness Journal. 13(</a:t>
            </a:r>
            <a:r>
              <a:rPr lang="en-US" altLang="es-PR" sz="1600" dirty="0">
                <a:latin typeface="Times New Roman" panose="02020603050405020304" pitchFamily="18" charset="0"/>
              </a:rPr>
              <a:t>2), 8-15.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6B1BA-C6ED-4E9A-A61F-18DD8310A294}"/>
              </a:ext>
            </a:extLst>
          </p:cNvPr>
          <p:cNvSpPr>
            <a:spLocks/>
          </p:cNvSpPr>
          <p:nvPr/>
        </p:nvSpPr>
        <p:spPr bwMode="auto">
          <a:xfrm>
            <a:off x="3419872" y="735605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2009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0BACFD8-EF3B-40CE-895A-B2A97055C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0" y="1628800"/>
            <a:ext cx="8894260" cy="3768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381375"/>
      </p:ext>
    </p:ext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6" descr="Recursos_Academicos_VIDEOS-DVD">
            <a:extLst>
              <a:ext uri="{FF2B5EF4-FFF2-40B4-BE49-F238E27FC236}">
                <a16:creationId xmlns:a16="http://schemas.microsoft.com/office/drawing/2014/main" id="{B78282B5-A498-4EB6-8E43-05939554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18EA48C-7DCE-4578-9BE4-60E84A4CA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8" y="980728"/>
            <a:ext cx="8569184" cy="4785505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AD9030E2-FD6A-46D2-A9F7-62B769001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877272"/>
            <a:ext cx="856907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 err="1">
                <a:latin typeface="Times New Roman" panose="02020603050405020304" pitchFamily="18" charset="0"/>
              </a:rPr>
              <a:t>Sorta</a:t>
            </a:r>
            <a:r>
              <a:rPr lang="en-US" altLang="es-PR" sz="1600" dirty="0">
                <a:latin typeface="Times New Roman" panose="02020603050405020304" pitchFamily="18" charset="0"/>
              </a:rPr>
              <a:t> Healthy Trainer Education ().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How To Start A Personal Training Business: A Step By Step Guide</a:t>
            </a:r>
            <a:r>
              <a:rPr lang="en-US" altLang="es-PR" sz="1600" dirty="0">
                <a:latin typeface="Times New Roman" panose="02020603050405020304" pitchFamily="18" charset="0"/>
              </a:rPr>
              <a:t> [</a:t>
            </a:r>
            <a:r>
              <a:rPr lang="en-US" altLang="es-PR" sz="1600" dirty="0" err="1">
                <a:latin typeface="Times New Roman" panose="02020603050405020304" pitchFamily="18" charset="0"/>
              </a:rPr>
              <a:t>Archivo</a:t>
            </a:r>
            <a:r>
              <a:rPr lang="en-US" altLang="es-PR" sz="1600" dirty="0">
                <a:latin typeface="Times New Roman" panose="02020603050405020304" pitchFamily="18" charset="0"/>
              </a:rPr>
              <a:t> de video]. </a:t>
            </a:r>
            <a:r>
              <a:rPr lang="en-US" altLang="es-PR" sz="1600" dirty="0" err="1">
                <a:latin typeface="Times New Roman" panose="02020603050405020304" pitchFamily="18" charset="0"/>
              </a:rPr>
              <a:t>Recuperado</a:t>
            </a:r>
            <a:r>
              <a:rPr lang="en-US" altLang="es-PR" sz="1600" dirty="0">
                <a:latin typeface="Times New Roman" panose="02020603050405020304" pitchFamily="18" charset="0"/>
              </a:rPr>
              <a:t> de https://www.youtube.com/watch?v=MP8CdF7kuJ4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Recursos_DB_Web-Sites">
            <a:extLst>
              <a:ext uri="{FF2B5EF4-FFF2-40B4-BE49-F238E27FC236}">
                <a16:creationId xmlns:a16="http://schemas.microsoft.com/office/drawing/2014/main" id="{83874C0D-DAFE-4A06-87B2-281E143F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24E8-7DFC-40A9-A20F-589A2A229049}"/>
              </a:ext>
            </a:extLst>
          </p:cNvPr>
          <p:cNvSpPr>
            <a:spLocks/>
          </p:cNvSpPr>
          <p:nvPr/>
        </p:nvSpPr>
        <p:spPr bwMode="auto">
          <a:xfrm>
            <a:off x="0" y="620688"/>
            <a:ext cx="9144000" cy="14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</a:t>
            </a:r>
          </a:p>
          <a:p>
            <a:pPr algn="ctr" eaLnBrk="1" hangingPunct="1">
              <a:defRPr/>
            </a:pPr>
            <a:r>
              <a:rPr lang="es-PR" altLang="es-PR" sz="1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DE INVESTIGACIÓN:</a:t>
            </a:r>
          </a:p>
          <a:p>
            <a:pPr algn="ctr" eaLnBrk="1" hangingPunct="1">
              <a:defRPr/>
            </a:pPr>
            <a:r>
              <a:rPr lang="es-ES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REVISTAS Y ARTÍCULOS ARBITRADOS, LIBROS ACADÉMICOS Y BUSCADORES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http://saludmed.com/recursos/recursosdeinvestigacion.html 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9ACB037-1A7C-4420-8A0A-9D386118D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2348880"/>
            <a:ext cx="8820472" cy="41236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C7BA-41FA-4D69-AE22-41C8021173C9}"/>
              </a:ext>
            </a:extLst>
          </p:cNvPr>
          <p:cNvSpPr>
            <a:spLocks/>
          </p:cNvSpPr>
          <p:nvPr/>
        </p:nvSpPr>
        <p:spPr bwMode="auto">
          <a:xfrm>
            <a:off x="1944688" y="836613"/>
            <a:ext cx="71993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4867" name="Picture 25" descr="Web_002">
            <a:extLst>
              <a:ext uri="{FF2B5EF4-FFF2-40B4-BE49-F238E27FC236}">
                <a16:creationId xmlns:a16="http://schemas.microsoft.com/office/drawing/2014/main" id="{CF7A1A1F-1226-4450-9CDA-1A88D938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26" descr="CURVHEAD">
            <a:extLst>
              <a:ext uri="{FF2B5EF4-FFF2-40B4-BE49-F238E27FC236}">
                <a16:creationId xmlns:a16="http://schemas.microsoft.com/office/drawing/2014/main" id="{E6766535-FA2A-43EE-AFC2-EF1F96BB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205038"/>
            <a:ext cx="48958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49FCDE-7B92-4334-9D82-177FD0FF37B1}"/>
              </a:ext>
            </a:extLst>
          </p:cNvPr>
          <p:cNvSpPr>
            <a:spLocks/>
          </p:cNvSpPr>
          <p:nvPr/>
        </p:nvSpPr>
        <p:spPr bwMode="auto">
          <a:xfrm>
            <a:off x="2484438" y="2276475"/>
            <a:ext cx="48244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MÉTODO DE ACCESO</a:t>
            </a:r>
          </a:p>
        </p:txBody>
      </p:sp>
      <p:sp>
        <p:nvSpPr>
          <p:cNvPr id="1187868" name="Text Box 28">
            <a:extLst>
              <a:ext uri="{FF2B5EF4-FFF2-40B4-BE49-F238E27FC236}">
                <a16:creationId xmlns:a16="http://schemas.microsoft.com/office/drawing/2014/main" id="{F50956B7-02CE-4EC1-BB37-CAE59D262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924175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CAI: </a:t>
            </a:r>
            <a:r>
              <a:rPr lang="en-US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http://www.metro.inter.edu/cai/index.asp</a:t>
            </a:r>
          </a:p>
        </p:txBody>
      </p:sp>
      <p:pic>
        <p:nvPicPr>
          <p:cNvPr id="164871" name="Picture 29" descr="Bullets_Arrow_Blue1_Right_03">
            <a:extLst>
              <a:ext uri="{FF2B5EF4-FFF2-40B4-BE49-F238E27FC236}">
                <a16:creationId xmlns:a16="http://schemas.microsoft.com/office/drawing/2014/main" id="{B5ECD417-6D4E-4CBD-9DEA-EE26D119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001963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0" name="Text Box 30">
            <a:extLst>
              <a:ext uri="{FF2B5EF4-FFF2-40B4-BE49-F238E27FC236}">
                <a16:creationId xmlns:a16="http://schemas.microsoft.com/office/drawing/2014/main" id="{A40B77C7-755D-44DD-B1D9-57A2053FB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57346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Acceso Remoto a Bases de Datos:</a:t>
            </a:r>
            <a:endParaRPr lang="en-US" altLang="es-P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4873" name="Picture 31" descr="Bullets_Arrow_Blue1_Right_03">
            <a:extLst>
              <a:ext uri="{FF2B5EF4-FFF2-40B4-BE49-F238E27FC236}">
                <a16:creationId xmlns:a16="http://schemas.microsoft.com/office/drawing/2014/main" id="{9B44EC89-CE15-4C9A-938F-68D32972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5125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2" name="Text Box 32">
            <a:extLst>
              <a:ext uri="{FF2B5EF4-FFF2-40B4-BE49-F238E27FC236}">
                <a16:creationId xmlns:a16="http://schemas.microsoft.com/office/drawing/2014/main" id="{D494F46A-195E-4C8D-85D1-FD2C68BE3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5296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Listado de las Bases de Datos:</a:t>
            </a:r>
            <a:endParaRPr lang="en-US" altLang="es-PR" sz="25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4875" name="Picture 33" descr="Bullets_Arrow_Blue1_Right_03">
            <a:extLst>
              <a:ext uri="{FF2B5EF4-FFF2-40B4-BE49-F238E27FC236}">
                <a16:creationId xmlns:a16="http://schemas.microsoft.com/office/drawing/2014/main" id="{008E3AB7-BA65-44B6-840E-8F570980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3075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4" name="Text Box 34">
            <a:extLst>
              <a:ext uri="{FF2B5EF4-FFF2-40B4-BE49-F238E27FC236}">
                <a16:creationId xmlns:a16="http://schemas.microsoft.com/office/drawing/2014/main" id="{08F358B2-B817-43FB-85F7-8C1C5453E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803900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Seleccionar la Base de Datos</a:t>
            </a:r>
            <a:endParaRPr lang="en-US" altLang="es-PR" sz="25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4877" name="Picture 35" descr="Bullets_Arrow_Blue1_Right_03">
            <a:extLst>
              <a:ext uri="{FF2B5EF4-FFF2-40B4-BE49-F238E27FC236}">
                <a16:creationId xmlns:a16="http://schemas.microsoft.com/office/drawing/2014/main" id="{8A9CAC31-81C5-400A-AEF1-1ACA353F9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881688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6" name="Text Box 36">
            <a:extLst>
              <a:ext uri="{FF2B5EF4-FFF2-40B4-BE49-F238E27FC236}">
                <a16:creationId xmlns:a16="http://schemas.microsoft.com/office/drawing/2014/main" id="{BEBC2BD9-507E-4AA8-AD01-A3018735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221163"/>
            <a:ext cx="849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http://www.cai.inter.edu/  </a:t>
            </a:r>
            <a:r>
              <a:rPr lang="en-US" altLang="es-PR" sz="25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(Autenticar)</a:t>
            </a:r>
          </a:p>
        </p:txBody>
      </p:sp>
      <p:sp>
        <p:nvSpPr>
          <p:cNvPr id="1187877" name="Text Box 37">
            <a:extLst>
              <a:ext uri="{FF2B5EF4-FFF2-40B4-BE49-F238E27FC236}">
                <a16:creationId xmlns:a16="http://schemas.microsoft.com/office/drawing/2014/main" id="{E24B0ACD-AF5C-4AD7-A372-359A6D7B5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300663"/>
            <a:ext cx="849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http://www.cai.inter.edu/listado_db.htm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CURVHEAD">
            <a:extLst>
              <a:ext uri="{FF2B5EF4-FFF2-40B4-BE49-F238E27FC236}">
                <a16:creationId xmlns:a16="http://schemas.microsoft.com/office/drawing/2014/main" id="{2D847C9D-8082-4085-B09C-46402637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3963"/>
            <a:ext cx="8207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113853-2381-43B8-88F5-195F2E102B2C}"/>
              </a:ext>
            </a:extLst>
          </p:cNvPr>
          <p:cNvSpPr>
            <a:spLocks/>
          </p:cNvSpPr>
          <p:nvPr/>
        </p:nvSpPr>
        <p:spPr bwMode="auto">
          <a:xfrm>
            <a:off x="468313" y="2565400"/>
            <a:ext cx="81359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ARTÍCULOS DE REVISTAS ARBITRADAS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31DA11-F924-469C-A4FC-30DE90E4DBEE}"/>
              </a:ext>
            </a:extLst>
          </p:cNvPr>
          <p:cNvSpPr>
            <a:spLocks/>
          </p:cNvSpPr>
          <p:nvPr/>
        </p:nvSpPr>
        <p:spPr bwMode="auto">
          <a:xfrm>
            <a:off x="1835150" y="836613"/>
            <a:ext cx="71294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 Y DIRECTORIOS: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WEB </a:t>
            </a: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Bibliotecas Virtuales de Acceso Abierto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6917" name="Picture 7" descr="Internet_Document_001">
            <a:extLst>
              <a:ext uri="{FF2B5EF4-FFF2-40B4-BE49-F238E27FC236}">
                <a16:creationId xmlns:a16="http://schemas.microsoft.com/office/drawing/2014/main" id="{22C2B460-FDD7-41C4-8AEB-9AD6428F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50875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56" name="Text Box 8">
            <a:extLst>
              <a:ext uri="{FF2B5EF4-FFF2-40B4-BE49-F238E27FC236}">
                <a16:creationId xmlns:a16="http://schemas.microsoft.com/office/drawing/2014/main" id="{1DB96D5E-66E2-439F-8479-1AD8DD78B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573463"/>
            <a:ext cx="6335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Open Access Library:</a:t>
            </a:r>
            <a:endParaRPr lang="en-US" altLang="es-P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6919" name="Picture 9" descr="Bullets_Arrow_Blue1_Right_03">
            <a:extLst>
              <a:ext uri="{FF2B5EF4-FFF2-40B4-BE49-F238E27FC236}">
                <a16:creationId xmlns:a16="http://schemas.microsoft.com/office/drawing/2014/main" id="{E9956136-C561-4629-8595-1D56A46C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5125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58" name="Text Box 10">
            <a:extLst>
              <a:ext uri="{FF2B5EF4-FFF2-40B4-BE49-F238E27FC236}">
                <a16:creationId xmlns:a16="http://schemas.microsoft.com/office/drawing/2014/main" id="{DCB069BA-A103-4C06-9944-00C711F82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97681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Directory of Open Access Journals:</a:t>
            </a:r>
            <a:endParaRPr lang="en-US" altLang="es-PR" sz="25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6921" name="Picture 11" descr="Bullets_Arrow_Blue1_Right_03">
            <a:extLst>
              <a:ext uri="{FF2B5EF4-FFF2-40B4-BE49-F238E27FC236}">
                <a16:creationId xmlns:a16="http://schemas.microsoft.com/office/drawing/2014/main" id="{24479579-AF8C-4CE6-A984-A8FA6F483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05460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60" name="Text Box 12">
            <a:extLst>
              <a:ext uri="{FF2B5EF4-FFF2-40B4-BE49-F238E27FC236}">
                <a16:creationId xmlns:a16="http://schemas.microsoft.com/office/drawing/2014/main" id="{81C9B25C-0DC8-4005-B2F3-4713D12F6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221163"/>
            <a:ext cx="6838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http://www.oalib.com/</a:t>
            </a:r>
          </a:p>
        </p:txBody>
      </p:sp>
      <p:sp>
        <p:nvSpPr>
          <p:cNvPr id="1179661" name="Text Box 13">
            <a:extLst>
              <a:ext uri="{FF2B5EF4-FFF2-40B4-BE49-F238E27FC236}">
                <a16:creationId xmlns:a16="http://schemas.microsoft.com/office/drawing/2014/main" id="{060D1E90-5CBB-408C-88F4-9DFE21DA8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624513"/>
            <a:ext cx="72009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2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http://doaj.org/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URVHEAD">
            <a:extLst>
              <a:ext uri="{FF2B5EF4-FFF2-40B4-BE49-F238E27FC236}">
                <a16:creationId xmlns:a16="http://schemas.microsoft.com/office/drawing/2014/main" id="{297A4D7E-665B-4D0F-BC51-C3800013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19350"/>
            <a:ext cx="831691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9F125-E7F2-4273-9EE4-4E88D0A9FDC0}"/>
              </a:ext>
            </a:extLst>
          </p:cNvPr>
          <p:cNvSpPr>
            <a:spLocks/>
          </p:cNvSpPr>
          <p:nvPr/>
        </p:nvSpPr>
        <p:spPr bwMode="auto">
          <a:xfrm>
            <a:off x="539750" y="2563813"/>
            <a:ext cx="813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BUSCADORES ACADÉMICOS</a:t>
            </a:r>
          </a:p>
        </p:txBody>
      </p:sp>
      <p:sp>
        <p:nvSpPr>
          <p:cNvPr id="1192964" name="Text Box 4">
            <a:extLst>
              <a:ext uri="{FF2B5EF4-FFF2-40B4-BE49-F238E27FC236}">
                <a16:creationId xmlns:a16="http://schemas.microsoft.com/office/drawing/2014/main" id="{7CC3B62C-A5FD-41DA-9F5E-3F6A72A7B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79900"/>
            <a:ext cx="7631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http://scholar.google.com/</a:t>
            </a:r>
          </a:p>
        </p:txBody>
      </p:sp>
      <p:sp>
        <p:nvSpPr>
          <p:cNvPr id="1192965" name="Text Box 5">
            <a:extLst>
              <a:ext uri="{FF2B5EF4-FFF2-40B4-BE49-F238E27FC236}">
                <a16:creationId xmlns:a16="http://schemas.microsoft.com/office/drawing/2014/main" id="{D5C3DF55-E9AD-4BF9-8207-3453E4027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862638"/>
            <a:ext cx="7994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5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http://www.sponet.de/</a:t>
            </a:r>
          </a:p>
        </p:txBody>
      </p:sp>
      <p:pic>
        <p:nvPicPr>
          <p:cNvPr id="168966" name="Picture 6" descr="Google_Earth_001">
            <a:extLst>
              <a:ext uri="{FF2B5EF4-FFF2-40B4-BE49-F238E27FC236}">
                <a16:creationId xmlns:a16="http://schemas.microsoft.com/office/drawing/2014/main" id="{860E53B9-CA84-42BB-999B-69767C0E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57225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0A2DC5-9740-40A4-A64A-A858D235BC00}"/>
              </a:ext>
            </a:extLst>
          </p:cNvPr>
          <p:cNvSpPr>
            <a:spLocks/>
          </p:cNvSpPr>
          <p:nvPr/>
        </p:nvSpPr>
        <p:spPr bwMode="auto">
          <a:xfrm>
            <a:off x="1835150" y="836613"/>
            <a:ext cx="71294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 Y BUSCADORES: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WEB </a:t>
            </a: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Buscadores de Acceso Abierto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92968" name="Text Box 8">
            <a:extLst>
              <a:ext uri="{FF2B5EF4-FFF2-40B4-BE49-F238E27FC236}">
                <a16:creationId xmlns:a16="http://schemas.microsoft.com/office/drawing/2014/main" id="{F02C924D-7A03-4E4F-9275-488A10C3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3559175"/>
            <a:ext cx="79216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5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Google Scholar:</a:t>
            </a:r>
            <a:endParaRPr lang="en-US" altLang="es-PR" sz="53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8969" name="Picture 9" descr="Bullets_Arrow_Blue1_Right_03">
            <a:extLst>
              <a:ext uri="{FF2B5EF4-FFF2-40B4-BE49-F238E27FC236}">
                <a16:creationId xmlns:a16="http://schemas.microsoft.com/office/drawing/2014/main" id="{F530FC90-A129-4FDD-8D06-EFC4E991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592513"/>
            <a:ext cx="5048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2970" name="Text Box 10">
            <a:extLst>
              <a:ext uri="{FF2B5EF4-FFF2-40B4-BE49-F238E27FC236}">
                <a16:creationId xmlns:a16="http://schemas.microsoft.com/office/drawing/2014/main" id="{596AE19F-7751-433A-9EEC-B855D611D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5143500"/>
            <a:ext cx="79216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5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Sport Science on the Net:</a:t>
            </a:r>
            <a:endParaRPr lang="en-US" altLang="es-PR" sz="53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8971" name="Picture 11" descr="Bullets_Arrow_Blue1_Right_03">
            <a:extLst>
              <a:ext uri="{FF2B5EF4-FFF2-40B4-BE49-F238E27FC236}">
                <a16:creationId xmlns:a16="http://schemas.microsoft.com/office/drawing/2014/main" id="{8E033321-6A98-4763-94FE-59CAD5D4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5176838"/>
            <a:ext cx="5048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Expectativas_del_Curso">
            <a:extLst>
              <a:ext uri="{FF2B5EF4-FFF2-40B4-BE49-F238E27FC236}">
                <a16:creationId xmlns:a16="http://schemas.microsoft.com/office/drawing/2014/main" id="{D9C9A48C-C10C-42FE-89B5-032EBA242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90D1-5B2B-47F3-8D81-BE8E1B306BCC}"/>
              </a:ext>
            </a:extLst>
          </p:cNvPr>
          <p:cNvSpPr>
            <a:spLocks/>
          </p:cNvSpPr>
          <p:nvPr/>
        </p:nvSpPr>
        <p:spPr bwMode="auto">
          <a:xfrm>
            <a:off x="2193925" y="981075"/>
            <a:ext cx="66992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SITIOS-WEB QUE SE </a:t>
            </a:r>
            <a:r>
              <a:rPr lang="es-PR" altLang="es-PR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DEBEN EVITAR</a:t>
            </a:r>
          </a:p>
        </p:txBody>
      </p:sp>
      <p:pic>
        <p:nvPicPr>
          <p:cNvPr id="173059" name="Picture 18" descr="POINTERR">
            <a:extLst>
              <a:ext uri="{FF2B5EF4-FFF2-40B4-BE49-F238E27FC236}">
                <a16:creationId xmlns:a16="http://schemas.microsoft.com/office/drawing/2014/main" id="{EFEBA80D-43AB-4099-8101-E3A5B8B4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6384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0" name="Text Box 19">
            <a:extLst>
              <a:ext uri="{FF2B5EF4-FFF2-40B4-BE49-F238E27FC236}">
                <a16:creationId xmlns:a16="http://schemas.microsoft.com/office/drawing/2014/main" id="{39E0EA44-1FDE-4940-8563-3778FD4FB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2565400"/>
            <a:ext cx="80295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El Rincón del Vago:</a:t>
            </a:r>
          </a:p>
        </p:txBody>
      </p:sp>
      <p:sp>
        <p:nvSpPr>
          <p:cNvPr id="1157140" name="Text Box 20">
            <a:extLst>
              <a:ext uri="{FF2B5EF4-FFF2-40B4-BE49-F238E27FC236}">
                <a16:creationId xmlns:a16="http://schemas.microsoft.com/office/drawing/2014/main" id="{E71D2160-BFCE-409F-8F6C-9D350D9D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3159125"/>
            <a:ext cx="806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  <a:hlinkClick r:id="rId6"/>
              </a:rPr>
              <a:t>http://www.rincondelvago.com/</a:t>
            </a:r>
            <a:endParaRPr lang="en-US" altLang="es-PR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3062" name="Picture 21" descr="POINTERR">
            <a:extLst>
              <a:ext uri="{FF2B5EF4-FFF2-40B4-BE49-F238E27FC236}">
                <a16:creationId xmlns:a16="http://schemas.microsoft.com/office/drawing/2014/main" id="{3F5B9583-FB63-4C2C-A34F-9690C9B4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9909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3" name="Text Box 22">
            <a:extLst>
              <a:ext uri="{FF2B5EF4-FFF2-40B4-BE49-F238E27FC236}">
                <a16:creationId xmlns:a16="http://schemas.microsoft.com/office/drawing/2014/main" id="{AA23F986-790E-4A14-9C08-6A423780E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391795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Monografías.com:</a:t>
            </a:r>
          </a:p>
        </p:txBody>
      </p:sp>
      <p:sp>
        <p:nvSpPr>
          <p:cNvPr id="1157143" name="Text Box 23">
            <a:extLst>
              <a:ext uri="{FF2B5EF4-FFF2-40B4-BE49-F238E27FC236}">
                <a16:creationId xmlns:a16="http://schemas.microsoft.com/office/drawing/2014/main" id="{7DE361C9-298F-4356-B133-AC4236DC0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4546600"/>
            <a:ext cx="80660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  <a:hlinkClick r:id="rId7"/>
              </a:rPr>
              <a:t>http://www.monografias.com/</a:t>
            </a:r>
            <a:endParaRPr lang="en-US" altLang="es-PR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3065" name="Picture 24" descr="POINTERR">
            <a:extLst>
              <a:ext uri="{FF2B5EF4-FFF2-40B4-BE49-F238E27FC236}">
                <a16:creationId xmlns:a16="http://schemas.microsoft.com/office/drawing/2014/main" id="{99132DBE-8DEF-4424-9271-65126B0C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2863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6" name="Text Box 25">
            <a:extLst>
              <a:ext uri="{FF2B5EF4-FFF2-40B4-BE49-F238E27FC236}">
                <a16:creationId xmlns:a16="http://schemas.microsoft.com/office/drawing/2014/main" id="{E88B0AB7-8FA0-4F9E-A4D1-1EF17E1C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5300663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Wikipedia:</a:t>
            </a:r>
          </a:p>
        </p:txBody>
      </p:sp>
      <p:sp>
        <p:nvSpPr>
          <p:cNvPr id="1157146" name="Text Box 26">
            <a:extLst>
              <a:ext uri="{FF2B5EF4-FFF2-40B4-BE49-F238E27FC236}">
                <a16:creationId xmlns:a16="http://schemas.microsoft.com/office/drawing/2014/main" id="{E4E777F1-1765-49C7-A40B-06B8B5013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5789613"/>
            <a:ext cx="80660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  <a:hlinkClick r:id="rId8"/>
              </a:rPr>
              <a:t>http://www.wikipedia.org/</a:t>
            </a:r>
            <a:endParaRPr lang="en-US" altLang="es-PR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3068" name="Picture 27" descr="Web_001">
            <a:extLst>
              <a:ext uri="{FF2B5EF4-FFF2-40B4-BE49-F238E27FC236}">
                <a16:creationId xmlns:a16="http://schemas.microsoft.com/office/drawing/2014/main" id="{0D76150A-2413-4673-BA8F-120F82C0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85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whoosh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3" descr="Recursos_Academicos_TENDENCIAS">
            <a:extLst>
              <a:ext uri="{FF2B5EF4-FFF2-40B4-BE49-F238E27FC236}">
                <a16:creationId xmlns:a16="http://schemas.microsoft.com/office/drawing/2014/main" id="{EF5493BA-AE3B-4D1F-88A7-1F37037A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6B6B-F7E6-46B4-B13A-9B5816A3B215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EJERCICIO ES MEDICINA</a:t>
            </a:r>
            <a:r>
              <a:rPr lang="es-PR" altLang="es-PR" sz="17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®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EXERCSE IS MEDICINE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1700" b="1" i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®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DEL SITIO WEB: http://exerciseismedicine.org/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77155" name="Picture 3" descr="Exercise_is_Medicine_02">
            <a:extLst>
              <a:ext uri="{FF2B5EF4-FFF2-40B4-BE49-F238E27FC236}">
                <a16:creationId xmlns:a16="http://schemas.microsoft.com/office/drawing/2014/main" id="{50C6060F-1840-4839-869E-97BC4578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2009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4778-D30A-45D7-90C0-AD52902093BE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DE ACTIVIDAD FÍSICA: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DEL SITIO WEB: http://www.health.gov/paguidelines/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79203" name="Picture 4" descr="PA_2008_Web_Page_01">
            <a:extLst>
              <a:ext uri="{FF2B5EF4-FFF2-40B4-BE49-F238E27FC236}">
                <a16:creationId xmlns:a16="http://schemas.microsoft.com/office/drawing/2014/main" id="{5FEFAEBD-EC9D-43BA-AE0D-CCCE628E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56932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6">
            <a:extLst>
              <a:ext uri="{FF2B5EF4-FFF2-40B4-BE49-F238E27FC236}">
                <a16:creationId xmlns:a16="http://schemas.microsoft.com/office/drawing/2014/main" id="{4256B9CE-753C-426C-AB55-A3CD64940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713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National Heart Foundation of Australia (2011). Sitting less for adults.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600" b="1" i="1">
              <a:latin typeface="Times New Roman" panose="02020603050405020304" pitchFamily="18" charset="0"/>
            </a:endParaRPr>
          </a:p>
        </p:txBody>
      </p:sp>
      <p:pic>
        <p:nvPicPr>
          <p:cNvPr id="181251" name="Picture 3" descr="S34">
            <a:extLst>
              <a:ext uri="{FF2B5EF4-FFF2-40B4-BE49-F238E27FC236}">
                <a16:creationId xmlns:a16="http://schemas.microsoft.com/office/drawing/2014/main" id="{79FCEA12-C1B0-486E-A065-DA3AA354B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3588"/>
            <a:ext cx="7334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047C-B1DD-4E0F-B1E2-22B721388F4B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sz="4800">
                <a:cs typeface="Arial" panose="020B0604020202020204" pitchFamily="34" charset="0"/>
              </a:rPr>
              <a:t> </a:t>
            </a: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JUST STAND: </a:t>
            </a:r>
            <a:r>
              <a:rPr lang="es-PR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http://www.juststand.org/</a:t>
            </a:r>
            <a:endParaRPr lang="es-PR" altLang="es-PR" sz="2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3299" name="Picture 3" descr="S43">
            <a:extLst>
              <a:ext uri="{FF2B5EF4-FFF2-40B4-BE49-F238E27FC236}">
                <a16:creationId xmlns:a16="http://schemas.microsoft.com/office/drawing/2014/main" id="{AE55523C-C629-4062-AB72-9B04DCF3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195388"/>
            <a:ext cx="87280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Recursos_Casas_y_Distr_01">
            <a:extLst>
              <a:ext uri="{FF2B5EF4-FFF2-40B4-BE49-F238E27FC236}">
                <a16:creationId xmlns:a16="http://schemas.microsoft.com/office/drawing/2014/main" id="{7954CBC5-B797-4CB0-84FA-98AA5334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10" descr="Book_and_Glasses_01">
            <a:extLst>
              <a:ext uri="{FF2B5EF4-FFF2-40B4-BE49-F238E27FC236}">
                <a16:creationId xmlns:a16="http://schemas.microsoft.com/office/drawing/2014/main" id="{4EE73404-44DC-4AD7-B9BA-8C1A8B4B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23034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E5054-6A79-4833-BB5B-58E7CEBC271A}"/>
              </a:ext>
            </a:extLst>
          </p:cNvPr>
          <p:cNvSpPr>
            <a:spLocks/>
          </p:cNvSpPr>
          <p:nvPr/>
        </p:nvSpPr>
        <p:spPr bwMode="auto">
          <a:xfrm>
            <a:off x="2700338" y="981075"/>
            <a:ext cx="61198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REPRESENTANTES DE: </a:t>
            </a: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</a:t>
            </a:r>
          </a:p>
        </p:txBody>
      </p:sp>
      <p:pic>
        <p:nvPicPr>
          <p:cNvPr id="195588" name="Picture 25" descr="Books_01">
            <a:extLst>
              <a:ext uri="{FF2B5EF4-FFF2-40B4-BE49-F238E27FC236}">
                <a16:creationId xmlns:a16="http://schemas.microsoft.com/office/drawing/2014/main" id="{EF2AC8C4-ABF4-4CF5-A802-CF42617C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05263"/>
            <a:ext cx="231933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9" name="Picture 26" descr="POINTERR">
            <a:extLst>
              <a:ext uri="{FF2B5EF4-FFF2-40B4-BE49-F238E27FC236}">
                <a16:creationId xmlns:a16="http://schemas.microsoft.com/office/drawing/2014/main" id="{2B1CDA6E-500B-4954-B1EB-82B6495B7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14650"/>
            <a:ext cx="3810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90" name="Text Box 27">
            <a:extLst>
              <a:ext uri="{FF2B5EF4-FFF2-40B4-BE49-F238E27FC236}">
                <a16:creationId xmlns:a16="http://schemas.microsoft.com/office/drawing/2014/main" id="{4FA7634A-7C8F-4569-BD97-2E2A4D6AC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2873375"/>
            <a:ext cx="44084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2700" b="1">
                <a:latin typeface="Arial" panose="020B0604020202020204" pitchFamily="34" charset="0"/>
              </a:rPr>
              <a:t>BIBLIO INFORMÁTICA:</a:t>
            </a:r>
          </a:p>
        </p:txBody>
      </p:sp>
      <p:sp>
        <p:nvSpPr>
          <p:cNvPr id="863260" name="Text Box 28">
            <a:extLst>
              <a:ext uri="{FF2B5EF4-FFF2-40B4-BE49-F238E27FC236}">
                <a16:creationId xmlns:a16="http://schemas.microsoft.com/office/drawing/2014/main" id="{4C6449F4-56DE-4209-A755-0D79D88EE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4597400"/>
            <a:ext cx="3651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600" b="1">
                <a:solidFill>
                  <a:srgbClr val="37375B"/>
                </a:solidFill>
              </a:rPr>
              <a:t>Contacto: </a:t>
            </a:r>
            <a:r>
              <a:rPr lang="en-US" altLang="es-PR" sz="2600" b="1" i="1">
                <a:solidFill>
                  <a:srgbClr val="37375B"/>
                </a:solidFill>
              </a:rPr>
              <a:t>Celular:</a:t>
            </a:r>
            <a:endParaRPr lang="en-US" altLang="es-PR" sz="2600" i="1">
              <a:solidFill>
                <a:srgbClr val="37375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5592" name="Picture 29" descr="Bullet_Round_Diamond_Maggenta_02">
            <a:extLst>
              <a:ext uri="{FF2B5EF4-FFF2-40B4-BE49-F238E27FC236}">
                <a16:creationId xmlns:a16="http://schemas.microsoft.com/office/drawing/2014/main" id="{EA4106AD-7BB4-4300-B5B8-82C5D641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4672013"/>
            <a:ext cx="3603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62" name="Text Box 30">
            <a:extLst>
              <a:ext uri="{FF2B5EF4-FFF2-40B4-BE49-F238E27FC236}">
                <a16:creationId xmlns:a16="http://schemas.microsoft.com/office/drawing/2014/main" id="{5DAFADD0-5E31-486C-B5EB-1D109829F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3500438"/>
            <a:ext cx="55245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600" b="1">
                <a:solidFill>
                  <a:srgbClr val="37375B"/>
                </a:solidFill>
              </a:rPr>
              <a:t>Presidenta - </a:t>
            </a:r>
            <a:r>
              <a:rPr lang="en-US" altLang="es-PR" sz="2600" b="1" i="1">
                <a:solidFill>
                  <a:srgbClr val="37375B"/>
                </a:solidFill>
              </a:rPr>
              <a:t>Persona Contacto:</a:t>
            </a:r>
            <a:endParaRPr lang="en-US" altLang="es-PR" sz="2600" i="1">
              <a:solidFill>
                <a:srgbClr val="37375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5594" name="Picture 31" descr="Bullet_Round_Diamond_Maggenta_02">
            <a:extLst>
              <a:ext uri="{FF2B5EF4-FFF2-40B4-BE49-F238E27FC236}">
                <a16:creationId xmlns:a16="http://schemas.microsoft.com/office/drawing/2014/main" id="{7113E93A-3E59-4B0D-95D2-2137A0320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575050"/>
            <a:ext cx="36036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64" name="Text Box 32">
            <a:extLst>
              <a:ext uri="{FF2B5EF4-FFF2-40B4-BE49-F238E27FC236}">
                <a16:creationId xmlns:a16="http://schemas.microsoft.com/office/drawing/2014/main" id="{92FFF7D9-F2EB-437E-86A0-5598FB6F0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4005263"/>
            <a:ext cx="4535488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3000" b="1" i="1">
                <a:solidFill>
                  <a:srgbClr val="0000CC"/>
                </a:solidFill>
                <a:latin typeface="Calibri" panose="020F0502020204030204" pitchFamily="34" charset="0"/>
              </a:rPr>
              <a:t>Gisela Morales</a:t>
            </a:r>
            <a:endParaRPr lang="en-US" altLang="es-PR" sz="3000" i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63265" name="Text Box 33">
            <a:extLst>
              <a:ext uri="{FF2B5EF4-FFF2-40B4-BE49-F238E27FC236}">
                <a16:creationId xmlns:a16="http://schemas.microsoft.com/office/drawing/2014/main" id="{71B06785-0A61-4A88-BFF4-1B4F7075B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5086350"/>
            <a:ext cx="316706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3000" b="1" i="1">
                <a:solidFill>
                  <a:srgbClr val="0000CC"/>
                </a:solidFill>
                <a:latin typeface="Calibri" panose="020F0502020204030204" pitchFamily="34" charset="0"/>
              </a:rPr>
              <a:t>(787) 388-9235</a:t>
            </a:r>
            <a:endParaRPr lang="en-US" altLang="es-PR" sz="3000" i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2C54B-5E37-4585-9FAD-BCA13DCAD9AE}"/>
              </a:ext>
            </a:extLst>
          </p:cNvPr>
          <p:cNvSpPr>
            <a:spLocks/>
          </p:cNvSpPr>
          <p:nvPr/>
        </p:nvSpPr>
        <p:spPr bwMode="auto">
          <a:xfrm>
            <a:off x="0" y="9429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HUMAN KINETICS: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http://www.humankinetics.com/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7635" name="Picture 7" descr="Human_Kinetics_001">
            <a:extLst>
              <a:ext uri="{FF2B5EF4-FFF2-40B4-BE49-F238E27FC236}">
                <a16:creationId xmlns:a16="http://schemas.microsoft.com/office/drawing/2014/main" id="{329A9235-7043-4FC2-B4AE-9000A1211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31963"/>
            <a:ext cx="8785225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3633-D12E-4956-A926-049C7095AD54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MEYER &amp; MEYER SPORTS: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http://www.m-m-sports.com/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9683" name="Picture 4" descr="Meyer_and_Meyer_SPORT_01">
            <a:extLst>
              <a:ext uri="{FF2B5EF4-FFF2-40B4-BE49-F238E27FC236}">
                <a16:creationId xmlns:a16="http://schemas.microsoft.com/office/drawing/2014/main" id="{863A2F2D-84AB-488C-BA23-863979B81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8392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BB16-E0F5-49A8-B9AF-BACE5DD237C0}"/>
              </a:ext>
            </a:extLst>
          </p:cNvPr>
          <p:cNvSpPr>
            <a:spLocks/>
          </p:cNvSpPr>
          <p:nvPr/>
        </p:nvSpPr>
        <p:spPr bwMode="auto">
          <a:xfrm>
            <a:off x="2411413" y="836613"/>
            <a:ext cx="62277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s-PR" altLang="es-PR" sz="4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</a:t>
            </a:r>
            <a:br>
              <a:rPr lang="es-PR" altLang="es-PR" sz="4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4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DEL CURSO:</a:t>
            </a:r>
          </a:p>
        </p:txBody>
      </p:sp>
      <p:pic>
        <p:nvPicPr>
          <p:cNvPr id="48131" name="Picture 4" descr="POINTERR">
            <a:extLst>
              <a:ext uri="{FF2B5EF4-FFF2-40B4-BE49-F238E27FC236}">
                <a16:creationId xmlns:a16="http://schemas.microsoft.com/office/drawing/2014/main" id="{6A712247-4AB0-4DED-A224-AD9FA2A6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3" name="Text Box 5">
            <a:extLst>
              <a:ext uri="{FF2B5EF4-FFF2-40B4-BE49-F238E27FC236}">
                <a16:creationId xmlns:a16="http://schemas.microsoft.com/office/drawing/2014/main" id="{6C31A07E-524C-443E-8983-52F52B183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25098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Insumo</a:t>
            </a:r>
            <a:r>
              <a:rPr lang="en-US" altLang="es-P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inmediato</a:t>
            </a:r>
            <a:endParaRPr lang="en-US" altLang="es-PR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8133" name="Picture 6" descr="POINTERR">
            <a:extLst>
              <a:ext uri="{FF2B5EF4-FFF2-40B4-BE49-F238E27FC236}">
                <a16:creationId xmlns:a16="http://schemas.microsoft.com/office/drawing/2014/main" id="{119A888C-A405-4FDE-889D-1CB0553E8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60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5" name="Text Box 7">
            <a:extLst>
              <a:ext uri="{FF2B5EF4-FFF2-40B4-BE49-F238E27FC236}">
                <a16:creationId xmlns:a16="http://schemas.microsoft.com/office/drawing/2014/main" id="{3B859929-FE64-4B01-B501-8B8631086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1781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Participación activa</a:t>
            </a:r>
          </a:p>
        </p:txBody>
      </p:sp>
      <p:pic>
        <p:nvPicPr>
          <p:cNvPr id="48135" name="Picture 8" descr="POINTERR">
            <a:extLst>
              <a:ext uri="{FF2B5EF4-FFF2-40B4-BE49-F238E27FC236}">
                <a16:creationId xmlns:a16="http://schemas.microsoft.com/office/drawing/2014/main" id="{B4C5C8D3-A7BC-4567-A190-EE36AE79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846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7" name="Text Box 9">
            <a:extLst>
              <a:ext uri="{FF2B5EF4-FFF2-40B4-BE49-F238E27FC236}">
                <a16:creationId xmlns:a16="http://schemas.microsoft.com/office/drawing/2014/main" id="{460303F2-BB2B-43FF-A8F3-1D7F9EEF6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450215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Principios éticos</a:t>
            </a:r>
          </a:p>
        </p:txBody>
      </p:sp>
      <p:pic>
        <p:nvPicPr>
          <p:cNvPr id="48137" name="Picture 10" descr="POINTERR">
            <a:extLst>
              <a:ext uri="{FF2B5EF4-FFF2-40B4-BE49-F238E27FC236}">
                <a16:creationId xmlns:a16="http://schemas.microsoft.com/office/drawing/2014/main" id="{85654BF8-0593-4A52-B7DC-E8B75DE53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2054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9" name="Text Box 11">
            <a:extLst>
              <a:ext uri="{FF2B5EF4-FFF2-40B4-BE49-F238E27FC236}">
                <a16:creationId xmlns:a16="http://schemas.microsoft.com/office/drawing/2014/main" id="{8FD36438-953A-468C-B323-7D646FDCD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2228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Certificaciónes y licencias</a:t>
            </a:r>
          </a:p>
        </p:txBody>
      </p:sp>
      <p:pic>
        <p:nvPicPr>
          <p:cNvPr id="48139" name="Picture 12" descr="Expectativas_01">
            <a:extLst>
              <a:ext uri="{FF2B5EF4-FFF2-40B4-BE49-F238E27FC236}">
                <a16:creationId xmlns:a16="http://schemas.microsoft.com/office/drawing/2014/main" id="{E4FAA276-A6B5-49C2-A07A-2DB4DD37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3" descr="POINTERR">
            <a:extLst>
              <a:ext uri="{FF2B5EF4-FFF2-40B4-BE49-F238E27FC236}">
                <a16:creationId xmlns:a16="http://schemas.microsoft.com/office/drawing/2014/main" id="{D19F17C3-432D-4DF3-89B4-CF8CFFE18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03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62" name="Text Box 14">
            <a:extLst>
              <a:ext uri="{FF2B5EF4-FFF2-40B4-BE49-F238E27FC236}">
                <a16:creationId xmlns:a16="http://schemas.microsoft.com/office/drawing/2014/main" id="{A15F7C41-CE20-4AE2-9EB6-834723D73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9213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Membresías de asociaciones</a:t>
            </a:r>
          </a:p>
        </p:txBody>
      </p:sp>
      <p:pic>
        <p:nvPicPr>
          <p:cNvPr id="48142" name="Picture 15" descr="POINTERR">
            <a:extLst>
              <a:ext uri="{FF2B5EF4-FFF2-40B4-BE49-F238E27FC236}">
                <a16:creationId xmlns:a16="http://schemas.microsoft.com/office/drawing/2014/main" id="{753D5E26-A1D6-4DD8-9AE5-234598AA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147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64" name="Text Box 16">
            <a:extLst>
              <a:ext uri="{FF2B5EF4-FFF2-40B4-BE49-F238E27FC236}">
                <a16:creationId xmlns:a16="http://schemas.microsoft.com/office/drawing/2014/main" id="{6321568F-83B6-4AF8-B3A1-EEC7B6150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83222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Redacción correcta</a:t>
            </a: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whoosh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4195-C83C-4247-8940-6A2DCCF1B53C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EDITORIAL PAIDOTRIBO: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http://www.paidotribo.com/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1731" name="Picture 5" descr="Editorial_Paidotribo_002">
            <a:extLst>
              <a:ext uri="{FF2B5EF4-FFF2-40B4-BE49-F238E27FC236}">
                <a16:creationId xmlns:a16="http://schemas.microsoft.com/office/drawing/2014/main" id="{B8B4DEB0-3E82-4D94-B19F-5BEF8FE4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62075"/>
            <a:ext cx="88201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8D342-D8EE-43B2-AAD4-EE0F7F75A7AE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EDITORIAL KINESIS: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http://www.kinesis.com.co/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3779" name="Picture 4" descr="Editorial_Kinesis_001">
            <a:extLst>
              <a:ext uri="{FF2B5EF4-FFF2-40B4-BE49-F238E27FC236}">
                <a16:creationId xmlns:a16="http://schemas.microsoft.com/office/drawing/2014/main" id="{45CF4F88-A95A-4CB6-AB1F-48939533F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54138"/>
            <a:ext cx="882015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7D71A-503A-462D-81AC-9C908942443A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EDITORIAL INDE: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http://www.inde.com/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5827" name="Picture 4" descr="Editorial_INDE_001">
            <a:extLst>
              <a:ext uri="{FF2B5EF4-FFF2-40B4-BE49-F238E27FC236}">
                <a16:creationId xmlns:a16="http://schemas.microsoft.com/office/drawing/2014/main" id="{15A8FA7E-2B39-4763-8B24-7A339640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79538"/>
            <a:ext cx="7489825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21CC-C6F8-4FF6-94BB-91E5BAD21C0E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074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EDICIONES TUTOR: </a:t>
            </a:r>
            <a:r>
              <a:rPr lang="es-PR" altLang="es-PR" sz="21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http://www.edicionestutor.com/</a:t>
            </a:r>
            <a:endParaRPr lang="es-PR" altLang="es-PR" sz="21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7875" name="Picture 5" descr="1">
            <a:extLst>
              <a:ext uri="{FF2B5EF4-FFF2-40B4-BE49-F238E27FC236}">
                <a16:creationId xmlns:a16="http://schemas.microsoft.com/office/drawing/2014/main" id="{76FDDBFD-6832-49D7-8C74-65A75267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341438"/>
            <a:ext cx="724852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Analisis-Validacion_Informacion_01">
            <a:extLst>
              <a:ext uri="{FF2B5EF4-FFF2-40B4-BE49-F238E27FC236}">
                <a16:creationId xmlns:a16="http://schemas.microsoft.com/office/drawing/2014/main" id="{223026EB-3115-45EE-B5A6-B343F75E3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79BD-98D7-402D-B4B2-612146C2568E}"/>
              </a:ext>
            </a:extLst>
          </p:cNvPr>
          <p:cNvSpPr>
            <a:spLocks/>
          </p:cNvSpPr>
          <p:nvPr/>
        </p:nvSpPr>
        <p:spPr bwMode="auto">
          <a:xfrm>
            <a:off x="1546225" y="692150"/>
            <a:ext cx="7273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ANÁLISIS DE VALIDEZ: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Identificar Sitios-Web</a:t>
            </a:r>
            <a:b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Basados en Evidencia Científica</a:t>
            </a:r>
          </a:p>
        </p:txBody>
      </p:sp>
      <p:sp>
        <p:nvSpPr>
          <p:cNvPr id="1146945" name="Text Box 65">
            <a:extLst>
              <a:ext uri="{FF2B5EF4-FFF2-40B4-BE49-F238E27FC236}">
                <a16:creationId xmlns:a16="http://schemas.microsoft.com/office/drawing/2014/main" id="{31D8CACF-55AA-4928-A52E-BF0BAAE48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019425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Determinar si es legítimo y si el contenido provee: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396" name="Picture 66" descr="Bullet_Round_Diamond_Maggenta_02">
            <a:extLst>
              <a:ext uri="{FF2B5EF4-FFF2-40B4-BE49-F238E27FC236}">
                <a16:creationId xmlns:a16="http://schemas.microsoft.com/office/drawing/2014/main" id="{8B467232-BB3B-42EA-A7AE-08A2A597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09086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7" name="Text Box 67">
            <a:extLst>
              <a:ext uri="{FF2B5EF4-FFF2-40B4-BE49-F238E27FC236}">
                <a16:creationId xmlns:a16="http://schemas.microsoft.com/office/drawing/2014/main" id="{F3F1CC48-8E5F-4599-8AF9-57E8258EF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3429000"/>
            <a:ext cx="74850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”</a:t>
            </a:r>
            <a:r>
              <a:rPr lang="es-ES" altLang="es-PR" sz="2200" b="1" i="1" u="sng">
                <a:solidFill>
                  <a:srgbClr val="000000"/>
                </a:solidFill>
                <a:latin typeface="Arial" panose="020B0604020202020204" pitchFamily="34" charset="0"/>
              </a:rPr>
              <a:t>Sobre Nosotros</a:t>
            </a: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” (</a:t>
            </a:r>
            <a:r>
              <a:rPr lang="es-ES" altLang="es-PR" sz="2200" b="1" i="1" u="sng">
                <a:solidFill>
                  <a:srgbClr val="000000"/>
                </a:solidFill>
                <a:latin typeface="Arial" panose="020B0604020202020204" pitchFamily="34" charset="0"/>
              </a:rPr>
              <a:t>About Us</a:t>
            </a: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), o secciones similares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46948" name="Text Box 68">
            <a:extLst>
              <a:ext uri="{FF2B5EF4-FFF2-40B4-BE49-F238E27FC236}">
                <a16:creationId xmlns:a16="http://schemas.microsoft.com/office/drawing/2014/main" id="{987A548B-5DCB-4E76-9E66-52315A4B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5542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Estrategias/recomendaciones - </a:t>
            </a:r>
            <a:r>
              <a:rPr lang="en-US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Programa de Ejercicio</a:t>
            </a: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</a:p>
        </p:txBody>
      </p:sp>
      <p:pic>
        <p:nvPicPr>
          <p:cNvPr id="187399" name="Picture 69" descr="Bullets_Arrow_Blue1_Right_03">
            <a:extLst>
              <a:ext uri="{FF2B5EF4-FFF2-40B4-BE49-F238E27FC236}">
                <a16:creationId xmlns:a16="http://schemas.microsoft.com/office/drawing/2014/main" id="{BB491FF1-E14E-4155-A389-AF25A8FCE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2572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0" name="Text Box 70">
            <a:extLst>
              <a:ext uri="{FF2B5EF4-FFF2-40B4-BE49-F238E27FC236}">
                <a16:creationId xmlns:a16="http://schemas.microsoft.com/office/drawing/2014/main" id="{04670DF8-9982-4AE1-B5F2-149CF9788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8846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Establecer si es precisa: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401" name="Picture 71" descr="Bullet_Round_Diamond_Maggenta_02">
            <a:extLst>
              <a:ext uri="{FF2B5EF4-FFF2-40B4-BE49-F238E27FC236}">
                <a16:creationId xmlns:a16="http://schemas.microsoft.com/office/drawing/2014/main" id="{78123E17-095A-467D-BECE-250C724A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9560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2" name="Text Box 72">
            <a:extLst>
              <a:ext uri="{FF2B5EF4-FFF2-40B4-BE49-F238E27FC236}">
                <a16:creationId xmlns:a16="http://schemas.microsoft.com/office/drawing/2014/main" id="{22932970-8B9C-48BC-999E-B3236E525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314825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¿Las recomendaciones siguen las guías de ACSM?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403" name="Picture 73" descr="Bullets_Arrow-Thin_Green_Right_02">
            <a:extLst>
              <a:ext uri="{FF2B5EF4-FFF2-40B4-BE49-F238E27FC236}">
                <a16:creationId xmlns:a16="http://schemas.microsoft.com/office/drawing/2014/main" id="{8B989FFC-8943-4D08-8CAF-FD0C4B3F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3481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4" name="Text Box 74">
            <a:extLst>
              <a:ext uri="{FF2B5EF4-FFF2-40B4-BE49-F238E27FC236}">
                <a16:creationId xmlns:a16="http://schemas.microsoft.com/office/drawing/2014/main" id="{3F805906-2872-44BB-9CCA-3A35B8537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695825"/>
            <a:ext cx="79533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¿Recomienda consultar a un médico antes del programa?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405" name="Picture 75" descr="Bullets_Arrow-Thin_Green_Right_02">
            <a:extLst>
              <a:ext uri="{FF2B5EF4-FFF2-40B4-BE49-F238E27FC236}">
                <a16:creationId xmlns:a16="http://schemas.microsoft.com/office/drawing/2014/main" id="{CD1CA56B-DB6A-4A4D-A2AE-F9443989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7291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6" name="Text Box 76">
            <a:extLst>
              <a:ext uri="{FF2B5EF4-FFF2-40B4-BE49-F238E27FC236}">
                <a16:creationId xmlns:a16="http://schemas.microsoft.com/office/drawing/2014/main" id="{CA6CA700-6A47-4B77-9638-A324FC777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800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Observar si existe información sobre: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407" name="Picture 77" descr="Bullet_Round_Diamond_Maggenta_02">
            <a:extLst>
              <a:ext uri="{FF2B5EF4-FFF2-40B4-BE49-F238E27FC236}">
                <a16:creationId xmlns:a16="http://schemas.microsoft.com/office/drawing/2014/main" id="{7B0C3960-79AC-450E-BCA4-C0499905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2514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8" name="Text Box 78">
            <a:extLst>
              <a:ext uri="{FF2B5EF4-FFF2-40B4-BE49-F238E27FC236}">
                <a16:creationId xmlns:a16="http://schemas.microsoft.com/office/drawing/2014/main" id="{6D8E0944-599C-4BAE-9CA2-09FAAEED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56250"/>
            <a:ext cx="74850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los beneficios sobre la actividad física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7409" name="Text Box 6">
            <a:extLst>
              <a:ext uri="{FF2B5EF4-FFF2-40B4-BE49-F238E27FC236}">
                <a16:creationId xmlns:a16="http://schemas.microsoft.com/office/drawing/2014/main" id="{10AB7691-0E91-46F7-B77A-BB749E6B7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2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Adaptado de: </a:t>
            </a:r>
            <a:r>
              <a:rPr lang="en-US" altLang="es-PR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anose="02020603050405020304" pitchFamily="18" charset="0"/>
              </a:rPr>
              <a:t>. 9na. ed.; (p. 779), por American College of Sports Medicine, 2014, Philadelphia: Lippincott Williams &amp; Wilkins. Copyright 2014 por: American College of Sports Medicine</a:t>
            </a:r>
            <a:endParaRPr lang="en-US" altLang="es-PR" sz="3200">
              <a:latin typeface="Times New Roman" panose="02020603050405020304" pitchFamily="18" charset="0"/>
            </a:endParaRPr>
          </a:p>
        </p:txBody>
      </p:sp>
      <p:pic>
        <p:nvPicPr>
          <p:cNvPr id="187410" name="Picture 80" descr="01b">
            <a:extLst>
              <a:ext uri="{FF2B5EF4-FFF2-40B4-BE49-F238E27FC236}">
                <a16:creationId xmlns:a16="http://schemas.microsoft.com/office/drawing/2014/main" id="{8413C7AB-61C9-4901-ABD6-D4572513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84200"/>
            <a:ext cx="121126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  <p:sndAc>
      <p:stSnd>
        <p:snd r:embed="rId4" name="whoosh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9" descr="Weiths_Back_Belved">
            <a:extLst>
              <a:ext uri="{FF2B5EF4-FFF2-40B4-BE49-F238E27FC236}">
                <a16:creationId xmlns:a16="http://schemas.microsoft.com/office/drawing/2014/main" id="{15295CD9-EFB8-4B34-9FDC-1864E7D6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20256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3D0D2-CC97-415B-9707-BC1403240EB7}"/>
              </a:ext>
            </a:extLst>
          </p:cNvPr>
          <p:cNvSpPr>
            <a:spLocks/>
          </p:cNvSpPr>
          <p:nvPr/>
        </p:nvSpPr>
        <p:spPr bwMode="auto">
          <a:xfrm>
            <a:off x="2411413" y="1054100"/>
            <a:ext cx="66595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ANÁLISIS DE VALIDEZ: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Identificar Sitios-Web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Basados en Evidencia Científica</a:t>
            </a:r>
          </a:p>
        </p:txBody>
      </p:sp>
      <p:pic>
        <p:nvPicPr>
          <p:cNvPr id="189444" name="Picture 42" descr="Note_book_grass_cloud2_Edge_GALjpg">
            <a:extLst>
              <a:ext uri="{FF2B5EF4-FFF2-40B4-BE49-F238E27FC236}">
                <a16:creationId xmlns:a16="http://schemas.microsoft.com/office/drawing/2014/main" id="{663A64F3-A981-46F0-8D91-164576C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4076700"/>
            <a:ext cx="24479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67" name="Text Box 43">
            <a:extLst>
              <a:ext uri="{FF2B5EF4-FFF2-40B4-BE49-F238E27FC236}">
                <a16:creationId xmlns:a16="http://schemas.microsoft.com/office/drawing/2014/main" id="{DAF9BAB3-BAEE-4C52-A7EC-083CDCE70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5756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Estrategias/recomendaciones - </a:t>
            </a:r>
            <a:r>
              <a:rPr lang="en-US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Programa de ejercicio</a:t>
            </a: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</a:p>
        </p:txBody>
      </p:sp>
      <p:pic>
        <p:nvPicPr>
          <p:cNvPr id="189446" name="Picture 44" descr="Bullets_Arrow_Blue1_Right_03">
            <a:extLst>
              <a:ext uri="{FF2B5EF4-FFF2-40B4-BE49-F238E27FC236}">
                <a16:creationId xmlns:a16="http://schemas.microsoft.com/office/drawing/2014/main" id="{9DC2AAB1-40F9-4B9A-88EC-89A61A23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69" name="Text Box 45">
            <a:extLst>
              <a:ext uri="{FF2B5EF4-FFF2-40B4-BE49-F238E27FC236}">
                <a16:creationId xmlns:a16="http://schemas.microsoft.com/office/drawing/2014/main" id="{B7769A2A-D731-404C-AEF9-09C0D4AB8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5548313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Programa de ejercicio individualizado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48" name="Picture 46" descr="Bullets_Arrow-Thin_Green_Right_02">
            <a:extLst>
              <a:ext uri="{FF2B5EF4-FFF2-40B4-BE49-F238E27FC236}">
                <a16:creationId xmlns:a16="http://schemas.microsoft.com/office/drawing/2014/main" id="{E30FA0D5-EB51-494F-AD6B-E8AED610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581650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1" name="Text Box 47">
            <a:extLst>
              <a:ext uri="{FF2B5EF4-FFF2-40B4-BE49-F238E27FC236}">
                <a16:creationId xmlns:a16="http://schemas.microsoft.com/office/drawing/2014/main" id="{226FEA5A-692A-4419-B71F-0EA67080C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3810000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Cotejar la presencia de los siguientes criterios: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50" name="Picture 48" descr="Bullet_Round_Diamond_Maggenta_02">
            <a:extLst>
              <a:ext uri="{FF2B5EF4-FFF2-40B4-BE49-F238E27FC236}">
                <a16:creationId xmlns:a16="http://schemas.microsoft.com/office/drawing/2014/main" id="{1523DDCC-B3BD-4FE7-A60B-D8070861B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8814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3" name="Text Box 49">
            <a:extLst>
              <a:ext uri="{FF2B5EF4-FFF2-40B4-BE49-F238E27FC236}">
                <a16:creationId xmlns:a16="http://schemas.microsoft.com/office/drawing/2014/main" id="{42F87CAE-BD11-4705-B244-3E3FBD23C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4725988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Gráficas de actividad Física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52" name="Picture 50" descr="Bullets_Arrow-Thin_Green_Right_02">
            <a:extLst>
              <a:ext uri="{FF2B5EF4-FFF2-40B4-BE49-F238E27FC236}">
                <a16:creationId xmlns:a16="http://schemas.microsoft.com/office/drawing/2014/main" id="{A0F3DF07-AD5E-447A-82F8-E0A5473AC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7593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5" name="Text Box 51">
            <a:extLst>
              <a:ext uri="{FF2B5EF4-FFF2-40B4-BE49-F238E27FC236}">
                <a16:creationId xmlns:a16="http://schemas.microsoft.com/office/drawing/2014/main" id="{ECE75950-035D-4B2B-98A6-0A2A9F5E2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5119688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Establecimiento de metas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54" name="Picture 52" descr="Bullets_Arrow-Thin_Green_Right_02">
            <a:extLst>
              <a:ext uri="{FF2B5EF4-FFF2-40B4-BE49-F238E27FC236}">
                <a16:creationId xmlns:a16="http://schemas.microsoft.com/office/drawing/2014/main" id="{563FBA7C-DC56-4719-B284-A6F18BB11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1530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7" name="Text Box 53">
            <a:extLst>
              <a:ext uri="{FF2B5EF4-FFF2-40B4-BE49-F238E27FC236}">
                <a16:creationId xmlns:a16="http://schemas.microsoft.com/office/drawing/2014/main" id="{93F014CA-3EB2-4D8B-867A-9BB3FC7C8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4294188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Seguimiento de actividad física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56" name="Picture 54" descr="Bullets_Arrow-Thin_Green_Right_02">
            <a:extLst>
              <a:ext uri="{FF2B5EF4-FFF2-40B4-BE49-F238E27FC236}">
                <a16:creationId xmlns:a16="http://schemas.microsoft.com/office/drawing/2014/main" id="{E437788F-720E-4DF5-9A48-B618A926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3275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57" name="Text Box 6">
            <a:extLst>
              <a:ext uri="{FF2B5EF4-FFF2-40B4-BE49-F238E27FC236}">
                <a16:creationId xmlns:a16="http://schemas.microsoft.com/office/drawing/2014/main" id="{5717BB4D-7EE4-4F2C-8184-2C5C10F6E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2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Adaptado de: </a:t>
            </a:r>
            <a:r>
              <a:rPr lang="en-US" altLang="es-PR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anose="02020603050405020304" pitchFamily="18" charset="0"/>
              </a:rPr>
              <a:t>. 9na. ed.; (p. 779), por American College of Sports Medicine, 2014, Philadelphia: Lippincott Williams &amp; Wilkins. Copyright 2014 por: American College of Sports Medicine</a:t>
            </a:r>
            <a:endParaRPr lang="en-US" altLang="es-PR" sz="3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4" descr="Web1">
            <a:extLst>
              <a:ext uri="{FF2B5EF4-FFF2-40B4-BE49-F238E27FC236}">
                <a16:creationId xmlns:a16="http://schemas.microsoft.com/office/drawing/2014/main" id="{C5885759-DC7A-4955-8204-B031D0BD2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/>
          <a:stretch>
            <a:fillRect/>
          </a:stretch>
        </p:blipFill>
        <p:spPr bwMode="auto">
          <a:xfrm>
            <a:off x="250825" y="476250"/>
            <a:ext cx="15001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2725A3-6C16-4848-AD3A-C453A729B10B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69119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ANÁLISIS DE VALIDEZ: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Identificar Sitios-Web</a:t>
            </a:r>
            <a:b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Basados en Evidencia Científica</a:t>
            </a:r>
          </a:p>
        </p:txBody>
      </p:sp>
      <p:sp>
        <p:nvSpPr>
          <p:cNvPr id="1084422" name="Text Box 6">
            <a:extLst>
              <a:ext uri="{FF2B5EF4-FFF2-40B4-BE49-F238E27FC236}">
                <a16:creationId xmlns:a16="http://schemas.microsoft.com/office/drawing/2014/main" id="{F512A102-091F-4A82-8D70-DF4339088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28527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Estrategias/recomendaciones - </a:t>
            </a:r>
            <a:r>
              <a:rPr lang="en-US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Programa de Ejercicio:</a:t>
            </a:r>
            <a:endParaRPr lang="en-US" altLang="es-PR" sz="25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1493" name="Picture 7" descr="Bullets_Arrow_Blue1_Right_03">
            <a:extLst>
              <a:ext uri="{FF2B5EF4-FFF2-40B4-BE49-F238E27FC236}">
                <a16:creationId xmlns:a16="http://schemas.microsoft.com/office/drawing/2014/main" id="{E8E9FDF1-988E-4408-884A-D774B1DFA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9241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4" name="Text Box 8">
            <a:extLst>
              <a:ext uri="{FF2B5EF4-FFF2-40B4-BE49-F238E27FC236}">
                <a16:creationId xmlns:a16="http://schemas.microsoft.com/office/drawing/2014/main" id="{0815D054-C1D0-42EC-B3CD-F5B2F4B8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817938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Dispone de un plan de motivación adaptado a las necesidades del cliente: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495" name="Picture 9" descr="Bullets_Arrow-Thin_Green_Right_02">
            <a:extLst>
              <a:ext uri="{FF2B5EF4-FFF2-40B4-BE49-F238E27FC236}">
                <a16:creationId xmlns:a16="http://schemas.microsoft.com/office/drawing/2014/main" id="{EA1C76FB-878F-4F69-AE74-1571281A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51275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6" name="Text Box 10">
            <a:extLst>
              <a:ext uri="{FF2B5EF4-FFF2-40B4-BE49-F238E27FC236}">
                <a16:creationId xmlns:a16="http://schemas.microsoft.com/office/drawing/2014/main" id="{5067CBFC-3D6D-45B3-BBDB-38F6DF79D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3355975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Cotejar la presencia de los siguientes criterios:</a:t>
            </a:r>
            <a:endParaRPr lang="en-US" altLang="es-PR" sz="21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497" name="Picture 11" descr="Bullet_Round_Diamond_Maggenta_02">
            <a:extLst>
              <a:ext uri="{FF2B5EF4-FFF2-40B4-BE49-F238E27FC236}">
                <a16:creationId xmlns:a16="http://schemas.microsoft.com/office/drawing/2014/main" id="{14C6711F-FAC8-436A-95F6-B2F8183D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4274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8" name="Text Box 12">
            <a:extLst>
              <a:ext uri="{FF2B5EF4-FFF2-40B4-BE49-F238E27FC236}">
                <a16:creationId xmlns:a16="http://schemas.microsoft.com/office/drawing/2014/main" id="{7D3D01B1-6242-4DB6-9304-B3E77238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503738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Calibri" panose="020F0502020204030204" pitchFamily="34" charset="0"/>
              </a:rPr>
              <a:t>Equilibrio en la toma de decisiones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499" name="Picture 13" descr="Bullet_Square_Belved_Red1_02">
            <a:extLst>
              <a:ext uri="{FF2B5EF4-FFF2-40B4-BE49-F238E27FC236}">
                <a16:creationId xmlns:a16="http://schemas.microsoft.com/office/drawing/2014/main" id="{FDECED24-E979-4FBF-BD7E-3013CF9F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606925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30" name="Text Box 14">
            <a:extLst>
              <a:ext uri="{FF2B5EF4-FFF2-40B4-BE49-F238E27FC236}">
                <a16:creationId xmlns:a16="http://schemas.microsoft.com/office/drawing/2014/main" id="{B056C2D4-A17E-4EE2-AD6D-E8A8F6952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897438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Calibri" panose="020F0502020204030204" pitchFamily="34" charset="0"/>
              </a:rPr>
              <a:t>Auto-eficacia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501" name="Picture 15" descr="Bullet_Square_Belved_Red1_02">
            <a:extLst>
              <a:ext uri="{FF2B5EF4-FFF2-40B4-BE49-F238E27FC236}">
                <a16:creationId xmlns:a16="http://schemas.microsoft.com/office/drawing/2014/main" id="{8F050C9D-38C4-4696-90F9-DB496E1C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000625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32" name="Text Box 16">
            <a:extLst>
              <a:ext uri="{FF2B5EF4-FFF2-40B4-BE49-F238E27FC236}">
                <a16:creationId xmlns:a16="http://schemas.microsoft.com/office/drawing/2014/main" id="{0B66C8D0-9D76-49A2-A6E7-EE35E8E62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5295900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Calibri" panose="020F0502020204030204" pitchFamily="34" charset="0"/>
              </a:rPr>
              <a:t>Otros constructos psicológicos: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503" name="Picture 17" descr="Bullet_Square_Belved_Red1_02">
            <a:extLst>
              <a:ext uri="{FF2B5EF4-FFF2-40B4-BE49-F238E27FC236}">
                <a16:creationId xmlns:a16="http://schemas.microsoft.com/office/drawing/2014/main" id="{F49B62E9-C1C6-4076-BD34-D7FD3B1C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5399088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34" name="Text Box 18">
            <a:extLst>
              <a:ext uri="{FF2B5EF4-FFF2-40B4-BE49-F238E27FC236}">
                <a16:creationId xmlns:a16="http://schemas.microsoft.com/office/drawing/2014/main" id="{B580282B-0464-4142-AA44-D5B57DE06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618163"/>
            <a:ext cx="727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000" b="1" i="1">
                <a:solidFill>
                  <a:srgbClr val="000000"/>
                </a:solidFill>
                <a:latin typeface="Tahoma" panose="020B0604030504040204" pitchFamily="34" charset="0"/>
              </a:rPr>
              <a:t>disponen de retrocomunicación a clientes</a:t>
            </a:r>
            <a:endParaRPr lang="en-US" altLang="es-PR" sz="20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91505" name="Text Box 6">
            <a:extLst>
              <a:ext uri="{FF2B5EF4-FFF2-40B4-BE49-F238E27FC236}">
                <a16:creationId xmlns:a16="http://schemas.microsoft.com/office/drawing/2014/main" id="{0CBAF7EA-F6E0-4637-8164-3D1677B48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2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Adaptado de: </a:t>
            </a:r>
            <a:r>
              <a:rPr lang="en-US" altLang="es-PR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anose="02020603050405020304" pitchFamily="18" charset="0"/>
              </a:rPr>
              <a:t>. 9na. ed.; (p. 779), por American College of Sports Medicine, 2014, Philadelphia: Lippincott Williams &amp; Wilkins. Copyright 2014 por: American College of Sports Medicine</a:t>
            </a:r>
            <a:endParaRPr lang="en-US" altLang="es-PR" sz="3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whoosh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8" descr="CDE_y_EEE_01">
            <a:extLst>
              <a:ext uri="{FF2B5EF4-FFF2-40B4-BE49-F238E27FC236}">
                <a16:creationId xmlns:a16="http://schemas.microsoft.com/office/drawing/2014/main" id="{53444BBE-38F4-4C83-B0AE-C13C6989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6">
            <a:extLst>
              <a:ext uri="{FF2B5EF4-FFF2-40B4-BE49-F238E27FC236}">
                <a16:creationId xmlns:a16="http://schemas.microsoft.com/office/drawing/2014/main" id="{42ECF1A6-3556-4AE9-95EA-4DC80936D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9B5D-2E50-4E43-B9C4-3D7CE82B5F82}"/>
              </a:ext>
            </a:extLst>
          </p:cNvPr>
          <p:cNvSpPr>
            <a:spLocks/>
          </p:cNvSpPr>
          <p:nvPr/>
        </p:nvSpPr>
        <p:spPr bwMode="auto">
          <a:xfrm>
            <a:off x="111378" y="1316335"/>
            <a:ext cx="90360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4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REFERENCIA:</a:t>
            </a:r>
          </a:p>
        </p:txBody>
      </p:sp>
      <p:pic>
        <p:nvPicPr>
          <p:cNvPr id="211972" name="Picture 34" descr="POINTERR">
            <a:extLst>
              <a:ext uri="{FF2B5EF4-FFF2-40B4-BE49-F238E27FC236}">
                <a16:creationId xmlns:a16="http://schemas.microsoft.com/office/drawing/2014/main" id="{477AC4E4-43BB-458D-86DA-F78A7858C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3" y="232281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9027" name="Text Box 35">
            <a:extLst>
              <a:ext uri="{FF2B5EF4-FFF2-40B4-BE49-F238E27FC236}">
                <a16:creationId xmlns:a16="http://schemas.microsoft.com/office/drawing/2014/main" id="{5C31E685-0AAA-438E-B5FF-EF094CB8D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53" y="234027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Material compilado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de:</a:t>
            </a:r>
          </a:p>
        </p:txBody>
      </p:sp>
      <p:sp>
        <p:nvSpPr>
          <p:cNvPr id="1109028" name="Text Box 36">
            <a:extLst>
              <a:ext uri="{FF2B5EF4-FFF2-40B4-BE49-F238E27FC236}">
                <a16:creationId xmlns:a16="http://schemas.microsoft.com/office/drawing/2014/main" id="{0EBA13BA-72B1-43E5-9AB0-DC53C9101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53" y="2970510"/>
            <a:ext cx="78517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Presentación electrónica del Prof. Alex Rodríguez</a:t>
            </a:r>
          </a:p>
        </p:txBody>
      </p:sp>
      <p:sp>
        <p:nvSpPr>
          <p:cNvPr id="1109029" name="Text Box 37">
            <a:extLst>
              <a:ext uri="{FF2B5EF4-FFF2-40B4-BE49-F238E27FC236}">
                <a16:creationId xmlns:a16="http://schemas.microsoft.com/office/drawing/2014/main" id="{1AD21EC5-35AA-4260-98B6-A988DFF4B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53" y="4869160"/>
            <a:ext cx="78517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CDE,  EEE y el Prof. Alex Rodríguez</a:t>
            </a:r>
          </a:p>
        </p:txBody>
      </p:sp>
      <p:pic>
        <p:nvPicPr>
          <p:cNvPr id="211979" name="Picture 41" descr="POINTERR">
            <a:extLst>
              <a:ext uri="{FF2B5EF4-FFF2-40B4-BE49-F238E27FC236}">
                <a16:creationId xmlns:a16="http://schemas.microsoft.com/office/drawing/2014/main" id="{C789B771-8D9B-4102-B394-309941DC2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3" y="415002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9034" name="Text Box 42">
            <a:extLst>
              <a:ext uri="{FF2B5EF4-FFF2-40B4-BE49-F238E27FC236}">
                <a16:creationId xmlns:a16="http://schemas.microsoft.com/office/drawing/2014/main" id="{08935AA7-0FAA-42D0-8023-1B8648A6C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53" y="416748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Logos desarrollados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por el:</a:t>
            </a:r>
          </a:p>
        </p:txBody>
      </p:sp>
      <p:sp>
        <p:nvSpPr>
          <p:cNvPr id="211981" name="Text Box 6">
            <a:extLst>
              <a:ext uri="{FF2B5EF4-FFF2-40B4-BE49-F238E27FC236}">
                <a16:creationId xmlns:a16="http://schemas.microsoft.com/office/drawing/2014/main" id="{9971FDC3-7258-4903-9C27-C43D22E0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EBD5-6C4D-469A-BFDA-A50B169C1680}"/>
              </a:ext>
            </a:extLst>
          </p:cNvPr>
          <p:cNvSpPr>
            <a:spLocks/>
          </p:cNvSpPr>
          <p:nvPr/>
        </p:nvSpPr>
        <p:spPr bwMode="auto">
          <a:xfrm>
            <a:off x="1763713" y="1000125"/>
            <a:ext cx="71294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RETROCOMUNICACIÓN INMEDIATA</a:t>
            </a:r>
          </a:p>
        </p:txBody>
      </p:sp>
      <p:pic>
        <p:nvPicPr>
          <p:cNvPr id="50179" name="Picture 4" descr="POINTERR">
            <a:extLst>
              <a:ext uri="{FF2B5EF4-FFF2-40B4-BE49-F238E27FC236}">
                <a16:creationId xmlns:a16="http://schemas.microsoft.com/office/drawing/2014/main" id="{5E4DAEB5-6445-454B-9510-AF648A9F5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2226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Text Box 5">
            <a:extLst>
              <a:ext uri="{FF2B5EF4-FFF2-40B4-BE49-F238E27FC236}">
                <a16:creationId xmlns:a16="http://schemas.microsoft.com/office/drawing/2014/main" id="{3F76F21B-C559-4BE3-8EA0-F8A53DE3F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31496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Dudas sobre un concepto</a:t>
            </a:r>
          </a:p>
        </p:txBody>
      </p:sp>
      <p:pic>
        <p:nvPicPr>
          <p:cNvPr id="50181" name="Picture 7" descr="POINTERR">
            <a:extLst>
              <a:ext uri="{FF2B5EF4-FFF2-40B4-BE49-F238E27FC236}">
                <a16:creationId xmlns:a16="http://schemas.microsoft.com/office/drawing/2014/main" id="{B10335FF-3F87-4B0C-B4FF-C84959588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9925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Text Box 8">
            <a:extLst>
              <a:ext uri="{FF2B5EF4-FFF2-40B4-BE49-F238E27FC236}">
                <a16:creationId xmlns:a16="http://schemas.microsoft.com/office/drawing/2014/main" id="{055D7B80-3035-46B0-A152-697280BC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3919538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Recomendación(es) al profesor</a:t>
            </a:r>
          </a:p>
        </p:txBody>
      </p:sp>
      <p:pic>
        <p:nvPicPr>
          <p:cNvPr id="50183" name="Picture 10" descr="POINTERR">
            <a:extLst>
              <a:ext uri="{FF2B5EF4-FFF2-40B4-BE49-F238E27FC236}">
                <a16:creationId xmlns:a16="http://schemas.microsoft.com/office/drawing/2014/main" id="{8ADA02D1-91C4-4D18-9AD1-E3B9EEABE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7831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4" name="Text Box 11">
            <a:extLst>
              <a:ext uri="{FF2B5EF4-FFF2-40B4-BE49-F238E27FC236}">
                <a16:creationId xmlns:a16="http://schemas.microsoft.com/office/drawing/2014/main" id="{F7A93AC3-21E7-4E75-9CD1-F645128B1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4797425"/>
            <a:ext cx="7631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Críticas constructivas sobre el curso</a:t>
            </a:r>
          </a:p>
        </p:txBody>
      </p:sp>
      <p:pic>
        <p:nvPicPr>
          <p:cNvPr id="50185" name="Picture 13" descr="Student_Raising_Hand_01">
            <a:extLst>
              <a:ext uri="{FF2B5EF4-FFF2-40B4-BE49-F238E27FC236}">
                <a16:creationId xmlns:a16="http://schemas.microsoft.com/office/drawing/2014/main" id="{44B699A3-E4C1-429B-9287-C64F7A954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1513"/>
            <a:ext cx="142398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4" descr="POINTERR">
            <a:extLst>
              <a:ext uri="{FF2B5EF4-FFF2-40B4-BE49-F238E27FC236}">
                <a16:creationId xmlns:a16="http://schemas.microsoft.com/office/drawing/2014/main" id="{9F758625-AC89-42C6-8C44-FEFC06A9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086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7" name="Text Box 15">
            <a:extLst>
              <a:ext uri="{FF2B5EF4-FFF2-40B4-BE49-F238E27FC236}">
                <a16:creationId xmlns:a16="http://schemas.microsoft.com/office/drawing/2014/main" id="{C1D875DE-3BB8-4CA5-BF29-7EBCC31DD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22925"/>
            <a:ext cx="7631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Percepción de alguna ofensa</a:t>
            </a:r>
          </a:p>
        </p:txBody>
      </p:sp>
    </p:spTree>
    <p:custDataLst>
      <p:tags r:id="rId1"/>
    </p:custDataLst>
  </p:cSld>
  <p:clrMapOvr>
    <a:masterClrMapping/>
  </p:clrMapOvr>
  <p:transition spd="slow">
    <p:blinds dir="vert"/>
    <p:sndAc>
      <p:stSnd>
        <p:snd r:embed="rId4" name="whoosh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>
            <a:extLst>
              <a:ext uri="{FF2B5EF4-FFF2-40B4-BE49-F238E27FC236}">
                <a16:creationId xmlns:a16="http://schemas.microsoft.com/office/drawing/2014/main" id="{97DE67DA-096A-4753-B93A-7D47E1F78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BA63658-3518-4CF3-A4E0-6250509F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3992563"/>
            <a:ext cx="6645275" cy="24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4020" name="Picture 3">
            <a:extLst>
              <a:ext uri="{FF2B5EF4-FFF2-40B4-BE49-F238E27FC236}">
                <a16:creationId xmlns:a16="http://schemas.microsoft.com/office/drawing/2014/main" id="{7579B62A-5D5E-4686-838C-8446D7472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4450"/>
            <a:ext cx="51847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Text Box 6">
            <a:extLst>
              <a:ext uri="{FF2B5EF4-FFF2-40B4-BE49-F238E27FC236}">
                <a16:creationId xmlns:a16="http://schemas.microsoft.com/office/drawing/2014/main" id="{6AE3B852-1931-4A3C-80E4-C795B98A6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34">
            <a:extLst>
              <a:ext uri="{FF2B5EF4-FFF2-40B4-BE49-F238E27FC236}">
                <a16:creationId xmlns:a16="http://schemas.microsoft.com/office/drawing/2014/main" id="{D59D542F-4D88-4FE3-951E-D716612DC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216067" name="Picture 3">
            <a:extLst>
              <a:ext uri="{FF2B5EF4-FFF2-40B4-BE49-F238E27FC236}">
                <a16:creationId xmlns:a16="http://schemas.microsoft.com/office/drawing/2014/main" id="{CC69FCF8-B246-4769-9FDC-40CF7F7BA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30188"/>
            <a:ext cx="17653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44E699-54B2-4610-9DBC-78CEE63F7DE1}"/>
              </a:ext>
            </a:extLst>
          </p:cNvPr>
          <p:cNvSpPr>
            <a:spLocks/>
          </p:cNvSpPr>
          <p:nvPr/>
        </p:nvSpPr>
        <p:spPr bwMode="auto">
          <a:xfrm>
            <a:off x="2052638" y="333375"/>
            <a:ext cx="70564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EMPRENDEDORES:</a:t>
            </a:r>
            <a:endParaRPr lang="es-PR" altLang="es-PR" sz="32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6069" name="Picture 37" descr="POINTERR">
            <a:extLst>
              <a:ext uri="{FF2B5EF4-FFF2-40B4-BE49-F238E27FC236}">
                <a16:creationId xmlns:a16="http://schemas.microsoft.com/office/drawing/2014/main" id="{C1F9C85C-12BF-4F4E-830F-07017B51A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74" name="Text Box 38">
            <a:extLst>
              <a:ext uri="{FF2B5EF4-FFF2-40B4-BE49-F238E27FC236}">
                <a16:creationId xmlns:a16="http://schemas.microsoft.com/office/drawing/2014/main" id="{8490521D-6283-440A-BC39-545173CF5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25098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Nacimiento: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Febrero 2008</a:t>
            </a:r>
          </a:p>
        </p:txBody>
      </p:sp>
      <p:pic>
        <p:nvPicPr>
          <p:cNvPr id="216071" name="Picture 39" descr="POINTERR">
            <a:extLst>
              <a:ext uri="{FF2B5EF4-FFF2-40B4-BE49-F238E27FC236}">
                <a16:creationId xmlns:a16="http://schemas.microsoft.com/office/drawing/2014/main" id="{2D5BFC56-F0FF-4C43-B66D-53B15661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60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76" name="Text Box 40">
            <a:extLst>
              <a:ext uri="{FF2B5EF4-FFF2-40B4-BE49-F238E27FC236}">
                <a16:creationId xmlns:a16="http://schemas.microsoft.com/office/drawing/2014/main" id="{9845A1BE-50E3-459E-9638-DEC6013DB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31781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Actividades</a:t>
            </a:r>
          </a:p>
        </p:txBody>
      </p:sp>
      <p:pic>
        <p:nvPicPr>
          <p:cNvPr id="216073" name="Picture 41" descr="POINTERR">
            <a:extLst>
              <a:ext uri="{FF2B5EF4-FFF2-40B4-BE49-F238E27FC236}">
                <a16:creationId xmlns:a16="http://schemas.microsoft.com/office/drawing/2014/main" id="{CCAE58DA-6AE8-415A-A3BE-AA097A30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846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78" name="Text Box 42">
            <a:extLst>
              <a:ext uri="{FF2B5EF4-FFF2-40B4-BE49-F238E27FC236}">
                <a16:creationId xmlns:a16="http://schemas.microsoft.com/office/drawing/2014/main" id="{5FBB67DB-3419-471C-965A-78E389BD2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450215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Premios y reconocimientos</a:t>
            </a:r>
          </a:p>
        </p:txBody>
      </p:sp>
      <p:pic>
        <p:nvPicPr>
          <p:cNvPr id="216075" name="Picture 43" descr="POINTERR">
            <a:extLst>
              <a:ext uri="{FF2B5EF4-FFF2-40B4-BE49-F238E27FC236}">
                <a16:creationId xmlns:a16="http://schemas.microsoft.com/office/drawing/2014/main" id="{E55DB933-8F5A-4E47-BE40-763C5EF6B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054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80" name="Text Box 44">
            <a:extLst>
              <a:ext uri="{FF2B5EF4-FFF2-40B4-BE49-F238E27FC236}">
                <a16:creationId xmlns:a16="http://schemas.microsoft.com/office/drawing/2014/main" id="{DE4ED515-5DA0-4FC8-B58A-B8A642E50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52228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Reportaje del periódico periódico</a:t>
            </a:r>
          </a:p>
        </p:txBody>
      </p:sp>
      <p:pic>
        <p:nvPicPr>
          <p:cNvPr id="216079" name="Picture 47" descr="POINTERR">
            <a:extLst>
              <a:ext uri="{FF2B5EF4-FFF2-40B4-BE49-F238E27FC236}">
                <a16:creationId xmlns:a16="http://schemas.microsoft.com/office/drawing/2014/main" id="{69CEA7CA-C76A-41A6-B2C6-4F9CE1509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147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84" name="Text Box 48">
            <a:extLst>
              <a:ext uri="{FF2B5EF4-FFF2-40B4-BE49-F238E27FC236}">
                <a16:creationId xmlns:a16="http://schemas.microsoft.com/office/drawing/2014/main" id="{0C247D1D-5897-4511-AE81-9B7FD33BC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383222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Logros</a:t>
            </a:r>
          </a:p>
        </p:txBody>
      </p:sp>
      <p:pic>
        <p:nvPicPr>
          <p:cNvPr id="216082" name="Picture 50" descr="POINTERR">
            <a:extLst>
              <a:ext uri="{FF2B5EF4-FFF2-40B4-BE49-F238E27FC236}">
                <a16:creationId xmlns:a16="http://schemas.microsoft.com/office/drawing/2014/main" id="{8FD231B6-AE56-45EC-9593-0E83E8E41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87" name="Text Box 51">
            <a:extLst>
              <a:ext uri="{FF2B5EF4-FFF2-40B4-BE49-F238E27FC236}">
                <a16:creationId xmlns:a16="http://schemas.microsoft.com/office/drawing/2014/main" id="{47901764-ACA0-491E-B029-6AE061B33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179070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Página Web del CDE: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Inter-Metro</a:t>
            </a: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whoosh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">
            <a:extLst>
              <a:ext uri="{FF2B5EF4-FFF2-40B4-BE49-F238E27FC236}">
                <a16:creationId xmlns:a16="http://schemas.microsoft.com/office/drawing/2014/main" id="{7480C79A-F1FC-43B5-8321-F2BEAB85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18115" name="Rectangle 11">
            <a:extLst>
              <a:ext uri="{FF2B5EF4-FFF2-40B4-BE49-F238E27FC236}">
                <a16:creationId xmlns:a16="http://schemas.microsoft.com/office/drawing/2014/main" id="{4AA9B566-0DB1-403C-B726-100D9227A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7477A-CCB5-4365-A50A-92487C7A6179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CDE: </a:t>
            </a:r>
            <a:r>
              <a:rPr lang="es-PR" altLang="es-PR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</a:t>
            </a:r>
            <a:br>
              <a:rPr lang="es-PR" altLang="es-PR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http://www.metro.inter.edu/cde/index.asp</a:t>
            </a:r>
          </a:p>
        </p:txBody>
      </p:sp>
      <p:pic>
        <p:nvPicPr>
          <p:cNvPr id="218117" name="Picture 13" descr="CDE_Inter-Metro-2">
            <a:extLst>
              <a:ext uri="{FF2B5EF4-FFF2-40B4-BE49-F238E27FC236}">
                <a16:creationId xmlns:a16="http://schemas.microsoft.com/office/drawing/2014/main" id="{B22E3DCB-79ED-4DC7-9045-DCD73EB3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3"/>
            <a:ext cx="9123363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3">
            <a:extLst>
              <a:ext uri="{FF2B5EF4-FFF2-40B4-BE49-F238E27FC236}">
                <a16:creationId xmlns:a16="http://schemas.microsoft.com/office/drawing/2014/main" id="{55DBA506-ED3B-4FD8-A195-F489BA84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20163" name="Text Box 6">
            <a:extLst>
              <a:ext uri="{FF2B5EF4-FFF2-40B4-BE49-F238E27FC236}">
                <a16:creationId xmlns:a16="http://schemas.microsoft.com/office/drawing/2014/main" id="{E5B4456F-CEC2-4E69-B147-DAAFA2D2E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20164" name="Picture 5" descr="Actividades_01">
            <a:extLst>
              <a:ext uri="{FF2B5EF4-FFF2-40B4-BE49-F238E27FC236}">
                <a16:creationId xmlns:a16="http://schemas.microsoft.com/office/drawing/2014/main" id="{1987B8E5-0EE0-4814-BE69-A6996B3B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2">
            <a:extLst>
              <a:ext uri="{FF2B5EF4-FFF2-40B4-BE49-F238E27FC236}">
                <a16:creationId xmlns:a16="http://schemas.microsoft.com/office/drawing/2014/main" id="{2ACA4254-0DE7-4FB7-BD88-C5B09B1B8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22211" name="Text Box 6">
            <a:extLst>
              <a:ext uri="{FF2B5EF4-FFF2-40B4-BE49-F238E27FC236}">
                <a16:creationId xmlns:a16="http://schemas.microsoft.com/office/drawing/2014/main" id="{F788DDD4-E988-4F67-BEED-AE4A02EF5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CD3D8-F5A3-4980-A2C0-CE7FFF2E7933}"/>
              </a:ext>
            </a:extLst>
          </p:cNvPr>
          <p:cNvSpPr>
            <a:spLocks/>
          </p:cNvSpPr>
          <p:nvPr/>
        </p:nvSpPr>
        <p:spPr bwMode="auto">
          <a:xfrm>
            <a:off x="0" y="260350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COMPETENCIA DE IDEA DE NEGOCIO:</a:t>
            </a:r>
            <a:br>
              <a:rPr lang="es-PR" altLang="es-PR" sz="28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400" i="1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Tiger Venture Competition</a:t>
            </a:r>
          </a:p>
        </p:txBody>
      </p:sp>
      <p:pic>
        <p:nvPicPr>
          <p:cNvPr id="222213" name="Picture 15" descr="Tiger_Venture_Competition_2014">
            <a:extLst>
              <a:ext uri="{FF2B5EF4-FFF2-40B4-BE49-F238E27FC236}">
                <a16:creationId xmlns:a16="http://schemas.microsoft.com/office/drawing/2014/main" id="{7D93C25C-AD2F-45E4-A954-6080746D1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22388"/>
            <a:ext cx="6840537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5">
            <a:extLst>
              <a:ext uri="{FF2B5EF4-FFF2-40B4-BE49-F238E27FC236}">
                <a16:creationId xmlns:a16="http://schemas.microsoft.com/office/drawing/2014/main" id="{9D97DF7D-1D1D-45EF-AC40-0F1EF1F96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26307" name="Text Box 6">
            <a:extLst>
              <a:ext uri="{FF2B5EF4-FFF2-40B4-BE49-F238E27FC236}">
                <a16:creationId xmlns:a16="http://schemas.microsoft.com/office/drawing/2014/main" id="{C8B138FE-F62A-4848-B013-1EBD16E53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38729-4422-469B-A422-06087C306868}"/>
              </a:ext>
            </a:extLst>
          </p:cNvPr>
          <p:cNvSpPr>
            <a:spLocks/>
          </p:cNvSpPr>
          <p:nvPr/>
        </p:nvSpPr>
        <p:spPr bwMode="auto">
          <a:xfrm>
            <a:off x="0" y="404813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COMPETENCIA DE IDEA DE NEGOCIO:</a:t>
            </a:r>
            <a:endParaRPr lang="es-PR" altLang="es-PR" sz="3400" i="1">
              <a:solidFill>
                <a:srgbClr val="3C3C6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6309" name="Picture 8" descr="POINTERR">
            <a:extLst>
              <a:ext uri="{FF2B5EF4-FFF2-40B4-BE49-F238E27FC236}">
                <a16:creationId xmlns:a16="http://schemas.microsoft.com/office/drawing/2014/main" id="{9ABA2511-F547-4D1D-9643-16F2F4EB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01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10" name="Text Box 9">
            <a:extLst>
              <a:ext uri="{FF2B5EF4-FFF2-40B4-BE49-F238E27FC236}">
                <a16:creationId xmlns:a16="http://schemas.microsoft.com/office/drawing/2014/main" id="{D97AB578-2086-4BB3-B5CB-4EB814C75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982663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500" b="1">
                <a:latin typeface="Arial" panose="020B0604020202020204" pitchFamily="34" charset="0"/>
              </a:rPr>
              <a:t>Contactos y Registración:</a:t>
            </a:r>
          </a:p>
        </p:txBody>
      </p:sp>
      <p:sp>
        <p:nvSpPr>
          <p:cNvPr id="1314826" name="Text Box 10">
            <a:extLst>
              <a:ext uri="{FF2B5EF4-FFF2-40B4-BE49-F238E27FC236}">
                <a16:creationId xmlns:a16="http://schemas.microsoft.com/office/drawing/2014/main" id="{A33CB389-B70F-4892-AD52-5502227F9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631950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Web: </a:t>
            </a:r>
            <a:r>
              <a:rPr lang="en-US" altLang="es-PR" sz="3000" b="1" i="1">
                <a:solidFill>
                  <a:srgbClr val="000000"/>
                </a:solidFill>
                <a:latin typeface="Calibri" panose="020F0502020204030204" pitchFamily="34" charset="0"/>
              </a:rPr>
              <a:t>http://www.inter.edu</a:t>
            </a:r>
            <a:endParaRPr lang="en-US" altLang="es-PR" sz="30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12" name="Picture 11" descr="Bullet_Round_Diamond_Maggenta_02">
            <a:extLst>
              <a:ext uri="{FF2B5EF4-FFF2-40B4-BE49-F238E27FC236}">
                <a16:creationId xmlns:a16="http://schemas.microsoft.com/office/drawing/2014/main" id="{8ABE2D8F-8E6B-417C-A60B-F8D1E972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3388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4828" name="Text Box 12">
            <a:extLst>
              <a:ext uri="{FF2B5EF4-FFF2-40B4-BE49-F238E27FC236}">
                <a16:creationId xmlns:a16="http://schemas.microsoft.com/office/drawing/2014/main" id="{43E8F646-1C19-4E74-834A-03A423D1E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133600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Centro de Desarrollo de Emprendores (CDE): </a:t>
            </a:r>
            <a:r>
              <a:rPr lang="en-US" altLang="es-PR" sz="3000" b="1" i="1">
                <a:solidFill>
                  <a:srgbClr val="000000"/>
                </a:solidFill>
                <a:latin typeface="Calibri" panose="020F0502020204030204" pitchFamily="34" charset="0"/>
              </a:rPr>
              <a:t>CAI</a:t>
            </a:r>
            <a:endParaRPr lang="en-US" altLang="es-PR" sz="30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14" name="Picture 13" descr="Bullet_Round_Diamond_Maggenta_02">
            <a:extLst>
              <a:ext uri="{FF2B5EF4-FFF2-40B4-BE49-F238E27FC236}">
                <a16:creationId xmlns:a16="http://schemas.microsoft.com/office/drawing/2014/main" id="{0C6B6DF5-EA30-47D2-AD48-FB1A3101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5" name="Picture 14" descr="POINTERR">
            <a:extLst>
              <a:ext uri="{FF2B5EF4-FFF2-40B4-BE49-F238E27FC236}">
                <a16:creationId xmlns:a16="http://schemas.microsoft.com/office/drawing/2014/main" id="{E2DFE94C-63E1-4EFA-9840-FF27AE8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28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16" name="Text Box 15">
            <a:extLst>
              <a:ext uri="{FF2B5EF4-FFF2-40B4-BE49-F238E27FC236}">
                <a16:creationId xmlns:a16="http://schemas.microsoft.com/office/drawing/2014/main" id="{625FF7CE-A92E-4927-B20F-AF08DF53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2709863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500" b="1">
                <a:latin typeface="Arial" panose="020B0604020202020204" pitchFamily="34" charset="0"/>
              </a:rPr>
              <a:t>Instrucciones y Materiales:</a:t>
            </a:r>
          </a:p>
        </p:txBody>
      </p:sp>
      <p:sp>
        <p:nvSpPr>
          <p:cNvPr id="1314832" name="Text Box 16">
            <a:extLst>
              <a:ext uri="{FF2B5EF4-FFF2-40B4-BE49-F238E27FC236}">
                <a16:creationId xmlns:a16="http://schemas.microsoft.com/office/drawing/2014/main" id="{B3267842-BAD9-410A-9A4C-6AFDAF182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3286125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Presentación Electrónica:</a:t>
            </a:r>
            <a:endParaRPr lang="en-US" altLang="es-PR" sz="3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18" name="Picture 17" descr="Bullet_Round_Diamond_Maggenta_02">
            <a:extLst>
              <a:ext uri="{FF2B5EF4-FFF2-40B4-BE49-F238E27FC236}">
                <a16:creationId xmlns:a16="http://schemas.microsoft.com/office/drawing/2014/main" id="{68F72D7F-5C01-40D6-9C39-B03852E2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35756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9" name="Text Box 18">
            <a:extLst>
              <a:ext uri="{FF2B5EF4-FFF2-40B4-BE49-F238E27FC236}">
                <a16:creationId xmlns:a16="http://schemas.microsoft.com/office/drawing/2014/main" id="{F15394EE-31B2-4016-BB2A-4A2C70D39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17925"/>
            <a:ext cx="777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PR" sz="1800" b="1" i="1"/>
              <a:t>http://www.saludmed.com/PEjercicio/requisitos/TVC/Tiger_Venture_Competition.ppt</a:t>
            </a:r>
            <a:endParaRPr lang="en-US" altLang="es-PR" sz="2400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14835" name="Text Box 19">
            <a:extLst>
              <a:ext uri="{FF2B5EF4-FFF2-40B4-BE49-F238E27FC236}">
                <a16:creationId xmlns:a16="http://schemas.microsoft.com/office/drawing/2014/main" id="{816B8B0E-9636-45C2-A698-849F2D70F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222750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Instrucciones:</a:t>
            </a:r>
            <a:endParaRPr lang="en-US" altLang="es-PR" sz="3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21" name="Picture 20" descr="Bullet_Round_Diamond_Maggenta_02">
            <a:extLst>
              <a:ext uri="{FF2B5EF4-FFF2-40B4-BE49-F238E27FC236}">
                <a16:creationId xmlns:a16="http://schemas.microsoft.com/office/drawing/2014/main" id="{706E71CA-AB72-4450-AA91-3C556D24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4188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22" name="Text Box 21">
            <a:extLst>
              <a:ext uri="{FF2B5EF4-FFF2-40B4-BE49-F238E27FC236}">
                <a16:creationId xmlns:a16="http://schemas.microsoft.com/office/drawing/2014/main" id="{315BC42B-6E47-4D2C-BA02-F855F2B85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4789488"/>
            <a:ext cx="777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s-PR" sz="1800" b="1" i="1"/>
              <a:t>http://www.saludmed.com/PEjercicio/requisitos/TVC/ETAPA-1_Rocket_Pitch_Instrucciones.doc</a:t>
            </a:r>
          </a:p>
        </p:txBody>
      </p:sp>
      <p:sp>
        <p:nvSpPr>
          <p:cNvPr id="1314838" name="Text Box 22">
            <a:extLst>
              <a:ext uri="{FF2B5EF4-FFF2-40B4-BE49-F238E27FC236}">
                <a16:creationId xmlns:a16="http://schemas.microsoft.com/office/drawing/2014/main" id="{6EC4C0F6-745C-4451-A402-CAA317B96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0663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Ejemplo:</a:t>
            </a:r>
            <a:endParaRPr lang="en-US" altLang="es-PR" sz="3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24" name="Picture 23" descr="Bullet_Round_Diamond_Maggenta_02">
            <a:extLst>
              <a:ext uri="{FF2B5EF4-FFF2-40B4-BE49-F238E27FC236}">
                <a16:creationId xmlns:a16="http://schemas.microsoft.com/office/drawing/2014/main" id="{CF05376D-7C7E-441E-8657-0AA25CC6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372100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25" name="Text Box 24">
            <a:extLst>
              <a:ext uri="{FF2B5EF4-FFF2-40B4-BE49-F238E27FC236}">
                <a16:creationId xmlns:a16="http://schemas.microsoft.com/office/drawing/2014/main" id="{A1C34F9E-9F7E-45A3-BA7D-D6CD80E5F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5867400"/>
            <a:ext cx="777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s-PR" sz="1800" b="1" i="1"/>
              <a:t>http://www.saludmed.com/PEjercicio/requisitos/TVC/ETAPA-1_Rocket_Pitch_Ejemplo.doc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4">
            <a:extLst>
              <a:ext uri="{FF2B5EF4-FFF2-40B4-BE49-F238E27FC236}">
                <a16:creationId xmlns:a16="http://schemas.microsoft.com/office/drawing/2014/main" id="{2B0E2DBD-AE20-4D13-9EF1-A04F2B690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28355" name="Text Box 6">
            <a:extLst>
              <a:ext uri="{FF2B5EF4-FFF2-40B4-BE49-F238E27FC236}">
                <a16:creationId xmlns:a16="http://schemas.microsoft.com/office/drawing/2014/main" id="{4FE3B575-373D-4DE8-AE8F-CAFD31473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28356" name="Picture 6" descr="Logros_01">
            <a:extLst>
              <a:ext uri="{FF2B5EF4-FFF2-40B4-BE49-F238E27FC236}">
                <a16:creationId xmlns:a16="http://schemas.microsoft.com/office/drawing/2014/main" id="{196F2864-F95F-4F32-929A-BAB49632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2169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8">
            <a:extLst>
              <a:ext uri="{FF2B5EF4-FFF2-40B4-BE49-F238E27FC236}">
                <a16:creationId xmlns:a16="http://schemas.microsoft.com/office/drawing/2014/main" id="{AB4BD2CA-FD36-47F4-8C77-5FA561A6F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0403" name="Text Box 6">
            <a:extLst>
              <a:ext uri="{FF2B5EF4-FFF2-40B4-BE49-F238E27FC236}">
                <a16:creationId xmlns:a16="http://schemas.microsoft.com/office/drawing/2014/main" id="{BBB47939-2AA3-470D-8F9B-712F37293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30404" name="Picture 3">
            <a:extLst>
              <a:ext uri="{FF2B5EF4-FFF2-40B4-BE49-F238E27FC236}">
                <a16:creationId xmlns:a16="http://schemas.microsoft.com/office/drawing/2014/main" id="{874B07C6-E39A-4305-97A6-8AE2CE4AE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4450"/>
            <a:ext cx="15113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88D5F-59B3-4195-A742-1861C80B1328}"/>
              </a:ext>
            </a:extLst>
          </p:cNvPr>
          <p:cNvSpPr>
            <a:spLocks/>
          </p:cNvSpPr>
          <p:nvPr/>
        </p:nvSpPr>
        <p:spPr bwMode="auto">
          <a:xfrm>
            <a:off x="1760538" y="312738"/>
            <a:ext cx="712946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CDE Y EEE: </a:t>
            </a:r>
            <a:r>
              <a:rPr lang="es-PR" altLang="es-PR" sz="4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LOGROS</a:t>
            </a:r>
          </a:p>
        </p:txBody>
      </p:sp>
      <p:pic>
        <p:nvPicPr>
          <p:cNvPr id="230406" name="Picture 22" descr="POINTERR">
            <a:extLst>
              <a:ext uri="{FF2B5EF4-FFF2-40B4-BE49-F238E27FC236}">
                <a16:creationId xmlns:a16="http://schemas.microsoft.com/office/drawing/2014/main" id="{EB6452B0-1C92-46A1-A5B3-ACBBD9A43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27000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35" name="Text Box 23">
            <a:extLst>
              <a:ext uri="{FF2B5EF4-FFF2-40B4-BE49-F238E27FC236}">
                <a16:creationId xmlns:a16="http://schemas.microsoft.com/office/drawing/2014/main" id="{9E111EA2-DB8A-4368-9E07-1D3D991B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128746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Talleres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25: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Babson College</a:t>
            </a:r>
          </a:p>
        </p:txBody>
      </p:sp>
      <p:pic>
        <p:nvPicPr>
          <p:cNvPr id="230408" name="Picture 24" descr="POINTERR">
            <a:extLst>
              <a:ext uri="{FF2B5EF4-FFF2-40B4-BE49-F238E27FC236}">
                <a16:creationId xmlns:a16="http://schemas.microsoft.com/office/drawing/2014/main" id="{E3E6984C-A3D8-4787-830D-B81A9803D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9383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37" name="Text Box 25">
            <a:extLst>
              <a:ext uri="{FF2B5EF4-FFF2-40B4-BE49-F238E27FC236}">
                <a16:creationId xmlns:a16="http://schemas.microsoft.com/office/drawing/2014/main" id="{B3B76AE2-1BB1-4E45-8B55-79939A438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195580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Congreso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7: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Locales</a:t>
            </a:r>
          </a:p>
        </p:txBody>
      </p:sp>
      <p:pic>
        <p:nvPicPr>
          <p:cNvPr id="230410" name="Picture 26" descr="POINTERR">
            <a:extLst>
              <a:ext uri="{FF2B5EF4-FFF2-40B4-BE49-F238E27FC236}">
                <a16:creationId xmlns:a16="http://schemas.microsoft.com/office/drawing/2014/main" id="{D586D75A-69E0-4414-AD25-2554CFBB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2623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39" name="Text Box 27">
            <a:extLst>
              <a:ext uri="{FF2B5EF4-FFF2-40B4-BE49-F238E27FC236}">
                <a16:creationId xmlns:a16="http://schemas.microsoft.com/office/drawing/2014/main" id="{279E0356-E7AF-44CE-A5B2-42325FB08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2877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REELA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2011</a:t>
            </a:r>
          </a:p>
        </p:txBody>
      </p:sp>
      <p:pic>
        <p:nvPicPr>
          <p:cNvPr id="230412" name="Picture 28" descr="POINTERR">
            <a:extLst>
              <a:ext uri="{FF2B5EF4-FFF2-40B4-BE49-F238E27FC236}">
                <a16:creationId xmlns:a16="http://schemas.microsoft.com/office/drawing/2014/main" id="{DA78F89A-3642-4945-8CF1-29681522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9354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1" name="Text Box 29">
            <a:extLst>
              <a:ext uri="{FF2B5EF4-FFF2-40B4-BE49-F238E27FC236}">
                <a16:creationId xmlns:a16="http://schemas.microsoft.com/office/drawing/2014/main" id="{A1A2267F-F891-44E9-B438-120F2374F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39528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Profesores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70</a:t>
            </a:r>
          </a:p>
        </p:txBody>
      </p:sp>
      <p:pic>
        <p:nvPicPr>
          <p:cNvPr id="230414" name="Picture 30" descr="POINTERR">
            <a:extLst>
              <a:ext uri="{FF2B5EF4-FFF2-40B4-BE49-F238E27FC236}">
                <a16:creationId xmlns:a16="http://schemas.microsoft.com/office/drawing/2014/main" id="{4EFA1709-17F8-4F67-8B03-A01E73E8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4633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3" name="Text Box 31">
            <a:extLst>
              <a:ext uri="{FF2B5EF4-FFF2-40B4-BE49-F238E27FC236}">
                <a16:creationId xmlns:a16="http://schemas.microsoft.com/office/drawing/2014/main" id="{BDB33C8F-2949-4A31-AD00-80D4264C9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46513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Actividades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Estudiantiles</a:t>
            </a:r>
          </a:p>
        </p:txBody>
      </p:sp>
      <p:pic>
        <p:nvPicPr>
          <p:cNvPr id="230416" name="Picture 32" descr="POINTERR">
            <a:extLst>
              <a:ext uri="{FF2B5EF4-FFF2-40B4-BE49-F238E27FC236}">
                <a16:creationId xmlns:a16="http://schemas.microsoft.com/office/drawing/2014/main" id="{4128B451-F9E0-441A-88C7-83A5805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5923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5" name="Text Box 33">
            <a:extLst>
              <a:ext uri="{FF2B5EF4-FFF2-40B4-BE49-F238E27FC236}">
                <a16:creationId xmlns:a16="http://schemas.microsoft.com/office/drawing/2014/main" id="{75539368-A307-42DA-A85C-7CC0D18AF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260985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Conferencias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57</a:t>
            </a:r>
          </a:p>
        </p:txBody>
      </p:sp>
      <p:pic>
        <p:nvPicPr>
          <p:cNvPr id="230418" name="Picture 34" descr="POINTERR">
            <a:extLst>
              <a:ext uri="{FF2B5EF4-FFF2-40B4-BE49-F238E27FC236}">
                <a16:creationId xmlns:a16="http://schemas.microsoft.com/office/drawing/2014/main" id="{2F005C63-28B2-47CC-8167-6CFA0F87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2816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7" name="Text Box 35">
            <a:extLst>
              <a:ext uri="{FF2B5EF4-FFF2-40B4-BE49-F238E27FC236}">
                <a16:creationId xmlns:a16="http://schemas.microsoft.com/office/drawing/2014/main" id="{B7F1F7A8-5218-4EAB-A4E7-3F10F53A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52990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Arbol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Familiar</a:t>
            </a:r>
          </a:p>
        </p:txBody>
      </p:sp>
      <p:pic>
        <p:nvPicPr>
          <p:cNvPr id="230420" name="Picture 36" descr="POINTERR">
            <a:extLst>
              <a:ext uri="{FF2B5EF4-FFF2-40B4-BE49-F238E27FC236}">
                <a16:creationId xmlns:a16="http://schemas.microsoft.com/office/drawing/2014/main" id="{269A75E4-7ABC-4C90-9E07-8A359F790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97535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9" name="Text Box 37">
            <a:extLst>
              <a:ext uri="{FF2B5EF4-FFF2-40B4-BE49-F238E27FC236}">
                <a16:creationId xmlns:a16="http://schemas.microsoft.com/office/drawing/2014/main" id="{F9A40B49-8AAC-4608-BE0C-BD5B42708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59928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Proyecto de Ley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P. De C. 1651</a:t>
            </a:r>
          </a:p>
        </p:txBody>
      </p:sp>
    </p:spTree>
    <p:custDataLst>
      <p:tags r:id="rId1"/>
    </p:custDataLst>
  </p:cSld>
  <p:clrMapOvr>
    <a:masterClrMapping/>
  </p:clrMapOvr>
  <p:transition spd="slow">
    <p:plus/>
    <p:sndAc>
      <p:stSnd>
        <p:snd r:embed="rId4" name="whoosh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3">
            <a:extLst>
              <a:ext uri="{FF2B5EF4-FFF2-40B4-BE49-F238E27FC236}">
                <a16:creationId xmlns:a16="http://schemas.microsoft.com/office/drawing/2014/main" id="{79BCA156-E6CF-40C2-8927-DEE6974BE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2451" name="Text Box 6">
            <a:extLst>
              <a:ext uri="{FF2B5EF4-FFF2-40B4-BE49-F238E27FC236}">
                <a16:creationId xmlns:a16="http://schemas.microsoft.com/office/drawing/2014/main" id="{42F36D45-D6AD-41A1-8EAE-72D335B54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52ECC-2433-4817-A68B-094316D9C65D}"/>
              </a:ext>
            </a:extLst>
          </p:cNvPr>
          <p:cNvSpPr>
            <a:spLocks/>
          </p:cNvSpPr>
          <p:nvPr/>
        </p:nvSpPr>
        <p:spPr bwMode="auto">
          <a:xfrm>
            <a:off x="0" y="879475"/>
            <a:ext cx="9144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8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IMPACTO DE LAS CIENCIAS DEL MOVIMIENTO HUMANO, SALUD Y DEPORTE:</a:t>
            </a:r>
            <a:br>
              <a:rPr lang="es-PR" altLang="es-PR" sz="24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000" i="1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 el Desarrollo del Emprendedor</a:t>
            </a:r>
          </a:p>
        </p:txBody>
      </p:sp>
      <p:sp>
        <p:nvSpPr>
          <p:cNvPr id="1133574" name="Rectangle 6">
            <a:extLst>
              <a:ext uri="{FF2B5EF4-FFF2-40B4-BE49-F238E27FC236}">
                <a16:creationId xmlns:a16="http://schemas.microsoft.com/office/drawing/2014/main" id="{A0B0204E-A1ED-4429-B301-1D1832943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445125"/>
            <a:ext cx="86756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s-PR" altLang="es-PR" sz="2900" b="1">
                <a:solidFill>
                  <a:srgbClr val="484876"/>
                </a:solidFill>
              </a:rPr>
              <a:t> </a:t>
            </a:r>
            <a:r>
              <a:rPr lang="es-PR" altLang="es-PR" sz="2900" b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DISPONIBLE EN</a:t>
            </a:r>
            <a:r>
              <a:rPr lang="es-PR" altLang="es-PR" sz="2900" b="1">
                <a:solidFill>
                  <a:srgbClr val="484876"/>
                </a:solidFill>
                <a:latin typeface="Tahoma" panose="020B0604030504040204" pitchFamily="34" charset="0"/>
              </a:rPr>
              <a:t>:</a:t>
            </a:r>
            <a:br>
              <a:rPr lang="es-PR" altLang="es-PR" sz="2900" b="1">
                <a:solidFill>
                  <a:srgbClr val="484876"/>
                </a:solidFill>
              </a:rPr>
            </a:br>
            <a:r>
              <a:rPr lang="es-PR" altLang="es-PR" sz="25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http://www.saludmed.com/articulos/Emprendedorismo/mueveemprendedor</a:t>
            </a:r>
            <a:r>
              <a:rPr lang="es-PR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.ppt</a:t>
            </a:r>
            <a:endParaRPr lang="es-PR" altLang="es-PR" sz="25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32454" name="Picture 7" descr="Baseball_Fielder">
            <a:extLst>
              <a:ext uri="{FF2B5EF4-FFF2-40B4-BE49-F238E27FC236}">
                <a16:creationId xmlns:a16="http://schemas.microsoft.com/office/drawing/2014/main" id="{C3150CEC-98B7-4D09-82D4-D1B8642A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174875"/>
            <a:ext cx="21605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5" name="Picture 8" descr="Karate_Man_01">
            <a:extLst>
              <a:ext uri="{FF2B5EF4-FFF2-40B4-BE49-F238E27FC236}">
                <a16:creationId xmlns:a16="http://schemas.microsoft.com/office/drawing/2014/main" id="{400B1654-B4AF-4523-AB0A-04FE4349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74875"/>
            <a:ext cx="1439863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6" name="Picture 9" descr="Man_Doing_Arm_Curls_01">
            <a:extLst>
              <a:ext uri="{FF2B5EF4-FFF2-40B4-BE49-F238E27FC236}">
                <a16:creationId xmlns:a16="http://schemas.microsoft.com/office/drawing/2014/main" id="{66358E83-9ECA-43A7-A231-BC898CA5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174875"/>
            <a:ext cx="161448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7" name="Subtitle 2">
            <a:extLst>
              <a:ext uri="{FF2B5EF4-FFF2-40B4-BE49-F238E27FC236}">
                <a16:creationId xmlns:a16="http://schemas.microsoft.com/office/drawing/2014/main" id="{06D831CD-E452-4FB9-BF6F-36C75564855D}"/>
              </a:ext>
            </a:extLst>
          </p:cNvPr>
          <p:cNvSpPr>
            <a:spLocks/>
          </p:cNvSpPr>
          <p:nvPr/>
        </p:nvSpPr>
        <p:spPr bwMode="auto">
          <a:xfrm>
            <a:off x="2268538" y="4119563"/>
            <a:ext cx="48958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EL:</a:t>
            </a:r>
          </a:p>
          <a:p>
            <a:pPr algn="ctr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ctr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A18D35-E6EA-4C83-8CD8-7A0C0DD51808}"/>
              </a:ext>
            </a:extLst>
          </p:cNvPr>
          <p:cNvSpPr>
            <a:spLocks/>
          </p:cNvSpPr>
          <p:nvPr/>
        </p:nvSpPr>
        <p:spPr bwMode="auto">
          <a:xfrm>
            <a:off x="0" y="98425"/>
            <a:ext cx="9144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3300" u="sng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CONFERENCIA DE CONGRESO: </a:t>
            </a:r>
            <a:r>
              <a:rPr lang="es-PR" altLang="es-PR" sz="3300" i="1" u="sng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3">
            <a:extLst>
              <a:ext uri="{FF2B5EF4-FFF2-40B4-BE49-F238E27FC236}">
                <a16:creationId xmlns:a16="http://schemas.microsoft.com/office/drawing/2014/main" id="{908ABA6A-0F08-4819-B1F4-9AD76366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6547" name="Text Box 6">
            <a:extLst>
              <a:ext uri="{FF2B5EF4-FFF2-40B4-BE49-F238E27FC236}">
                <a16:creationId xmlns:a16="http://schemas.microsoft.com/office/drawing/2014/main" id="{DAB270D3-F1F5-4ED9-B366-AE3AEF34F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36548" name="Picture 5" descr="PREMIOS_01">
            <a:extLst>
              <a:ext uri="{FF2B5EF4-FFF2-40B4-BE49-F238E27FC236}">
                <a16:creationId xmlns:a16="http://schemas.microsoft.com/office/drawing/2014/main" id="{A7FE229D-F8BF-4407-A366-002F1B6C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6921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POINTERR">
            <a:extLst>
              <a:ext uri="{FF2B5EF4-FFF2-40B4-BE49-F238E27FC236}">
                <a16:creationId xmlns:a16="http://schemas.microsoft.com/office/drawing/2014/main" id="{CA40F16E-A3B4-421A-A277-B3B22D34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53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4">
            <a:extLst>
              <a:ext uri="{FF2B5EF4-FFF2-40B4-BE49-F238E27FC236}">
                <a16:creationId xmlns:a16="http://schemas.microsoft.com/office/drawing/2014/main" id="{09E7EEFE-0A0B-46C5-A34F-E553DBD47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623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Pensamiento divergente</a:t>
            </a:r>
          </a:p>
        </p:txBody>
      </p:sp>
      <p:pic>
        <p:nvPicPr>
          <p:cNvPr id="52228" name="Picture 5" descr="POINTERR">
            <a:extLst>
              <a:ext uri="{FF2B5EF4-FFF2-40B4-BE49-F238E27FC236}">
                <a16:creationId xmlns:a16="http://schemas.microsoft.com/office/drawing/2014/main" id="{AD9CB242-D0A5-4C50-B552-B2A4ACC1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Text Box 6">
            <a:extLst>
              <a:ext uri="{FF2B5EF4-FFF2-40B4-BE49-F238E27FC236}">
                <a16:creationId xmlns:a16="http://schemas.microsoft.com/office/drawing/2014/main" id="{882AC96E-7461-4966-92C7-58B2995B6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371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Actitud investigativa y de inquirir</a:t>
            </a:r>
          </a:p>
        </p:txBody>
      </p:sp>
      <p:pic>
        <p:nvPicPr>
          <p:cNvPr id="52230" name="Picture 7" descr="POINTERR">
            <a:extLst>
              <a:ext uri="{FF2B5EF4-FFF2-40B4-BE49-F238E27FC236}">
                <a16:creationId xmlns:a16="http://schemas.microsoft.com/office/drawing/2014/main" id="{CD9A94C4-CC33-4C39-8413-F859FF5A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68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1" name="Text Box 8">
            <a:extLst>
              <a:ext uri="{FF2B5EF4-FFF2-40B4-BE49-F238E27FC236}">
                <a16:creationId xmlns:a16="http://schemas.microsoft.com/office/drawing/2014/main" id="{605F9760-48EB-4C44-9108-9477CA7E6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21138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Realizar preguntas retantes</a:t>
            </a:r>
          </a:p>
        </p:txBody>
      </p:sp>
      <p:pic>
        <p:nvPicPr>
          <p:cNvPr id="52232" name="Picture 10" descr="Student_Reading_01">
            <a:extLst>
              <a:ext uri="{FF2B5EF4-FFF2-40B4-BE49-F238E27FC236}">
                <a16:creationId xmlns:a16="http://schemas.microsoft.com/office/drawing/2014/main" id="{220FDCFD-EEBF-4630-A9DD-7883B661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620713"/>
            <a:ext cx="1581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A901EF-32FB-44C8-AFB4-C00CAA96DB8D}"/>
              </a:ext>
            </a:extLst>
          </p:cNvPr>
          <p:cNvSpPr>
            <a:spLocks/>
          </p:cNvSpPr>
          <p:nvPr/>
        </p:nvSpPr>
        <p:spPr bwMode="auto">
          <a:xfrm>
            <a:off x="1835150" y="1052513"/>
            <a:ext cx="720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PARTICIPACIÓN ACTIVA</a:t>
            </a:r>
          </a:p>
        </p:txBody>
      </p:sp>
      <p:pic>
        <p:nvPicPr>
          <p:cNvPr id="52234" name="Picture 12" descr="POINTERR">
            <a:extLst>
              <a:ext uri="{FF2B5EF4-FFF2-40B4-BE49-F238E27FC236}">
                <a16:creationId xmlns:a16="http://schemas.microsoft.com/office/drawing/2014/main" id="{3294C487-8815-4241-B618-7C936CDA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737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5" name="Text Box 13">
            <a:extLst>
              <a:ext uri="{FF2B5EF4-FFF2-40B4-BE49-F238E27FC236}">
                <a16:creationId xmlns:a16="http://schemas.microsoft.com/office/drawing/2014/main" id="{85A8BBBA-448A-4BC0-B169-1C4B907FE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007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Espíritu emprendedor y creativo</a:t>
            </a:r>
          </a:p>
        </p:txBody>
      </p:sp>
    </p:spTree>
    <p:custDataLst>
      <p:tags r:id="rId1"/>
    </p:custDataLst>
  </p:cSld>
  <p:clrMapOvr>
    <a:masterClrMapping/>
  </p:clrMapOvr>
  <p:transition spd="slow">
    <p:checker dir="vert"/>
    <p:sndAc>
      <p:stSnd>
        <p:snd r:embed="rId4" name="whoosh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9">
            <a:extLst>
              <a:ext uri="{FF2B5EF4-FFF2-40B4-BE49-F238E27FC236}">
                <a16:creationId xmlns:a16="http://schemas.microsoft.com/office/drawing/2014/main" id="{4BADE130-75F5-40EF-97B1-8B5C45917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8595" name="Text Box 6">
            <a:extLst>
              <a:ext uri="{FF2B5EF4-FFF2-40B4-BE49-F238E27FC236}">
                <a16:creationId xmlns:a16="http://schemas.microsoft.com/office/drawing/2014/main" id="{2FC5278D-C482-4834-989A-AFAEE7146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20E78E7F-F094-4324-B6C1-E556DD639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142562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whoosh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9">
            <a:extLst>
              <a:ext uri="{FF2B5EF4-FFF2-40B4-BE49-F238E27FC236}">
                <a16:creationId xmlns:a16="http://schemas.microsoft.com/office/drawing/2014/main" id="{4BADE130-75F5-40EF-97B1-8B5C45917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8595" name="Text Box 6">
            <a:extLst>
              <a:ext uri="{FF2B5EF4-FFF2-40B4-BE49-F238E27FC236}">
                <a16:creationId xmlns:a16="http://schemas.microsoft.com/office/drawing/2014/main" id="{2FC5278D-C482-4834-989A-AFAEE7146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" name="Picture 2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2E82D45F-3D94-477A-9190-A27F82AB0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460938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9096687"/>
      </p:ext>
    </p:extLst>
  </p:cSld>
  <p:clrMapOvr>
    <a:masterClrMapping/>
  </p:clrMapOvr>
  <p:transition spd="slow">
    <p:wipe dir="r"/>
    <p:sndAc>
      <p:stSnd>
        <p:snd r:embed="rId4" name="whoosh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6">
            <a:extLst>
              <a:ext uri="{FF2B5EF4-FFF2-40B4-BE49-F238E27FC236}">
                <a16:creationId xmlns:a16="http://schemas.microsoft.com/office/drawing/2014/main" id="{E7CEEC5E-D6D4-4A7B-8BAD-4C1C15671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42691" name="Text Box 6">
            <a:extLst>
              <a:ext uri="{FF2B5EF4-FFF2-40B4-BE49-F238E27FC236}">
                <a16:creationId xmlns:a16="http://schemas.microsoft.com/office/drawing/2014/main" id="{7CD56D91-551F-41C9-AE68-0AC658878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42692" name="Picture 8" descr="CDE_y_EEE_REPORTAJE_01">
            <a:extLst>
              <a:ext uri="{FF2B5EF4-FFF2-40B4-BE49-F238E27FC236}">
                <a16:creationId xmlns:a16="http://schemas.microsoft.com/office/drawing/2014/main" id="{25041F64-7685-480D-9D18-580D368A9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>
            <a:extLst>
              <a:ext uri="{FF2B5EF4-FFF2-40B4-BE49-F238E27FC236}">
                <a16:creationId xmlns:a16="http://schemas.microsoft.com/office/drawing/2014/main" id="{D886BEC3-2F2E-4EC8-ACD0-7C777E6E5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68E5B-C726-4CC8-9942-39CF7F2E43E8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036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6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A7B854-8037-4C9C-BCFE-817B9AD05945}"/>
              </a:ext>
            </a:extLst>
          </p:cNvPr>
          <p:cNvSpPr>
            <a:spLocks/>
          </p:cNvSpPr>
          <p:nvPr/>
        </p:nvSpPr>
        <p:spPr bwMode="auto">
          <a:xfrm>
            <a:off x="0" y="177165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SIGUIENTE REPORTAJE</a:t>
            </a:r>
            <a:b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FUE </a:t>
            </a:r>
            <a:r>
              <a:rPr lang="es-PR" altLang="es-PR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REPRODUCIDO DE</a:t>
            </a: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C73F42-C922-45A5-9CCF-C0E421AA6997}"/>
              </a:ext>
            </a:extLst>
          </p:cNvPr>
          <p:cNvSpPr>
            <a:spLocks/>
          </p:cNvSpPr>
          <p:nvPr/>
        </p:nvSpPr>
        <p:spPr bwMode="auto">
          <a:xfrm>
            <a:off x="107950" y="3284538"/>
            <a:ext cx="90360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3700" i="1" u="sng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NUEVO DÍA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(Jueves, 25 de julio de 2013)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REPORTERA: </a:t>
            </a:r>
            <a:r>
              <a:rPr lang="es-PR" altLang="es-PR" sz="32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Marian Díaz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EDITOR: </a:t>
            </a:r>
            <a:r>
              <a:rPr lang="es-PR" altLang="es-PR" sz="32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Rafael Lama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FOTÓGRAFO: </a:t>
            </a:r>
            <a:r>
              <a:rPr lang="es-PR" altLang="es-PR" sz="32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Ramón “Tonito” Zayas</a:t>
            </a:r>
            <a:r>
              <a:rPr lang="es-PR" altLang="es-PR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4742" name="Text Box 6">
            <a:extLst>
              <a:ext uri="{FF2B5EF4-FFF2-40B4-BE49-F238E27FC236}">
                <a16:creationId xmlns:a16="http://schemas.microsoft.com/office/drawing/2014/main" id="{CA363CBC-0717-4734-895C-AFF5054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cover dir="lu"/>
    <p:sndAc>
      <p:stSnd>
        <p:snd r:embed="rId4" name="whoosh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0D9A2AC8-0990-4C43-9A06-09FBC8803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46787" name="Text Box 6">
            <a:extLst>
              <a:ext uri="{FF2B5EF4-FFF2-40B4-BE49-F238E27FC236}">
                <a16:creationId xmlns:a16="http://schemas.microsoft.com/office/drawing/2014/main" id="{CAC029DD-A0D7-43AE-98A7-61B75955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25FFF-7003-4724-9205-324B3A511EDF}"/>
              </a:ext>
            </a:extLst>
          </p:cNvPr>
          <p:cNvSpPr>
            <a:spLocks/>
          </p:cNvSpPr>
          <p:nvPr/>
        </p:nvSpPr>
        <p:spPr bwMode="auto">
          <a:xfrm>
            <a:off x="0" y="90805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 (CDE)</a:t>
            </a:r>
            <a:b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</a:t>
            </a:r>
            <a:r>
              <a:rPr lang="es-PR" altLang="es-PR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REPORTAJE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Nuevo Día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25 de julio de 2013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46789" name="Picture 10" descr="CDE_Dia_07-28-2013_Titulo-Reportaje_v001">
            <a:extLst>
              <a:ext uri="{FF2B5EF4-FFF2-40B4-BE49-F238E27FC236}">
                <a16:creationId xmlns:a16="http://schemas.microsoft.com/office/drawing/2014/main" id="{034C6E12-0058-4961-BCC8-6EA9FFE1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1925"/>
            <a:ext cx="8640763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10">
            <a:extLst>
              <a:ext uri="{FF2B5EF4-FFF2-40B4-BE49-F238E27FC236}">
                <a16:creationId xmlns:a16="http://schemas.microsoft.com/office/drawing/2014/main" id="{30002D17-FA29-4181-BB93-198BFB131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54979" name="Text Box 6">
            <a:extLst>
              <a:ext uri="{FF2B5EF4-FFF2-40B4-BE49-F238E27FC236}">
                <a16:creationId xmlns:a16="http://schemas.microsoft.com/office/drawing/2014/main" id="{C39BB981-27D3-4049-933A-4CFEBB92C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FA013-8C72-4317-9CBE-A07C14EEF098}"/>
              </a:ext>
            </a:extLst>
          </p:cNvPr>
          <p:cNvSpPr>
            <a:spLocks/>
          </p:cNvSpPr>
          <p:nvPr/>
        </p:nvSpPr>
        <p:spPr bwMode="auto">
          <a:xfrm>
            <a:off x="358775" y="1700213"/>
            <a:ext cx="54721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 (CDE</a:t>
            </a:r>
            <a: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):</a:t>
            </a:r>
            <a:b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EQUIPO ESTUDIANTES EMPRENDEDORES (EEE</a:t>
            </a:r>
            <a: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s-PR" altLang="es-PR" sz="33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54981" name="Picture 13" descr="Iniciativas_de_EEE_v2">
            <a:extLst>
              <a:ext uri="{FF2B5EF4-FFF2-40B4-BE49-F238E27FC236}">
                <a16:creationId xmlns:a16="http://schemas.microsoft.com/office/drawing/2014/main" id="{78407384-97BA-43A5-8758-B3026188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88913"/>
            <a:ext cx="2630488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8492D44-5CF7-4B2F-A4E9-97E0D22675DC}"/>
              </a:ext>
            </a:extLst>
          </p:cNvPr>
          <p:cNvSpPr>
            <a:spLocks/>
          </p:cNvSpPr>
          <p:nvPr/>
        </p:nvSpPr>
        <p:spPr bwMode="auto">
          <a:xfrm>
            <a:off x="3851920" y="2924944"/>
            <a:ext cx="499227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7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</a:p>
        </p:txBody>
      </p:sp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3E60251-00D1-4DC2-AA17-2F3B70BA3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9637"/>
            <a:ext cx="4176464" cy="627204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6387DB11-E0D3-4E48-827F-6CB5796C7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B59ADD-073D-4FBC-91FA-43367C3229EA}"/>
              </a:ext>
            </a:extLst>
          </p:cNvPr>
          <p:cNvSpPr>
            <a:spLocks/>
          </p:cNvSpPr>
          <p:nvPr/>
        </p:nvSpPr>
        <p:spPr bwMode="auto">
          <a:xfrm>
            <a:off x="107950" y="2779713"/>
            <a:ext cx="88201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i="1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036357"/>
      </p:ext>
    </p:ext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F1E8FDB-351C-40CC-92DE-BADE67E8AD13}"/>
              </a:ext>
            </a:extLst>
          </p:cNvPr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9BAF9D9D-A976-4F3D-BFAB-EDAB5479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5" name="Picture 3" descr="PntBlue1">
            <a:extLst>
              <a:ext uri="{FF2B5EF4-FFF2-40B4-BE49-F238E27FC236}">
                <a16:creationId xmlns:a16="http://schemas.microsoft.com/office/drawing/2014/main" id="{62C550CD-086E-4134-8AD5-33DA14C7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7284591-3E86-47A4-AD5E-9ACFFA985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7" name="Picture 3" descr="PntBlue1">
            <a:extLst>
              <a:ext uri="{FF2B5EF4-FFF2-40B4-BE49-F238E27FC236}">
                <a16:creationId xmlns:a16="http://schemas.microsoft.com/office/drawing/2014/main" id="{7FDB5177-1F89-49DB-9FC5-5C0C1144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13D098D4-A35B-4EC6-8C66-E70E215BE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9" name="Picture 3" descr="PntBlue1">
            <a:extLst>
              <a:ext uri="{FF2B5EF4-FFF2-40B4-BE49-F238E27FC236}">
                <a16:creationId xmlns:a16="http://schemas.microsoft.com/office/drawing/2014/main" id="{6FEB7F7C-2DF7-4118-A188-CA5A35D6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97324A34-EFA4-40DE-A821-405685F0E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6C55135-183F-48DC-BA8A-A93005B34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9913FFF-D5DA-4101-9C71-190C1E878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B6A3E0-E666-4A5D-B9E9-87F4FA927E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5DD602-8B2D-4EB9-8692-4757319934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0AF0DC-AF06-4FEB-BCF4-730104CE3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136435"/>
      </p:ext>
    </p:ext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32935</TotalTime>
  <Words>2442</Words>
  <Application>Microsoft Office PowerPoint</Application>
  <PresentationFormat>On-screen Show (4:3)</PresentationFormat>
  <Paragraphs>358</Paragraphs>
  <Slides>98</Slides>
  <Notes>98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Wingdings 2</vt:lpstr>
      <vt:lpstr>Urban</vt:lpstr>
      <vt:lpstr>TÉCNICAS-DESTREZAS PARA EL ENTRENADOR PERSONAL: HPER - 4200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Orientación al Curso HPER-4200</dc:title>
  <dc:creator>Valued Acer Customer</dc:creator>
  <cp:lastModifiedBy>Edgar Lopategui Corsino</cp:lastModifiedBy>
  <cp:revision>3159</cp:revision>
  <cp:lastPrinted>2012-03-26T19:37:01Z</cp:lastPrinted>
  <dcterms:created xsi:type="dcterms:W3CDTF">2012-03-25T21:01:47Z</dcterms:created>
  <dcterms:modified xsi:type="dcterms:W3CDTF">2022-03-09T17:04:29Z</dcterms:modified>
</cp:coreProperties>
</file>