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tags/tag168.xml" ContentType="application/vnd.openxmlformats-officedocument.presentationml.tags+xml"/>
  <Override PartName="/ppt/notesSlides/notesSlide167.xml" ContentType="application/vnd.openxmlformats-officedocument.presentationml.notesSlide+xml"/>
  <Override PartName="/ppt/tags/tag169.xml" ContentType="application/vnd.openxmlformats-officedocument.presentationml.tags+xml"/>
  <Override PartName="/ppt/notesSlides/notesSlide168.xml" ContentType="application/vnd.openxmlformats-officedocument.presentationml.notesSlide+xml"/>
  <Override PartName="/ppt/tags/tag170.xml" ContentType="application/vnd.openxmlformats-officedocument.presentationml.tags+xml"/>
  <Override PartName="/ppt/notesSlides/notesSlide169.xml" ContentType="application/vnd.openxmlformats-officedocument.presentationml.notesSlide+xml"/>
  <Override PartName="/ppt/tags/tag171.xml" ContentType="application/vnd.openxmlformats-officedocument.presentationml.tags+xml"/>
  <Override PartName="/ppt/notesSlides/notesSlide170.xml" ContentType="application/vnd.openxmlformats-officedocument.presentationml.notesSlide+xml"/>
  <Override PartName="/ppt/tags/tag172.xml" ContentType="application/vnd.openxmlformats-officedocument.presentationml.tags+xml"/>
  <Override PartName="/ppt/notesSlides/notesSlide171.xml" ContentType="application/vnd.openxmlformats-officedocument.presentationml.notesSlide+xml"/>
  <Override PartName="/ppt/tags/tag173.xml" ContentType="application/vnd.openxmlformats-officedocument.presentationml.tags+xml"/>
  <Override PartName="/ppt/notesSlides/notesSlide172.xml" ContentType="application/vnd.openxmlformats-officedocument.presentationml.notesSlide+xml"/>
  <Override PartName="/ppt/tags/tag174.xml" ContentType="application/vnd.openxmlformats-officedocument.presentationml.tags+xml"/>
  <Override PartName="/ppt/notesSlides/notesSlide173.xml" ContentType="application/vnd.openxmlformats-officedocument.presentationml.notesSlide+xml"/>
  <Override PartName="/ppt/tags/tag175.xml" ContentType="application/vnd.openxmlformats-officedocument.presentationml.tags+xml"/>
  <Override PartName="/ppt/notesSlides/notesSlide174.xml" ContentType="application/vnd.openxmlformats-officedocument.presentationml.notesSlide+xml"/>
  <Override PartName="/ppt/tags/tag176.xml" ContentType="application/vnd.openxmlformats-officedocument.presentationml.tags+xml"/>
  <Override PartName="/ppt/notesSlides/notesSlide175.xml" ContentType="application/vnd.openxmlformats-officedocument.presentationml.notesSlide+xml"/>
  <Override PartName="/ppt/tags/tag177.xml" ContentType="application/vnd.openxmlformats-officedocument.presentationml.tags+xml"/>
  <Override PartName="/ppt/notesSlides/notesSlide176.xml" ContentType="application/vnd.openxmlformats-officedocument.presentationml.notesSlide+xml"/>
  <Override PartName="/ppt/tags/tag178.xml" ContentType="application/vnd.openxmlformats-officedocument.presentationml.tags+xml"/>
  <Override PartName="/ppt/notesSlides/notesSlide177.xml" ContentType="application/vnd.openxmlformats-officedocument.presentationml.notesSlide+xml"/>
  <Override PartName="/ppt/tags/tag179.xml" ContentType="application/vnd.openxmlformats-officedocument.presentationml.tags+xml"/>
  <Override PartName="/ppt/notesSlides/notesSlide178.xml" ContentType="application/vnd.openxmlformats-officedocument.presentationml.notesSlide+xml"/>
  <Override PartName="/ppt/tags/tag180.xml" ContentType="application/vnd.openxmlformats-officedocument.presentationml.tags+xml"/>
  <Override PartName="/ppt/notesSlides/notesSlide179.xml" ContentType="application/vnd.openxmlformats-officedocument.presentationml.notesSlide+xml"/>
  <Override PartName="/ppt/tags/tag181.xml" ContentType="application/vnd.openxmlformats-officedocument.presentationml.tags+xml"/>
  <Override PartName="/ppt/notesSlides/notesSlide180.xml" ContentType="application/vnd.openxmlformats-officedocument.presentationml.notesSlide+xml"/>
  <Override PartName="/ppt/tags/tag182.xml" ContentType="application/vnd.openxmlformats-officedocument.presentationml.tags+xml"/>
  <Override PartName="/ppt/notesSlides/notesSlide181.xml" ContentType="application/vnd.openxmlformats-officedocument.presentationml.notesSlide+xml"/>
  <Override PartName="/ppt/tags/tag183.xml" ContentType="application/vnd.openxmlformats-officedocument.presentationml.tags+xml"/>
  <Override PartName="/ppt/notesSlides/notesSlide182.xml" ContentType="application/vnd.openxmlformats-officedocument.presentationml.notesSlide+xml"/>
  <Override PartName="/ppt/tags/tag184.xml" ContentType="application/vnd.openxmlformats-officedocument.presentationml.tags+xml"/>
  <Override PartName="/ppt/notesSlides/notesSlide183.xml" ContentType="application/vnd.openxmlformats-officedocument.presentationml.notesSlide+xml"/>
  <Override PartName="/ppt/tags/tag185.xml" ContentType="application/vnd.openxmlformats-officedocument.presentationml.tags+xml"/>
  <Override PartName="/ppt/notesSlides/notesSlide184.xml" ContentType="application/vnd.openxmlformats-officedocument.presentationml.notesSlide+xml"/>
  <Override PartName="/ppt/tags/tag186.xml" ContentType="application/vnd.openxmlformats-officedocument.presentationml.tags+xml"/>
  <Override PartName="/ppt/notesSlides/notesSlide185.xml" ContentType="application/vnd.openxmlformats-officedocument.presentationml.notesSlide+xml"/>
  <Override PartName="/ppt/tags/tag187.xml" ContentType="application/vnd.openxmlformats-officedocument.presentationml.tags+xml"/>
  <Override PartName="/ppt/notesSlides/notesSlide186.xml" ContentType="application/vnd.openxmlformats-officedocument.presentationml.notesSlide+xml"/>
  <Override PartName="/ppt/tags/tag188.xml" ContentType="application/vnd.openxmlformats-officedocument.presentationml.tags+xml"/>
  <Override PartName="/ppt/notesSlides/notesSlide187.xml" ContentType="application/vnd.openxmlformats-officedocument.presentationml.notesSlide+xml"/>
  <Override PartName="/ppt/tags/tag189.xml" ContentType="application/vnd.openxmlformats-officedocument.presentationml.tags+xml"/>
  <Override PartName="/ppt/notesSlides/notesSlide188.xml" ContentType="application/vnd.openxmlformats-officedocument.presentationml.notesSlide+xml"/>
  <Override PartName="/ppt/tags/tag190.xml" ContentType="application/vnd.openxmlformats-officedocument.presentationml.tags+xml"/>
  <Override PartName="/ppt/notesSlides/notesSlide189.xml" ContentType="application/vnd.openxmlformats-officedocument.presentationml.notesSlide+xml"/>
  <Override PartName="/ppt/tags/tag191.xml" ContentType="application/vnd.openxmlformats-officedocument.presentationml.tags+xml"/>
  <Override PartName="/ppt/notesSlides/notesSlide190.xml" ContentType="application/vnd.openxmlformats-officedocument.presentationml.notesSlide+xml"/>
  <Override PartName="/ppt/tags/tag192.xml" ContentType="application/vnd.openxmlformats-officedocument.presentationml.tags+xml"/>
  <Override PartName="/ppt/notesSlides/notesSlide191.xml" ContentType="application/vnd.openxmlformats-officedocument.presentationml.notesSlide+xml"/>
  <Override PartName="/ppt/tags/tag193.xml" ContentType="application/vnd.openxmlformats-officedocument.presentationml.tags+xml"/>
  <Override PartName="/ppt/notesSlides/notesSlide192.xml" ContentType="application/vnd.openxmlformats-officedocument.presentationml.notesSlide+xml"/>
  <Override PartName="/ppt/tags/tag194.xml" ContentType="application/vnd.openxmlformats-officedocument.presentationml.tags+xml"/>
  <Override PartName="/ppt/notesSlides/notesSlide193.xml" ContentType="application/vnd.openxmlformats-officedocument.presentationml.notesSlide+xml"/>
  <Override PartName="/ppt/tags/tag195.xml" ContentType="application/vnd.openxmlformats-officedocument.presentationml.tags+xml"/>
  <Override PartName="/ppt/notesSlides/notesSlide194.xml" ContentType="application/vnd.openxmlformats-officedocument.presentationml.notesSlide+xml"/>
  <Override PartName="/ppt/tags/tag196.xml" ContentType="application/vnd.openxmlformats-officedocument.presentationml.tags+xml"/>
  <Override PartName="/ppt/notesSlides/notesSlide1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7"/>
  </p:notesMasterIdLst>
  <p:handoutMasterIdLst>
    <p:handoutMasterId r:id="rId198"/>
  </p:handoutMasterIdLst>
  <p:sldIdLst>
    <p:sldId id="256" r:id="rId2"/>
    <p:sldId id="856" r:id="rId3"/>
    <p:sldId id="859" r:id="rId4"/>
    <p:sldId id="960" r:id="rId5"/>
    <p:sldId id="945" r:id="rId6"/>
    <p:sldId id="946" r:id="rId7"/>
    <p:sldId id="947" r:id="rId8"/>
    <p:sldId id="927" r:id="rId9"/>
    <p:sldId id="879" r:id="rId10"/>
    <p:sldId id="926" r:id="rId11"/>
    <p:sldId id="949" r:id="rId12"/>
    <p:sldId id="950" r:id="rId13"/>
    <p:sldId id="951" r:id="rId14"/>
    <p:sldId id="854" r:id="rId15"/>
    <p:sldId id="855" r:id="rId16"/>
    <p:sldId id="853" r:id="rId17"/>
    <p:sldId id="861" r:id="rId18"/>
    <p:sldId id="860" r:id="rId19"/>
    <p:sldId id="863" r:id="rId20"/>
    <p:sldId id="862" r:id="rId21"/>
    <p:sldId id="952" r:id="rId22"/>
    <p:sldId id="922" r:id="rId23"/>
    <p:sldId id="916" r:id="rId24"/>
    <p:sldId id="923" r:id="rId25"/>
    <p:sldId id="864" r:id="rId26"/>
    <p:sldId id="953" r:id="rId27"/>
    <p:sldId id="948" r:id="rId28"/>
    <p:sldId id="955" r:id="rId29"/>
    <p:sldId id="957" r:id="rId30"/>
    <p:sldId id="956" r:id="rId31"/>
    <p:sldId id="954" r:id="rId32"/>
    <p:sldId id="836" r:id="rId33"/>
    <p:sldId id="838" r:id="rId34"/>
    <p:sldId id="959" r:id="rId35"/>
    <p:sldId id="839" r:id="rId36"/>
    <p:sldId id="963" r:id="rId37"/>
    <p:sldId id="837" r:id="rId38"/>
    <p:sldId id="958" r:id="rId39"/>
    <p:sldId id="882" r:id="rId40"/>
    <p:sldId id="877" r:id="rId41"/>
    <p:sldId id="878" r:id="rId42"/>
    <p:sldId id="876" r:id="rId43"/>
    <p:sldId id="880" r:id="rId44"/>
    <p:sldId id="962" r:id="rId45"/>
    <p:sldId id="938" r:id="rId46"/>
    <p:sldId id="939" r:id="rId47"/>
    <p:sldId id="940" r:id="rId48"/>
    <p:sldId id="943" r:id="rId49"/>
    <p:sldId id="872" r:id="rId50"/>
    <p:sldId id="873" r:id="rId51"/>
    <p:sldId id="850" r:id="rId52"/>
    <p:sldId id="929" r:id="rId53"/>
    <p:sldId id="841" r:id="rId54"/>
    <p:sldId id="932" r:id="rId55"/>
    <p:sldId id="835" r:id="rId56"/>
    <p:sldId id="931" r:id="rId57"/>
    <p:sldId id="968" r:id="rId58"/>
    <p:sldId id="969" r:id="rId59"/>
    <p:sldId id="970" r:id="rId60"/>
    <p:sldId id="966" r:id="rId61"/>
    <p:sldId id="868" r:id="rId62"/>
    <p:sldId id="869" r:id="rId63"/>
    <p:sldId id="875" r:id="rId64"/>
    <p:sldId id="881" r:id="rId65"/>
    <p:sldId id="924" r:id="rId66"/>
    <p:sldId id="928" r:id="rId67"/>
    <p:sldId id="883" r:id="rId68"/>
    <p:sldId id="884" r:id="rId69"/>
    <p:sldId id="885" r:id="rId70"/>
    <p:sldId id="985" r:id="rId71"/>
    <p:sldId id="465" r:id="rId72"/>
    <p:sldId id="976" r:id="rId73"/>
    <p:sldId id="886" r:id="rId74"/>
    <p:sldId id="977" r:id="rId75"/>
    <p:sldId id="978" r:id="rId76"/>
    <p:sldId id="508" r:id="rId77"/>
    <p:sldId id="983" r:id="rId78"/>
    <p:sldId id="982" r:id="rId79"/>
    <p:sldId id="975" r:id="rId80"/>
    <p:sldId id="984" r:id="rId81"/>
    <p:sldId id="889" r:id="rId82"/>
    <p:sldId id="890" r:id="rId83"/>
    <p:sldId id="891" r:id="rId84"/>
    <p:sldId id="981" r:id="rId85"/>
    <p:sldId id="980" r:id="rId86"/>
    <p:sldId id="979" r:id="rId87"/>
    <p:sldId id="466" r:id="rId88"/>
    <p:sldId id="898" r:id="rId89"/>
    <p:sldId id="887" r:id="rId90"/>
    <p:sldId id="974" r:id="rId91"/>
    <p:sldId id="892" r:id="rId92"/>
    <p:sldId id="793" r:id="rId93"/>
    <p:sldId id="893" r:id="rId94"/>
    <p:sldId id="463" r:id="rId95"/>
    <p:sldId id="973" r:id="rId96"/>
    <p:sldId id="464" r:id="rId97"/>
    <p:sldId id="917" r:id="rId98"/>
    <p:sldId id="972" r:id="rId99"/>
    <p:sldId id="971" r:id="rId100"/>
    <p:sldId id="933" r:id="rId101"/>
    <p:sldId id="921" r:id="rId102"/>
    <p:sldId id="925" r:id="rId103"/>
    <p:sldId id="941" r:id="rId104"/>
    <p:sldId id="942" r:id="rId105"/>
    <p:sldId id="944" r:id="rId106"/>
    <p:sldId id="276" r:id="rId107"/>
    <p:sldId id="708" r:id="rId108"/>
    <p:sldId id="446" r:id="rId109"/>
    <p:sldId id="447" r:id="rId110"/>
    <p:sldId id="920" r:id="rId111"/>
    <p:sldId id="934" r:id="rId112"/>
    <p:sldId id="705" r:id="rId113"/>
    <p:sldId id="918" r:id="rId114"/>
    <p:sldId id="915" r:id="rId115"/>
    <p:sldId id="919" r:id="rId116"/>
    <p:sldId id="914" r:id="rId117"/>
    <p:sldId id="496" r:id="rId118"/>
    <p:sldId id="732" r:id="rId119"/>
    <p:sldId id="704" r:id="rId120"/>
    <p:sldId id="706" r:id="rId121"/>
    <p:sldId id="794" r:id="rId122"/>
    <p:sldId id="965" r:id="rId123"/>
    <p:sldId id="729" r:id="rId124"/>
    <p:sldId id="964" r:id="rId125"/>
    <p:sldId id="703" r:id="rId126"/>
    <p:sldId id="707" r:id="rId127"/>
    <p:sldId id="710" r:id="rId128"/>
    <p:sldId id="711" r:id="rId129"/>
    <p:sldId id="846" r:id="rId130"/>
    <p:sldId id="449" r:id="rId131"/>
    <p:sldId id="767" r:id="rId132"/>
    <p:sldId id="804" r:id="rId133"/>
    <p:sldId id="792" r:id="rId134"/>
    <p:sldId id="716" r:id="rId135"/>
    <p:sldId id="796" r:id="rId136"/>
    <p:sldId id="797" r:id="rId137"/>
    <p:sldId id="738" r:id="rId138"/>
    <p:sldId id="791" r:id="rId139"/>
    <p:sldId id="768" r:id="rId140"/>
    <p:sldId id="713" r:id="rId141"/>
    <p:sldId id="734" r:id="rId142"/>
    <p:sldId id="715" r:id="rId143"/>
    <p:sldId id="725" r:id="rId144"/>
    <p:sldId id="726" r:id="rId145"/>
    <p:sldId id="731" r:id="rId146"/>
    <p:sldId id="730" r:id="rId147"/>
    <p:sldId id="462" r:id="rId148"/>
    <p:sldId id="453" r:id="rId149"/>
    <p:sldId id="901" r:id="rId150"/>
    <p:sldId id="455" r:id="rId151"/>
    <p:sldId id="456" r:id="rId152"/>
    <p:sldId id="457" r:id="rId153"/>
    <p:sldId id="701" r:id="rId154"/>
    <p:sldId id="486" r:id="rId155"/>
    <p:sldId id="851" r:id="rId156"/>
    <p:sldId id="930" r:id="rId157"/>
    <p:sldId id="902" r:id="rId158"/>
    <p:sldId id="501" r:id="rId159"/>
    <p:sldId id="897" r:id="rId160"/>
    <p:sldId id="895" r:id="rId161"/>
    <p:sldId id="896" r:id="rId162"/>
    <p:sldId id="894" r:id="rId163"/>
    <p:sldId id="502" r:id="rId164"/>
    <p:sldId id="500" r:id="rId165"/>
    <p:sldId id="503" r:id="rId166"/>
    <p:sldId id="504" r:id="rId167"/>
    <p:sldId id="903" r:id="rId168"/>
    <p:sldId id="900" r:id="rId169"/>
    <p:sldId id="906" r:id="rId170"/>
    <p:sldId id="899" r:id="rId171"/>
    <p:sldId id="507" r:id="rId172"/>
    <p:sldId id="905" r:id="rId173"/>
    <p:sldId id="505" r:id="rId174"/>
    <p:sldId id="506" r:id="rId175"/>
    <p:sldId id="904" r:id="rId176"/>
    <p:sldId id="480" r:id="rId177"/>
    <p:sldId id="514" r:id="rId178"/>
    <p:sldId id="515" r:id="rId179"/>
    <p:sldId id="763" r:id="rId180"/>
    <p:sldId id="907" r:id="rId181"/>
    <p:sldId id="908" r:id="rId182"/>
    <p:sldId id="909" r:id="rId183"/>
    <p:sldId id="482" r:id="rId184"/>
    <p:sldId id="485" r:id="rId185"/>
    <p:sldId id="910" r:id="rId186"/>
    <p:sldId id="911" r:id="rId187"/>
    <p:sldId id="795" r:id="rId188"/>
    <p:sldId id="912" r:id="rId189"/>
    <p:sldId id="658" r:id="rId190"/>
    <p:sldId id="659" r:id="rId191"/>
    <p:sldId id="772" r:id="rId192"/>
    <p:sldId id="663" r:id="rId193"/>
    <p:sldId id="857" r:id="rId194"/>
    <p:sldId id="858" r:id="rId195"/>
    <p:sldId id="961" r:id="rId196"/>
  </p:sldIdLst>
  <p:sldSz cx="9144000" cy="6858000" type="screen4x3"/>
  <p:notesSz cx="7010400" cy="9296400"/>
  <p:custDataLst>
    <p:tags r:id="rId199"/>
  </p:custDataLst>
  <p:defaultTextStyle>
    <a:defPPr>
      <a:defRPr lang="en-US"/>
    </a:defPPr>
    <a:lvl1pPr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5pPr>
    <a:lvl6pPr marL="2286000" algn="l" defTabSz="914400" rtl="0" eaLnBrk="1" latinLnBrk="0" hangingPunct="1">
      <a:defRPr sz="3200" kern="1200">
        <a:solidFill>
          <a:schemeClr val="tx1"/>
        </a:solidFill>
        <a:latin typeface="Georgia" panose="02040502050405020303" pitchFamily="18" charset="0"/>
        <a:ea typeface="+mn-ea"/>
        <a:cs typeface="+mn-cs"/>
      </a:defRPr>
    </a:lvl6pPr>
    <a:lvl7pPr marL="2743200" algn="l" defTabSz="914400" rtl="0" eaLnBrk="1" latinLnBrk="0" hangingPunct="1">
      <a:defRPr sz="3200" kern="1200">
        <a:solidFill>
          <a:schemeClr val="tx1"/>
        </a:solidFill>
        <a:latin typeface="Georgia" panose="02040502050405020303" pitchFamily="18" charset="0"/>
        <a:ea typeface="+mn-ea"/>
        <a:cs typeface="+mn-cs"/>
      </a:defRPr>
    </a:lvl7pPr>
    <a:lvl8pPr marL="3200400" algn="l" defTabSz="914400" rtl="0" eaLnBrk="1" latinLnBrk="0" hangingPunct="1">
      <a:defRPr sz="3200" kern="1200">
        <a:solidFill>
          <a:schemeClr val="tx1"/>
        </a:solidFill>
        <a:latin typeface="Georgia" panose="02040502050405020303" pitchFamily="18" charset="0"/>
        <a:ea typeface="+mn-ea"/>
        <a:cs typeface="+mn-cs"/>
      </a:defRPr>
    </a:lvl8pPr>
    <a:lvl9pPr marL="3657600" algn="l" defTabSz="914400" rtl="0" eaLnBrk="1" latinLnBrk="0" hangingPunct="1">
      <a:defRPr sz="3200"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3C3C62"/>
    <a:srgbClr val="E6E6EF"/>
    <a:srgbClr val="99CCFF"/>
    <a:srgbClr val="484876"/>
    <a:srgbClr val="6600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77" autoAdjust="0"/>
    <p:restoredTop sz="94660"/>
  </p:normalViewPr>
  <p:slideViewPr>
    <p:cSldViewPr>
      <p:cViewPr varScale="1">
        <p:scale>
          <a:sx n="65" d="100"/>
          <a:sy n="65" d="100"/>
        </p:scale>
        <p:origin x="157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notesMaster" Target="notesMasters/notesMaster1.xml"/><Relationship Id="rId20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handoutMaster" Target="handoutMasters/handout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gs" Target="tags/tag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CA8064-9AE6-2373-5018-053783B44EE6}"/>
              </a:ext>
            </a:extLst>
          </p:cNvPr>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eaLnBrk="1" hangingPunct="1">
              <a:defRPr sz="1200">
                <a:latin typeface="Calibri" pitchFamily="34" charset="0"/>
              </a:defRPr>
            </a:lvl1pPr>
          </a:lstStyle>
          <a:p>
            <a:pPr>
              <a:defRPr/>
            </a:pPr>
            <a:endParaRPr lang="es-PR" altLang="es-PR"/>
          </a:p>
        </p:txBody>
      </p:sp>
      <p:sp>
        <p:nvSpPr>
          <p:cNvPr id="3" name="Date Placeholder 2">
            <a:extLst>
              <a:ext uri="{FF2B5EF4-FFF2-40B4-BE49-F238E27FC236}">
                <a16:creationId xmlns:a16="http://schemas.microsoft.com/office/drawing/2014/main" id="{24823E89-8CA0-FEDF-2528-5F55B705821B}"/>
              </a:ext>
            </a:extLst>
          </p:cNvPr>
          <p:cNvSpPr>
            <a:spLocks noGrp="1"/>
          </p:cNvSpPr>
          <p:nvPr>
            <p:ph type="dt" sz="quarter"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r" defTabSz="915988" eaLnBrk="1" hangingPunct="1">
              <a:defRPr sz="1200">
                <a:latin typeface="Calibri" pitchFamily="34" charset="0"/>
              </a:defRPr>
            </a:lvl1pPr>
          </a:lstStyle>
          <a:p>
            <a:pPr>
              <a:defRPr/>
            </a:pPr>
            <a:fld id="{93D8A525-19EC-4082-BAF6-400355A9A386}" type="datetimeFigureOut">
              <a:rPr lang="en-US" altLang="es-PR"/>
              <a:pPr>
                <a:defRPr/>
              </a:pPr>
              <a:t>2/2/2023</a:t>
            </a:fld>
            <a:endParaRPr lang="en-US" altLang="es-PR"/>
          </a:p>
        </p:txBody>
      </p:sp>
      <p:sp>
        <p:nvSpPr>
          <p:cNvPr id="4" name="Footer Placeholder 3">
            <a:extLst>
              <a:ext uri="{FF2B5EF4-FFF2-40B4-BE49-F238E27FC236}">
                <a16:creationId xmlns:a16="http://schemas.microsoft.com/office/drawing/2014/main" id="{F0A0FB84-AE45-A71C-1F64-C3DBDC80FCBE}"/>
              </a:ext>
            </a:extLst>
          </p:cNvPr>
          <p:cNvSpPr>
            <a:spLocks noGrp="1"/>
          </p:cNvSpPr>
          <p:nvPr>
            <p:ph type="ftr" sz="quarter" idx="2"/>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eaLnBrk="1" hangingPunct="1">
              <a:defRPr sz="1200">
                <a:latin typeface="Calibri" pitchFamily="34" charset="0"/>
              </a:defRPr>
            </a:lvl1pPr>
          </a:lstStyle>
          <a:p>
            <a:pPr>
              <a:defRPr/>
            </a:pPr>
            <a:endParaRPr lang="es-PR" altLang="es-PR"/>
          </a:p>
        </p:txBody>
      </p:sp>
      <p:sp>
        <p:nvSpPr>
          <p:cNvPr id="5" name="Slide Number Placeholder 4">
            <a:extLst>
              <a:ext uri="{FF2B5EF4-FFF2-40B4-BE49-F238E27FC236}">
                <a16:creationId xmlns:a16="http://schemas.microsoft.com/office/drawing/2014/main" id="{5C950EC5-17C5-EFEA-0543-E57F257056DD}"/>
              </a:ext>
            </a:extLst>
          </p:cNvPr>
          <p:cNvSpPr>
            <a:spLocks noGrp="1"/>
          </p:cNvSpPr>
          <p:nvPr>
            <p:ph type="sldNum" sz="quarter" idx="3"/>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r" defTabSz="915988" eaLnBrk="1" hangingPunct="1">
              <a:defRPr sz="1200">
                <a:latin typeface="Calibri" panose="020F0502020204030204" pitchFamily="34" charset="0"/>
              </a:defRPr>
            </a:lvl1pPr>
          </a:lstStyle>
          <a:p>
            <a:fld id="{FF553D24-192F-4CEA-9E7B-94A80795AA28}" type="slidenum">
              <a:rPr lang="en-US" altLang="es-PR"/>
              <a:pPr/>
              <a:t>‹#›</a:t>
            </a:fld>
            <a:endParaRPr lang="en-US" altLang="es-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22AD87-3D4A-6EDA-67E8-887B0B8AA75E}"/>
              </a:ext>
            </a:extLst>
          </p:cNvPr>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eaLnBrk="1" hangingPunct="1">
              <a:defRPr sz="1200">
                <a:latin typeface="Calibri" pitchFamily="34" charset="0"/>
              </a:defRPr>
            </a:lvl1pPr>
          </a:lstStyle>
          <a:p>
            <a:pPr>
              <a:defRPr/>
            </a:pPr>
            <a:endParaRPr lang="es-PR" altLang="es-PR"/>
          </a:p>
        </p:txBody>
      </p:sp>
      <p:sp>
        <p:nvSpPr>
          <p:cNvPr id="3" name="Date Placeholder 2">
            <a:extLst>
              <a:ext uri="{FF2B5EF4-FFF2-40B4-BE49-F238E27FC236}">
                <a16:creationId xmlns:a16="http://schemas.microsoft.com/office/drawing/2014/main" id="{D607DE87-0A59-A2A2-6126-1C4926693E21}"/>
              </a:ext>
            </a:extLst>
          </p:cNvPr>
          <p:cNvSpPr>
            <a:spLocks noGrp="1"/>
          </p:cNvSpPr>
          <p:nvPr>
            <p:ph type="dt"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r" defTabSz="915988" eaLnBrk="1" hangingPunct="1">
              <a:defRPr sz="1200">
                <a:latin typeface="Calibri" pitchFamily="34" charset="0"/>
              </a:defRPr>
            </a:lvl1pPr>
          </a:lstStyle>
          <a:p>
            <a:pPr>
              <a:defRPr/>
            </a:pPr>
            <a:fld id="{076F4056-6C9B-499B-8E21-7CC29DF0B30C}" type="datetimeFigureOut">
              <a:rPr lang="es-PR" altLang="es-PR"/>
              <a:pPr>
                <a:defRPr/>
              </a:pPr>
              <a:t>02/02/2023</a:t>
            </a:fld>
            <a:endParaRPr lang="es-PR" altLang="es-PR"/>
          </a:p>
        </p:txBody>
      </p:sp>
      <p:sp>
        <p:nvSpPr>
          <p:cNvPr id="4" name="Slide Image Placeholder 3">
            <a:extLst>
              <a:ext uri="{FF2B5EF4-FFF2-40B4-BE49-F238E27FC236}">
                <a16:creationId xmlns:a16="http://schemas.microsoft.com/office/drawing/2014/main" id="{2A5A2CB4-D312-9279-89DD-C85DFAE3A9B0}"/>
              </a:ext>
            </a:extLst>
          </p:cNvPr>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a:extLst>
              <a:ext uri="{FF2B5EF4-FFF2-40B4-BE49-F238E27FC236}">
                <a16:creationId xmlns:a16="http://schemas.microsoft.com/office/drawing/2014/main" id="{81FB7D91-D207-3E93-3822-75FC1DAFBE6E}"/>
              </a:ext>
            </a:extLst>
          </p:cNvPr>
          <p:cNvSpPr>
            <a:spLocks noGrp="1"/>
          </p:cNvSpPr>
          <p:nvPr>
            <p:ph type="body" sz="quarter" idx="3"/>
          </p:nvPr>
        </p:nvSpPr>
        <p:spPr bwMode="auto">
          <a:xfrm>
            <a:off x="701675" y="4416425"/>
            <a:ext cx="56070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a:extLst>
              <a:ext uri="{FF2B5EF4-FFF2-40B4-BE49-F238E27FC236}">
                <a16:creationId xmlns:a16="http://schemas.microsoft.com/office/drawing/2014/main" id="{B0F3A610-56E2-5687-5CED-B9BABA15ACD7}"/>
              </a:ext>
            </a:extLst>
          </p:cNvPr>
          <p:cNvSpPr>
            <a:spLocks noGrp="1"/>
          </p:cNvSpPr>
          <p:nvPr>
            <p:ph type="ftr" sz="quarter" idx="4"/>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eaLnBrk="1" hangingPunct="1">
              <a:defRPr sz="1200">
                <a:latin typeface="Calibri" pitchFamily="34" charset="0"/>
              </a:defRPr>
            </a:lvl1pPr>
          </a:lstStyle>
          <a:p>
            <a:pPr>
              <a:defRPr/>
            </a:pPr>
            <a:endParaRPr lang="es-PR" altLang="es-PR"/>
          </a:p>
        </p:txBody>
      </p:sp>
      <p:sp>
        <p:nvSpPr>
          <p:cNvPr id="7" name="Slide Number Placeholder 6">
            <a:extLst>
              <a:ext uri="{FF2B5EF4-FFF2-40B4-BE49-F238E27FC236}">
                <a16:creationId xmlns:a16="http://schemas.microsoft.com/office/drawing/2014/main" id="{A228AC9C-2194-DC98-0E47-AEAC92E89566}"/>
              </a:ext>
            </a:extLst>
          </p:cNvPr>
          <p:cNvSpPr>
            <a:spLocks noGrp="1"/>
          </p:cNvSpPr>
          <p:nvPr>
            <p:ph type="sldNum" sz="quarter" idx="5"/>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r" defTabSz="915988" eaLnBrk="1" hangingPunct="1">
              <a:defRPr sz="1200">
                <a:latin typeface="Calibri" panose="020F0502020204030204" pitchFamily="34" charset="0"/>
              </a:defRPr>
            </a:lvl1pPr>
          </a:lstStyle>
          <a:p>
            <a:fld id="{8556E2BB-B45E-4DEB-93BD-0410DD53E81A}" type="slidenum">
              <a:rPr lang="es-PR" altLang="es-PR"/>
              <a:pPr/>
              <a:t>‹#›</a:t>
            </a:fld>
            <a:endParaRPr lang="es-PR" altLang="es-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1DDC8BE-F943-93D1-AB28-11A5B1B7FC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864C651-F088-9085-873A-19C6E9BD427F}"/>
              </a:ext>
            </a:extLst>
          </p:cNvPr>
          <p:cNvSpPr>
            <a:spLocks noGrp="1"/>
          </p:cNvSpPr>
          <p:nvPr>
            <p:ph type="body" idx="1"/>
          </p:nvPr>
        </p:nvSpPr>
        <p:spPr>
          <a:noFill/>
        </p:spPr>
        <p:txBody>
          <a:bodyPr/>
          <a:lstStyle/>
          <a:p>
            <a:pPr eaLnBrk="1" hangingPunct="1">
              <a:spcBef>
                <a:spcPct val="0"/>
              </a:spcBef>
            </a:pPr>
            <a:endParaRPr lang="es-PR" altLang="es-PR"/>
          </a:p>
        </p:txBody>
      </p:sp>
      <p:sp>
        <p:nvSpPr>
          <p:cNvPr id="8196" name="Slide Number Placeholder 3">
            <a:extLst>
              <a:ext uri="{FF2B5EF4-FFF2-40B4-BE49-F238E27FC236}">
                <a16:creationId xmlns:a16="http://schemas.microsoft.com/office/drawing/2014/main" id="{65D9BD14-111B-6722-64C7-E8810FB00C3E}"/>
              </a:ext>
            </a:extLst>
          </p:cNvPr>
          <p:cNvSpPr>
            <a:spLocks noGrp="1"/>
          </p:cNvSpPr>
          <p:nvPr>
            <p:ph type="sldNum" sz="quarter" idx="5"/>
          </p:nvPr>
        </p:nvSpPr>
        <p:spPr>
          <a:noFill/>
        </p:spPr>
        <p:txBody>
          <a:bodyPr/>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1966A9-C6D4-4F92-A275-F22B671BBEE6}" type="slidenum">
              <a:rPr lang="es-PR" altLang="es-PR"/>
              <a:pPr>
                <a:spcBef>
                  <a:spcPct val="0"/>
                </a:spcBef>
              </a:pPr>
              <a:t>1</a:t>
            </a:fld>
            <a:endParaRPr lang="es-PR" altLang="es-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15D2F12-33A4-2066-C9AA-96F2815A58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4A2000D-9FA5-3FB9-E632-0064D8B91BEA}"/>
              </a:ext>
            </a:extLst>
          </p:cNvPr>
          <p:cNvSpPr>
            <a:spLocks noGrp="1"/>
          </p:cNvSpPr>
          <p:nvPr>
            <p:ph type="body" idx="1"/>
          </p:nvPr>
        </p:nvSpPr>
        <p:spPr>
          <a:noFill/>
        </p:spPr>
        <p:txBody>
          <a:bodyPr/>
          <a:lstStyle/>
          <a:p>
            <a:pPr eaLnBrk="1" hangingPunct="1">
              <a:spcBef>
                <a:spcPct val="0"/>
              </a:spcBef>
            </a:pPr>
            <a:endParaRPr lang="es-PR" altLang="es-PR"/>
          </a:p>
        </p:txBody>
      </p:sp>
      <p:sp>
        <p:nvSpPr>
          <p:cNvPr id="26628" name="Slide Number Placeholder 3">
            <a:extLst>
              <a:ext uri="{FF2B5EF4-FFF2-40B4-BE49-F238E27FC236}">
                <a16:creationId xmlns:a16="http://schemas.microsoft.com/office/drawing/2014/main" id="{2811E9C8-7020-3BAB-381E-2CD140EE693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DBE93B2-C9B1-44D8-862E-C0C22138A8B3}" type="slidenum">
              <a:rPr lang="es-PR" altLang="es-PR"/>
              <a:pPr algn="r" eaLnBrk="1" hangingPunct="1">
                <a:spcBef>
                  <a:spcPct val="0"/>
                </a:spcBef>
              </a:pPr>
              <a:t>10</a:t>
            </a:fld>
            <a:endParaRPr lang="es-PR" altLang="es-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73CE427D-9277-D9FA-6E4B-5F239A123C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a:extLst>
              <a:ext uri="{FF2B5EF4-FFF2-40B4-BE49-F238E27FC236}">
                <a16:creationId xmlns:a16="http://schemas.microsoft.com/office/drawing/2014/main" id="{22831AB4-85BF-9C3E-23A8-EE7E40CC972A}"/>
              </a:ext>
            </a:extLst>
          </p:cNvPr>
          <p:cNvSpPr>
            <a:spLocks noGrp="1"/>
          </p:cNvSpPr>
          <p:nvPr>
            <p:ph type="body" idx="1"/>
          </p:nvPr>
        </p:nvSpPr>
        <p:spPr>
          <a:noFill/>
        </p:spPr>
        <p:txBody>
          <a:bodyPr/>
          <a:lstStyle/>
          <a:p>
            <a:pPr eaLnBrk="1" hangingPunct="1">
              <a:spcBef>
                <a:spcPct val="0"/>
              </a:spcBef>
            </a:pPr>
            <a:endParaRPr lang="es-PR" altLang="es-PR"/>
          </a:p>
        </p:txBody>
      </p:sp>
      <p:sp>
        <p:nvSpPr>
          <p:cNvPr id="210948" name="Slide Number Placeholder 3">
            <a:extLst>
              <a:ext uri="{FF2B5EF4-FFF2-40B4-BE49-F238E27FC236}">
                <a16:creationId xmlns:a16="http://schemas.microsoft.com/office/drawing/2014/main" id="{8615FD4A-20DF-6893-A640-C8A56B407DC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D97C394-63BD-466A-B4A4-76240011D6FB}" type="slidenum">
              <a:rPr lang="es-PR" altLang="es-PR"/>
              <a:pPr algn="r" eaLnBrk="1" hangingPunct="1">
                <a:spcBef>
                  <a:spcPct val="0"/>
                </a:spcBef>
              </a:pPr>
              <a:t>100</a:t>
            </a:fld>
            <a:endParaRPr lang="es-PR" altLang="es-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BADBB637-D34A-1563-CB01-FB6ACB3FF3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780D8F5A-36B1-449E-A0D9-7250753853D9}"/>
              </a:ext>
            </a:extLst>
          </p:cNvPr>
          <p:cNvSpPr>
            <a:spLocks noGrp="1"/>
          </p:cNvSpPr>
          <p:nvPr>
            <p:ph type="body" idx="1"/>
          </p:nvPr>
        </p:nvSpPr>
        <p:spPr>
          <a:noFill/>
        </p:spPr>
        <p:txBody>
          <a:bodyPr/>
          <a:lstStyle/>
          <a:p>
            <a:pPr eaLnBrk="1" hangingPunct="1">
              <a:spcBef>
                <a:spcPct val="0"/>
              </a:spcBef>
            </a:pPr>
            <a:endParaRPr lang="es-PR" altLang="es-PR"/>
          </a:p>
        </p:txBody>
      </p:sp>
      <p:sp>
        <p:nvSpPr>
          <p:cNvPr id="212996" name="Slide Number Placeholder 3">
            <a:extLst>
              <a:ext uri="{FF2B5EF4-FFF2-40B4-BE49-F238E27FC236}">
                <a16:creationId xmlns:a16="http://schemas.microsoft.com/office/drawing/2014/main" id="{06060E44-554A-BB4D-3163-A5EC45D47D1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59F5EC5-2957-44F4-B00D-09504040616B}" type="slidenum">
              <a:rPr lang="es-PR" altLang="es-PR"/>
              <a:pPr algn="r" eaLnBrk="1" hangingPunct="1">
                <a:spcBef>
                  <a:spcPct val="0"/>
                </a:spcBef>
              </a:pPr>
              <a:t>101</a:t>
            </a:fld>
            <a:endParaRPr lang="es-PR" altLang="es-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C5EB1884-7EA3-DFE3-81C9-BF9D2CD6F0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a:extLst>
              <a:ext uri="{FF2B5EF4-FFF2-40B4-BE49-F238E27FC236}">
                <a16:creationId xmlns:a16="http://schemas.microsoft.com/office/drawing/2014/main" id="{706ADE73-1BAF-FF34-5D67-2D172DBCD958}"/>
              </a:ext>
            </a:extLst>
          </p:cNvPr>
          <p:cNvSpPr>
            <a:spLocks noGrp="1"/>
          </p:cNvSpPr>
          <p:nvPr>
            <p:ph type="body" idx="1"/>
          </p:nvPr>
        </p:nvSpPr>
        <p:spPr>
          <a:noFill/>
        </p:spPr>
        <p:txBody>
          <a:bodyPr/>
          <a:lstStyle/>
          <a:p>
            <a:pPr eaLnBrk="1" hangingPunct="1">
              <a:spcBef>
                <a:spcPct val="0"/>
              </a:spcBef>
            </a:pPr>
            <a:endParaRPr lang="es-PR" altLang="es-PR"/>
          </a:p>
        </p:txBody>
      </p:sp>
      <p:sp>
        <p:nvSpPr>
          <p:cNvPr id="215044" name="Slide Number Placeholder 3">
            <a:extLst>
              <a:ext uri="{FF2B5EF4-FFF2-40B4-BE49-F238E27FC236}">
                <a16:creationId xmlns:a16="http://schemas.microsoft.com/office/drawing/2014/main" id="{14B38CA9-7586-EB6A-78A8-A6884FA8C5B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7AB54BC-D6CA-4D84-98D7-8633A6063A31}" type="slidenum">
              <a:rPr lang="es-PR" altLang="es-PR"/>
              <a:pPr algn="r" eaLnBrk="1" hangingPunct="1">
                <a:spcBef>
                  <a:spcPct val="0"/>
                </a:spcBef>
              </a:pPr>
              <a:t>102</a:t>
            </a:fld>
            <a:endParaRPr lang="es-PR" altLang="es-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F2E4DBB5-D04D-A9AF-83F5-69F0566918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a:extLst>
              <a:ext uri="{FF2B5EF4-FFF2-40B4-BE49-F238E27FC236}">
                <a16:creationId xmlns:a16="http://schemas.microsoft.com/office/drawing/2014/main" id="{3CE97B98-3783-369D-8E7D-31FDA04788EB}"/>
              </a:ext>
            </a:extLst>
          </p:cNvPr>
          <p:cNvSpPr>
            <a:spLocks noGrp="1"/>
          </p:cNvSpPr>
          <p:nvPr>
            <p:ph type="body" idx="1"/>
          </p:nvPr>
        </p:nvSpPr>
        <p:spPr>
          <a:noFill/>
        </p:spPr>
        <p:txBody>
          <a:bodyPr/>
          <a:lstStyle/>
          <a:p>
            <a:pPr eaLnBrk="1" hangingPunct="1">
              <a:spcBef>
                <a:spcPct val="0"/>
              </a:spcBef>
            </a:pPr>
            <a:endParaRPr lang="es-PR" altLang="es-PR"/>
          </a:p>
        </p:txBody>
      </p:sp>
      <p:sp>
        <p:nvSpPr>
          <p:cNvPr id="217092" name="Slide Number Placeholder 3">
            <a:extLst>
              <a:ext uri="{FF2B5EF4-FFF2-40B4-BE49-F238E27FC236}">
                <a16:creationId xmlns:a16="http://schemas.microsoft.com/office/drawing/2014/main" id="{F3B9E219-14B6-6CD9-FC86-B02C9DD9888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7AAAAC-025E-44CC-9FE8-6B6280529C7B}" type="slidenum">
              <a:rPr lang="es-PR" altLang="es-PR"/>
              <a:pPr algn="r" eaLnBrk="1" hangingPunct="1">
                <a:spcBef>
                  <a:spcPct val="0"/>
                </a:spcBef>
              </a:pPr>
              <a:t>103</a:t>
            </a:fld>
            <a:endParaRPr lang="es-PR" altLang="es-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B464C4FF-71FA-0ADE-6D80-335508ACE1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a:extLst>
              <a:ext uri="{FF2B5EF4-FFF2-40B4-BE49-F238E27FC236}">
                <a16:creationId xmlns:a16="http://schemas.microsoft.com/office/drawing/2014/main" id="{EB499FF3-4C8F-EFF3-63AC-3B693EEB8568}"/>
              </a:ext>
            </a:extLst>
          </p:cNvPr>
          <p:cNvSpPr>
            <a:spLocks noGrp="1"/>
          </p:cNvSpPr>
          <p:nvPr>
            <p:ph type="body" idx="1"/>
          </p:nvPr>
        </p:nvSpPr>
        <p:spPr>
          <a:noFill/>
        </p:spPr>
        <p:txBody>
          <a:bodyPr/>
          <a:lstStyle/>
          <a:p>
            <a:pPr eaLnBrk="1" hangingPunct="1">
              <a:spcBef>
                <a:spcPct val="0"/>
              </a:spcBef>
            </a:pPr>
            <a:endParaRPr lang="es-PR" altLang="es-PR"/>
          </a:p>
        </p:txBody>
      </p:sp>
      <p:sp>
        <p:nvSpPr>
          <p:cNvPr id="219140" name="Slide Number Placeholder 3">
            <a:extLst>
              <a:ext uri="{FF2B5EF4-FFF2-40B4-BE49-F238E27FC236}">
                <a16:creationId xmlns:a16="http://schemas.microsoft.com/office/drawing/2014/main" id="{80DC181F-0525-DA5F-53FC-9EA1F94B067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4BAA45C-9341-42A4-9B2C-53545AE660E1}" type="slidenum">
              <a:rPr lang="es-PR" altLang="es-PR"/>
              <a:pPr algn="r" eaLnBrk="1" hangingPunct="1">
                <a:spcBef>
                  <a:spcPct val="0"/>
                </a:spcBef>
              </a:pPr>
              <a:t>104</a:t>
            </a:fld>
            <a:endParaRPr lang="es-PR" altLang="es-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0F99D3E0-5D33-2E8D-5078-DB8FE8F4E4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BACCE96E-6F5D-C1EE-B8E8-CC948FF31148}"/>
              </a:ext>
            </a:extLst>
          </p:cNvPr>
          <p:cNvSpPr>
            <a:spLocks noGrp="1"/>
          </p:cNvSpPr>
          <p:nvPr>
            <p:ph type="body" idx="1"/>
          </p:nvPr>
        </p:nvSpPr>
        <p:spPr>
          <a:noFill/>
        </p:spPr>
        <p:txBody>
          <a:bodyPr/>
          <a:lstStyle/>
          <a:p>
            <a:pPr eaLnBrk="1" hangingPunct="1">
              <a:spcBef>
                <a:spcPct val="0"/>
              </a:spcBef>
            </a:pPr>
            <a:endParaRPr lang="es-PR" altLang="es-PR"/>
          </a:p>
        </p:txBody>
      </p:sp>
      <p:sp>
        <p:nvSpPr>
          <p:cNvPr id="221188" name="Slide Number Placeholder 3">
            <a:extLst>
              <a:ext uri="{FF2B5EF4-FFF2-40B4-BE49-F238E27FC236}">
                <a16:creationId xmlns:a16="http://schemas.microsoft.com/office/drawing/2014/main" id="{F4A37537-F1A0-2493-D909-3E6DDDD584FF}"/>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3F2B6E-070D-4610-AD22-95F992AAC884}" type="slidenum">
              <a:rPr lang="es-PR" altLang="es-PR"/>
              <a:pPr algn="r" eaLnBrk="1" hangingPunct="1">
                <a:spcBef>
                  <a:spcPct val="0"/>
                </a:spcBef>
              </a:pPr>
              <a:t>105</a:t>
            </a:fld>
            <a:endParaRPr lang="es-PR" altLang="es-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EBE3C4EB-7DC3-BBBD-DD12-1987DDF043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a:extLst>
              <a:ext uri="{FF2B5EF4-FFF2-40B4-BE49-F238E27FC236}">
                <a16:creationId xmlns:a16="http://schemas.microsoft.com/office/drawing/2014/main" id="{7A32D071-1598-6B97-4FD8-35B22D0E4E64}"/>
              </a:ext>
            </a:extLst>
          </p:cNvPr>
          <p:cNvSpPr>
            <a:spLocks noGrp="1"/>
          </p:cNvSpPr>
          <p:nvPr>
            <p:ph type="body" idx="1"/>
          </p:nvPr>
        </p:nvSpPr>
        <p:spPr>
          <a:noFill/>
        </p:spPr>
        <p:txBody>
          <a:bodyPr/>
          <a:lstStyle/>
          <a:p>
            <a:pPr eaLnBrk="1" hangingPunct="1">
              <a:spcBef>
                <a:spcPct val="0"/>
              </a:spcBef>
            </a:pPr>
            <a:endParaRPr lang="es-PR" altLang="es-PR"/>
          </a:p>
        </p:txBody>
      </p:sp>
      <p:sp>
        <p:nvSpPr>
          <p:cNvPr id="223236" name="Slide Number Placeholder 3">
            <a:extLst>
              <a:ext uri="{FF2B5EF4-FFF2-40B4-BE49-F238E27FC236}">
                <a16:creationId xmlns:a16="http://schemas.microsoft.com/office/drawing/2014/main" id="{EB37320B-731F-A3F6-E584-C892FC892D1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FD9048-767B-4280-B68E-EC9084366628}" type="slidenum">
              <a:rPr lang="es-PR" altLang="es-PR"/>
              <a:pPr algn="r" eaLnBrk="1" hangingPunct="1">
                <a:spcBef>
                  <a:spcPct val="0"/>
                </a:spcBef>
              </a:pPr>
              <a:t>106</a:t>
            </a:fld>
            <a:endParaRPr lang="es-PR" altLang="es-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C5DB9927-93C5-475F-CCA8-169787F7A0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9685AAE6-C869-82F8-311E-3E4675C04B30}"/>
              </a:ext>
            </a:extLst>
          </p:cNvPr>
          <p:cNvSpPr>
            <a:spLocks noGrp="1"/>
          </p:cNvSpPr>
          <p:nvPr>
            <p:ph type="body" idx="1"/>
          </p:nvPr>
        </p:nvSpPr>
        <p:spPr>
          <a:noFill/>
        </p:spPr>
        <p:txBody>
          <a:bodyPr/>
          <a:lstStyle/>
          <a:p>
            <a:pPr eaLnBrk="1" hangingPunct="1">
              <a:spcBef>
                <a:spcPct val="0"/>
              </a:spcBef>
            </a:pPr>
            <a:endParaRPr lang="es-PR" altLang="es-PR"/>
          </a:p>
        </p:txBody>
      </p:sp>
      <p:sp>
        <p:nvSpPr>
          <p:cNvPr id="225284" name="Slide Number Placeholder 3">
            <a:extLst>
              <a:ext uri="{FF2B5EF4-FFF2-40B4-BE49-F238E27FC236}">
                <a16:creationId xmlns:a16="http://schemas.microsoft.com/office/drawing/2014/main" id="{8CC7BD25-042A-06CA-7BE2-A7F15F122BF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E074E2C-C1B5-4D3D-A089-21B3F738B8FA}" type="slidenum">
              <a:rPr lang="es-PR" altLang="es-PR"/>
              <a:pPr algn="r" eaLnBrk="1" hangingPunct="1">
                <a:spcBef>
                  <a:spcPct val="0"/>
                </a:spcBef>
              </a:pPr>
              <a:t>107</a:t>
            </a:fld>
            <a:endParaRPr lang="es-PR" altLang="es-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79BD076A-8A61-0774-4B06-5EDAA9B13F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BE88E12C-39AC-496B-1068-999E17DF379F}"/>
              </a:ext>
            </a:extLst>
          </p:cNvPr>
          <p:cNvSpPr>
            <a:spLocks noGrp="1"/>
          </p:cNvSpPr>
          <p:nvPr>
            <p:ph type="body" idx="1"/>
          </p:nvPr>
        </p:nvSpPr>
        <p:spPr>
          <a:noFill/>
        </p:spPr>
        <p:txBody>
          <a:bodyPr/>
          <a:lstStyle/>
          <a:p>
            <a:pPr eaLnBrk="1" hangingPunct="1">
              <a:spcBef>
                <a:spcPct val="0"/>
              </a:spcBef>
            </a:pPr>
            <a:endParaRPr lang="es-PR" altLang="es-PR"/>
          </a:p>
        </p:txBody>
      </p:sp>
      <p:sp>
        <p:nvSpPr>
          <p:cNvPr id="227332" name="Slide Number Placeholder 3">
            <a:extLst>
              <a:ext uri="{FF2B5EF4-FFF2-40B4-BE49-F238E27FC236}">
                <a16:creationId xmlns:a16="http://schemas.microsoft.com/office/drawing/2014/main" id="{EAC885B6-C2A5-357A-0D14-01E39F202C3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0F31E4B-6C14-4828-AE5E-23BFB7282446}" type="slidenum">
              <a:rPr lang="es-PR" altLang="es-PR"/>
              <a:pPr algn="r" eaLnBrk="1" hangingPunct="1">
                <a:spcBef>
                  <a:spcPct val="0"/>
                </a:spcBef>
              </a:pPr>
              <a:t>108</a:t>
            </a:fld>
            <a:endParaRPr lang="es-PR" altLang="es-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571AA14A-C16C-DDAC-7EE6-C7A704A540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a:extLst>
              <a:ext uri="{FF2B5EF4-FFF2-40B4-BE49-F238E27FC236}">
                <a16:creationId xmlns:a16="http://schemas.microsoft.com/office/drawing/2014/main" id="{A8445776-282B-4680-7050-E7886B118382}"/>
              </a:ext>
            </a:extLst>
          </p:cNvPr>
          <p:cNvSpPr>
            <a:spLocks noGrp="1"/>
          </p:cNvSpPr>
          <p:nvPr>
            <p:ph type="body" idx="1"/>
          </p:nvPr>
        </p:nvSpPr>
        <p:spPr>
          <a:noFill/>
        </p:spPr>
        <p:txBody>
          <a:bodyPr/>
          <a:lstStyle/>
          <a:p>
            <a:pPr eaLnBrk="1" hangingPunct="1">
              <a:spcBef>
                <a:spcPct val="0"/>
              </a:spcBef>
            </a:pPr>
            <a:endParaRPr lang="es-PR" altLang="es-PR"/>
          </a:p>
        </p:txBody>
      </p:sp>
      <p:sp>
        <p:nvSpPr>
          <p:cNvPr id="229380" name="Slide Number Placeholder 3">
            <a:extLst>
              <a:ext uri="{FF2B5EF4-FFF2-40B4-BE49-F238E27FC236}">
                <a16:creationId xmlns:a16="http://schemas.microsoft.com/office/drawing/2014/main" id="{08016DE0-76F6-2E0F-F8C3-8AF0A3E35C6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8AD1B95-084D-43B8-9AF8-33ED40C73F0E}" type="slidenum">
              <a:rPr lang="es-PR" altLang="es-PR"/>
              <a:pPr algn="r" eaLnBrk="1" hangingPunct="1">
                <a:spcBef>
                  <a:spcPct val="0"/>
                </a:spcBef>
              </a:pPr>
              <a:t>109</a:t>
            </a:fld>
            <a:endParaRPr lang="es-PR" altLang="es-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D076B7A-29B3-92F3-B2D2-719EB95FE9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F37D0AF-2692-5E28-C449-BF1A895F41CB}"/>
              </a:ext>
            </a:extLst>
          </p:cNvPr>
          <p:cNvSpPr>
            <a:spLocks noGrp="1"/>
          </p:cNvSpPr>
          <p:nvPr>
            <p:ph type="body" idx="1"/>
          </p:nvPr>
        </p:nvSpPr>
        <p:spPr>
          <a:noFill/>
        </p:spPr>
        <p:txBody>
          <a:bodyPr/>
          <a:lstStyle/>
          <a:p>
            <a:pPr eaLnBrk="1" hangingPunct="1">
              <a:spcBef>
                <a:spcPct val="0"/>
              </a:spcBef>
            </a:pPr>
            <a:endParaRPr lang="es-PR" altLang="es-PR"/>
          </a:p>
        </p:txBody>
      </p:sp>
      <p:sp>
        <p:nvSpPr>
          <p:cNvPr id="28676" name="Slide Number Placeholder 3">
            <a:extLst>
              <a:ext uri="{FF2B5EF4-FFF2-40B4-BE49-F238E27FC236}">
                <a16:creationId xmlns:a16="http://schemas.microsoft.com/office/drawing/2014/main" id="{B63C5B7A-C034-AE28-B008-A48BD7675FC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51C28B8-3AEB-41AA-87C1-C24A832F3D80}" type="slidenum">
              <a:rPr lang="es-PR" altLang="es-PR"/>
              <a:pPr algn="r" eaLnBrk="1" hangingPunct="1">
                <a:spcBef>
                  <a:spcPct val="0"/>
                </a:spcBef>
              </a:pPr>
              <a:t>11</a:t>
            </a:fld>
            <a:endParaRPr lang="es-PR" altLang="es-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46E3D899-90C6-7466-EC06-3D9791F4CC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a:extLst>
              <a:ext uri="{FF2B5EF4-FFF2-40B4-BE49-F238E27FC236}">
                <a16:creationId xmlns:a16="http://schemas.microsoft.com/office/drawing/2014/main" id="{B5F3C9B5-CC40-7693-D780-125443D33521}"/>
              </a:ext>
            </a:extLst>
          </p:cNvPr>
          <p:cNvSpPr>
            <a:spLocks noGrp="1"/>
          </p:cNvSpPr>
          <p:nvPr>
            <p:ph type="body" idx="1"/>
          </p:nvPr>
        </p:nvSpPr>
        <p:spPr>
          <a:noFill/>
        </p:spPr>
        <p:txBody>
          <a:bodyPr/>
          <a:lstStyle/>
          <a:p>
            <a:pPr eaLnBrk="1" hangingPunct="1">
              <a:spcBef>
                <a:spcPct val="0"/>
              </a:spcBef>
            </a:pPr>
            <a:endParaRPr lang="es-PR" altLang="es-PR"/>
          </a:p>
        </p:txBody>
      </p:sp>
      <p:sp>
        <p:nvSpPr>
          <p:cNvPr id="231428" name="Slide Number Placeholder 3">
            <a:extLst>
              <a:ext uri="{FF2B5EF4-FFF2-40B4-BE49-F238E27FC236}">
                <a16:creationId xmlns:a16="http://schemas.microsoft.com/office/drawing/2014/main" id="{A7C6B424-A30C-333E-AF7B-E8E785E1051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05B65EA-2B9B-4CE4-ABCB-6902CAE7D9F4}" type="slidenum">
              <a:rPr lang="es-PR" altLang="es-PR"/>
              <a:pPr algn="r" eaLnBrk="1" hangingPunct="1">
                <a:spcBef>
                  <a:spcPct val="0"/>
                </a:spcBef>
              </a:pPr>
              <a:t>110</a:t>
            </a:fld>
            <a:endParaRPr lang="es-PR" altLang="es-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79FFED6F-5A8D-56F2-3BD2-1A483EE8EA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a:extLst>
              <a:ext uri="{FF2B5EF4-FFF2-40B4-BE49-F238E27FC236}">
                <a16:creationId xmlns:a16="http://schemas.microsoft.com/office/drawing/2014/main" id="{E0CE1C5D-D5F6-C0A2-F91D-FB5FB7C6CFBE}"/>
              </a:ext>
            </a:extLst>
          </p:cNvPr>
          <p:cNvSpPr>
            <a:spLocks noGrp="1"/>
          </p:cNvSpPr>
          <p:nvPr>
            <p:ph type="body" idx="1"/>
          </p:nvPr>
        </p:nvSpPr>
        <p:spPr>
          <a:noFill/>
        </p:spPr>
        <p:txBody>
          <a:bodyPr/>
          <a:lstStyle/>
          <a:p>
            <a:pPr eaLnBrk="1" hangingPunct="1">
              <a:spcBef>
                <a:spcPct val="0"/>
              </a:spcBef>
            </a:pPr>
            <a:endParaRPr lang="es-PR" altLang="es-PR"/>
          </a:p>
        </p:txBody>
      </p:sp>
      <p:sp>
        <p:nvSpPr>
          <p:cNvPr id="233476" name="Slide Number Placeholder 3">
            <a:extLst>
              <a:ext uri="{FF2B5EF4-FFF2-40B4-BE49-F238E27FC236}">
                <a16:creationId xmlns:a16="http://schemas.microsoft.com/office/drawing/2014/main" id="{C0F8D20E-7E00-2688-7935-2DAEC886939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83F0ED0-F788-488E-979B-DC5BBB15A9F6}" type="slidenum">
              <a:rPr lang="es-PR" altLang="es-PR"/>
              <a:pPr algn="r" eaLnBrk="1" hangingPunct="1">
                <a:spcBef>
                  <a:spcPct val="0"/>
                </a:spcBef>
              </a:pPr>
              <a:t>111</a:t>
            </a:fld>
            <a:endParaRPr lang="es-PR" altLang="es-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ADB3A65D-BD68-D4A7-F451-45EE71BA6C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a:extLst>
              <a:ext uri="{FF2B5EF4-FFF2-40B4-BE49-F238E27FC236}">
                <a16:creationId xmlns:a16="http://schemas.microsoft.com/office/drawing/2014/main" id="{FB0A77FC-DF08-6E42-C969-287AEF23DEDD}"/>
              </a:ext>
            </a:extLst>
          </p:cNvPr>
          <p:cNvSpPr>
            <a:spLocks noGrp="1"/>
          </p:cNvSpPr>
          <p:nvPr>
            <p:ph type="body" idx="1"/>
          </p:nvPr>
        </p:nvSpPr>
        <p:spPr>
          <a:noFill/>
        </p:spPr>
        <p:txBody>
          <a:bodyPr/>
          <a:lstStyle/>
          <a:p>
            <a:pPr eaLnBrk="1" hangingPunct="1">
              <a:spcBef>
                <a:spcPct val="0"/>
              </a:spcBef>
            </a:pPr>
            <a:endParaRPr lang="es-PR" altLang="es-PR"/>
          </a:p>
        </p:txBody>
      </p:sp>
      <p:sp>
        <p:nvSpPr>
          <p:cNvPr id="235524" name="Slide Number Placeholder 3">
            <a:extLst>
              <a:ext uri="{FF2B5EF4-FFF2-40B4-BE49-F238E27FC236}">
                <a16:creationId xmlns:a16="http://schemas.microsoft.com/office/drawing/2014/main" id="{D47811D7-5C4E-3B0A-FCF2-BC423B310C5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ED2764-1023-4FF6-B385-1D863B57FF73}" type="slidenum">
              <a:rPr lang="es-PR" altLang="es-PR"/>
              <a:pPr algn="r" eaLnBrk="1" hangingPunct="1">
                <a:spcBef>
                  <a:spcPct val="0"/>
                </a:spcBef>
              </a:pPr>
              <a:t>112</a:t>
            </a:fld>
            <a:endParaRPr lang="es-PR" altLang="es-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29608C80-8481-B71A-8D94-B47B7DD5D8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a:extLst>
              <a:ext uri="{FF2B5EF4-FFF2-40B4-BE49-F238E27FC236}">
                <a16:creationId xmlns:a16="http://schemas.microsoft.com/office/drawing/2014/main" id="{487CFB8E-A80D-6D8E-9620-4DA28A5718F2}"/>
              </a:ext>
            </a:extLst>
          </p:cNvPr>
          <p:cNvSpPr>
            <a:spLocks noGrp="1"/>
          </p:cNvSpPr>
          <p:nvPr>
            <p:ph type="body" idx="1"/>
          </p:nvPr>
        </p:nvSpPr>
        <p:spPr>
          <a:noFill/>
        </p:spPr>
        <p:txBody>
          <a:bodyPr/>
          <a:lstStyle/>
          <a:p>
            <a:pPr eaLnBrk="1" hangingPunct="1">
              <a:spcBef>
                <a:spcPct val="0"/>
              </a:spcBef>
            </a:pPr>
            <a:endParaRPr lang="es-PR" altLang="es-PR"/>
          </a:p>
        </p:txBody>
      </p:sp>
      <p:sp>
        <p:nvSpPr>
          <p:cNvPr id="237572" name="Slide Number Placeholder 3">
            <a:extLst>
              <a:ext uri="{FF2B5EF4-FFF2-40B4-BE49-F238E27FC236}">
                <a16:creationId xmlns:a16="http://schemas.microsoft.com/office/drawing/2014/main" id="{D3235A74-9270-E4E0-0F03-CB72B899817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1B7499F-6462-49FF-9752-51EC37FCC41E}" type="slidenum">
              <a:rPr lang="es-PR" altLang="es-PR"/>
              <a:pPr algn="r" eaLnBrk="1" hangingPunct="1">
                <a:spcBef>
                  <a:spcPct val="0"/>
                </a:spcBef>
              </a:pPr>
              <a:t>113</a:t>
            </a:fld>
            <a:endParaRPr lang="es-PR" altLang="es-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2A5113B1-8EF5-31A2-34BC-9EDFA976DF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a:extLst>
              <a:ext uri="{FF2B5EF4-FFF2-40B4-BE49-F238E27FC236}">
                <a16:creationId xmlns:a16="http://schemas.microsoft.com/office/drawing/2014/main" id="{F20FB6CE-6ED1-4DD4-6106-29AB213AB8E3}"/>
              </a:ext>
            </a:extLst>
          </p:cNvPr>
          <p:cNvSpPr>
            <a:spLocks noGrp="1"/>
          </p:cNvSpPr>
          <p:nvPr>
            <p:ph type="body" idx="1"/>
          </p:nvPr>
        </p:nvSpPr>
        <p:spPr>
          <a:noFill/>
        </p:spPr>
        <p:txBody>
          <a:bodyPr/>
          <a:lstStyle/>
          <a:p>
            <a:pPr eaLnBrk="1" hangingPunct="1">
              <a:spcBef>
                <a:spcPct val="0"/>
              </a:spcBef>
            </a:pPr>
            <a:endParaRPr lang="es-PR" altLang="es-PR"/>
          </a:p>
        </p:txBody>
      </p:sp>
      <p:sp>
        <p:nvSpPr>
          <p:cNvPr id="239620" name="Slide Number Placeholder 3">
            <a:extLst>
              <a:ext uri="{FF2B5EF4-FFF2-40B4-BE49-F238E27FC236}">
                <a16:creationId xmlns:a16="http://schemas.microsoft.com/office/drawing/2014/main" id="{1655A032-CF28-5116-A67F-DA96D9098B2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2D2E3D5-F8CB-438D-8D1F-014AF95BA138}" type="slidenum">
              <a:rPr lang="es-PR" altLang="es-PR"/>
              <a:pPr algn="r" eaLnBrk="1" hangingPunct="1">
                <a:spcBef>
                  <a:spcPct val="0"/>
                </a:spcBef>
              </a:pPr>
              <a:t>114</a:t>
            </a:fld>
            <a:endParaRPr lang="es-PR" altLang="es-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226F38C6-65D7-61E5-EBB4-0C4B8F812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a:extLst>
              <a:ext uri="{FF2B5EF4-FFF2-40B4-BE49-F238E27FC236}">
                <a16:creationId xmlns:a16="http://schemas.microsoft.com/office/drawing/2014/main" id="{9D75CEEF-5679-0826-1FE8-F851C23F6B54}"/>
              </a:ext>
            </a:extLst>
          </p:cNvPr>
          <p:cNvSpPr>
            <a:spLocks noGrp="1"/>
          </p:cNvSpPr>
          <p:nvPr>
            <p:ph type="body" idx="1"/>
          </p:nvPr>
        </p:nvSpPr>
        <p:spPr>
          <a:noFill/>
        </p:spPr>
        <p:txBody>
          <a:bodyPr/>
          <a:lstStyle/>
          <a:p>
            <a:pPr eaLnBrk="1" hangingPunct="1">
              <a:spcBef>
                <a:spcPct val="0"/>
              </a:spcBef>
            </a:pPr>
            <a:endParaRPr lang="es-PR" altLang="es-PR"/>
          </a:p>
        </p:txBody>
      </p:sp>
      <p:sp>
        <p:nvSpPr>
          <p:cNvPr id="241668" name="Slide Number Placeholder 3">
            <a:extLst>
              <a:ext uri="{FF2B5EF4-FFF2-40B4-BE49-F238E27FC236}">
                <a16:creationId xmlns:a16="http://schemas.microsoft.com/office/drawing/2014/main" id="{8E896988-C299-D96F-8E0D-544DC25031E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11FCAAD-3969-4566-93BD-4AFAB795F0FE}" type="slidenum">
              <a:rPr lang="es-PR" altLang="es-PR"/>
              <a:pPr algn="r" eaLnBrk="1" hangingPunct="1">
                <a:spcBef>
                  <a:spcPct val="0"/>
                </a:spcBef>
              </a:pPr>
              <a:t>115</a:t>
            </a:fld>
            <a:endParaRPr lang="es-PR" altLang="es-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4629826A-6DC4-ECA0-C0D7-BE5E9B2AF7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a:extLst>
              <a:ext uri="{FF2B5EF4-FFF2-40B4-BE49-F238E27FC236}">
                <a16:creationId xmlns:a16="http://schemas.microsoft.com/office/drawing/2014/main" id="{4BCCB5CA-15A0-46A9-7C1E-28C9E9DA073C}"/>
              </a:ext>
            </a:extLst>
          </p:cNvPr>
          <p:cNvSpPr>
            <a:spLocks noGrp="1"/>
          </p:cNvSpPr>
          <p:nvPr>
            <p:ph type="body" idx="1"/>
          </p:nvPr>
        </p:nvSpPr>
        <p:spPr>
          <a:noFill/>
        </p:spPr>
        <p:txBody>
          <a:bodyPr/>
          <a:lstStyle/>
          <a:p>
            <a:pPr eaLnBrk="1" hangingPunct="1">
              <a:spcBef>
                <a:spcPct val="0"/>
              </a:spcBef>
            </a:pPr>
            <a:endParaRPr lang="es-PR" altLang="es-PR"/>
          </a:p>
        </p:txBody>
      </p:sp>
      <p:sp>
        <p:nvSpPr>
          <p:cNvPr id="243716" name="Slide Number Placeholder 3">
            <a:extLst>
              <a:ext uri="{FF2B5EF4-FFF2-40B4-BE49-F238E27FC236}">
                <a16:creationId xmlns:a16="http://schemas.microsoft.com/office/drawing/2014/main" id="{7BFB028E-A849-8F77-BE5A-CD97C808707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BDA1B2C-1E9A-49D9-9D66-2ED8690D578C}" type="slidenum">
              <a:rPr lang="es-PR" altLang="es-PR"/>
              <a:pPr algn="r" eaLnBrk="1" hangingPunct="1">
                <a:spcBef>
                  <a:spcPct val="0"/>
                </a:spcBef>
              </a:pPr>
              <a:t>116</a:t>
            </a:fld>
            <a:endParaRPr lang="es-PR" altLang="es-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667E8F50-1274-F23C-7EF2-8D13C24F96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a:extLst>
              <a:ext uri="{FF2B5EF4-FFF2-40B4-BE49-F238E27FC236}">
                <a16:creationId xmlns:a16="http://schemas.microsoft.com/office/drawing/2014/main" id="{DC8C9BC4-658A-9220-D991-6F1CCD894CAF}"/>
              </a:ext>
            </a:extLst>
          </p:cNvPr>
          <p:cNvSpPr>
            <a:spLocks noGrp="1"/>
          </p:cNvSpPr>
          <p:nvPr>
            <p:ph type="body" idx="1"/>
          </p:nvPr>
        </p:nvSpPr>
        <p:spPr>
          <a:noFill/>
        </p:spPr>
        <p:txBody>
          <a:bodyPr/>
          <a:lstStyle/>
          <a:p>
            <a:pPr eaLnBrk="1" hangingPunct="1">
              <a:spcBef>
                <a:spcPct val="0"/>
              </a:spcBef>
            </a:pPr>
            <a:endParaRPr lang="es-PR" altLang="es-PR"/>
          </a:p>
        </p:txBody>
      </p:sp>
      <p:sp>
        <p:nvSpPr>
          <p:cNvPr id="245764" name="Slide Number Placeholder 3">
            <a:extLst>
              <a:ext uri="{FF2B5EF4-FFF2-40B4-BE49-F238E27FC236}">
                <a16:creationId xmlns:a16="http://schemas.microsoft.com/office/drawing/2014/main" id="{63E5D11E-59CC-09FF-F12C-994D209E51F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46A578C-BF0E-4CCB-AA7B-73153FF247D5}" type="slidenum">
              <a:rPr lang="es-PR" altLang="es-PR"/>
              <a:pPr algn="r" eaLnBrk="1" hangingPunct="1">
                <a:spcBef>
                  <a:spcPct val="0"/>
                </a:spcBef>
              </a:pPr>
              <a:t>117</a:t>
            </a:fld>
            <a:endParaRPr lang="es-PR" altLang="es-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060A479B-C491-DCC6-97D4-AFB6BC3613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a:extLst>
              <a:ext uri="{FF2B5EF4-FFF2-40B4-BE49-F238E27FC236}">
                <a16:creationId xmlns:a16="http://schemas.microsoft.com/office/drawing/2014/main" id="{382C646A-64A5-6ADA-24D2-EAD4A9842152}"/>
              </a:ext>
            </a:extLst>
          </p:cNvPr>
          <p:cNvSpPr>
            <a:spLocks noGrp="1"/>
          </p:cNvSpPr>
          <p:nvPr>
            <p:ph type="body" idx="1"/>
          </p:nvPr>
        </p:nvSpPr>
        <p:spPr>
          <a:noFill/>
        </p:spPr>
        <p:txBody>
          <a:bodyPr/>
          <a:lstStyle/>
          <a:p>
            <a:pPr eaLnBrk="1" hangingPunct="1">
              <a:spcBef>
                <a:spcPct val="0"/>
              </a:spcBef>
            </a:pPr>
            <a:endParaRPr lang="es-PR" altLang="es-PR"/>
          </a:p>
        </p:txBody>
      </p:sp>
      <p:sp>
        <p:nvSpPr>
          <p:cNvPr id="247812" name="Slide Number Placeholder 3">
            <a:extLst>
              <a:ext uri="{FF2B5EF4-FFF2-40B4-BE49-F238E27FC236}">
                <a16:creationId xmlns:a16="http://schemas.microsoft.com/office/drawing/2014/main" id="{391DC851-EA65-4FBA-9529-F735CA1AD7B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67470B6-C9AF-47B7-BB77-FBD0960DB2F6}" type="slidenum">
              <a:rPr lang="es-PR" altLang="es-PR"/>
              <a:pPr algn="r" eaLnBrk="1" hangingPunct="1">
                <a:spcBef>
                  <a:spcPct val="0"/>
                </a:spcBef>
              </a:pPr>
              <a:t>118</a:t>
            </a:fld>
            <a:endParaRPr lang="es-PR" altLang="es-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BCD03A79-C00D-824C-E6BC-BEED5D6B7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a:extLst>
              <a:ext uri="{FF2B5EF4-FFF2-40B4-BE49-F238E27FC236}">
                <a16:creationId xmlns:a16="http://schemas.microsoft.com/office/drawing/2014/main" id="{B6BD2630-4991-F07D-E0DD-89912E513A16}"/>
              </a:ext>
            </a:extLst>
          </p:cNvPr>
          <p:cNvSpPr>
            <a:spLocks noGrp="1"/>
          </p:cNvSpPr>
          <p:nvPr>
            <p:ph type="body" idx="1"/>
          </p:nvPr>
        </p:nvSpPr>
        <p:spPr>
          <a:noFill/>
        </p:spPr>
        <p:txBody>
          <a:bodyPr/>
          <a:lstStyle/>
          <a:p>
            <a:pPr eaLnBrk="1" hangingPunct="1">
              <a:spcBef>
                <a:spcPct val="0"/>
              </a:spcBef>
            </a:pPr>
            <a:endParaRPr lang="es-PR" altLang="es-PR"/>
          </a:p>
        </p:txBody>
      </p:sp>
      <p:sp>
        <p:nvSpPr>
          <p:cNvPr id="249860" name="Slide Number Placeholder 3">
            <a:extLst>
              <a:ext uri="{FF2B5EF4-FFF2-40B4-BE49-F238E27FC236}">
                <a16:creationId xmlns:a16="http://schemas.microsoft.com/office/drawing/2014/main" id="{D48B1890-FC51-DB7D-A074-6ADD34278C1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6AB65BC-7759-4741-8DA4-740DED0350B9}" type="slidenum">
              <a:rPr lang="es-PR" altLang="es-PR"/>
              <a:pPr algn="r" eaLnBrk="1" hangingPunct="1">
                <a:spcBef>
                  <a:spcPct val="0"/>
                </a:spcBef>
              </a:pPr>
              <a:t>119</a:t>
            </a:fld>
            <a:endParaRPr lang="es-PR" altLang="es-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0440217-DC8B-50DF-A31E-8F0059BC8A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C06B5D06-FF2A-7C0A-4747-8784234E421B}"/>
              </a:ext>
            </a:extLst>
          </p:cNvPr>
          <p:cNvSpPr>
            <a:spLocks noGrp="1"/>
          </p:cNvSpPr>
          <p:nvPr>
            <p:ph type="body" idx="1"/>
          </p:nvPr>
        </p:nvSpPr>
        <p:spPr>
          <a:noFill/>
        </p:spPr>
        <p:txBody>
          <a:bodyPr/>
          <a:lstStyle/>
          <a:p>
            <a:pPr eaLnBrk="1" hangingPunct="1">
              <a:spcBef>
                <a:spcPct val="0"/>
              </a:spcBef>
            </a:pPr>
            <a:endParaRPr lang="es-PR" altLang="es-PR"/>
          </a:p>
        </p:txBody>
      </p:sp>
      <p:sp>
        <p:nvSpPr>
          <p:cNvPr id="30724" name="Slide Number Placeholder 3">
            <a:extLst>
              <a:ext uri="{FF2B5EF4-FFF2-40B4-BE49-F238E27FC236}">
                <a16:creationId xmlns:a16="http://schemas.microsoft.com/office/drawing/2014/main" id="{AE34A206-F8C4-B212-4DF8-90A3B6186C5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81F155A-2588-4FC2-9D74-693279E73E6E}" type="slidenum">
              <a:rPr lang="es-PR" altLang="es-PR"/>
              <a:pPr algn="r" eaLnBrk="1" hangingPunct="1">
                <a:spcBef>
                  <a:spcPct val="0"/>
                </a:spcBef>
              </a:pPr>
              <a:t>12</a:t>
            </a:fld>
            <a:endParaRPr lang="es-PR" altLang="es-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69B21D67-0D48-FA1F-459E-AEC467D22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18D9E068-EA97-3CC5-F618-A971CCC05D4E}"/>
              </a:ext>
            </a:extLst>
          </p:cNvPr>
          <p:cNvSpPr>
            <a:spLocks noGrp="1"/>
          </p:cNvSpPr>
          <p:nvPr>
            <p:ph type="body" idx="1"/>
          </p:nvPr>
        </p:nvSpPr>
        <p:spPr>
          <a:noFill/>
        </p:spPr>
        <p:txBody>
          <a:bodyPr/>
          <a:lstStyle/>
          <a:p>
            <a:pPr eaLnBrk="1" hangingPunct="1">
              <a:spcBef>
                <a:spcPct val="0"/>
              </a:spcBef>
            </a:pPr>
            <a:endParaRPr lang="es-PR" altLang="es-PR"/>
          </a:p>
        </p:txBody>
      </p:sp>
      <p:sp>
        <p:nvSpPr>
          <p:cNvPr id="251908" name="Slide Number Placeholder 3">
            <a:extLst>
              <a:ext uri="{FF2B5EF4-FFF2-40B4-BE49-F238E27FC236}">
                <a16:creationId xmlns:a16="http://schemas.microsoft.com/office/drawing/2014/main" id="{B247D753-B01E-95E9-6772-82F95472013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3772721-342A-4CF3-8F21-2E4B0A3C043E}" type="slidenum">
              <a:rPr lang="es-PR" altLang="es-PR"/>
              <a:pPr algn="r" eaLnBrk="1" hangingPunct="1">
                <a:spcBef>
                  <a:spcPct val="0"/>
                </a:spcBef>
              </a:pPr>
              <a:t>120</a:t>
            </a:fld>
            <a:endParaRPr lang="es-PR" altLang="es-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E15A7A29-5D09-7C49-5D7F-425A5C3592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a:extLst>
              <a:ext uri="{FF2B5EF4-FFF2-40B4-BE49-F238E27FC236}">
                <a16:creationId xmlns:a16="http://schemas.microsoft.com/office/drawing/2014/main" id="{EF1B3735-E109-F7D0-A8FE-2AB8F016F928}"/>
              </a:ext>
            </a:extLst>
          </p:cNvPr>
          <p:cNvSpPr>
            <a:spLocks noGrp="1"/>
          </p:cNvSpPr>
          <p:nvPr>
            <p:ph type="body" idx="1"/>
          </p:nvPr>
        </p:nvSpPr>
        <p:spPr>
          <a:noFill/>
        </p:spPr>
        <p:txBody>
          <a:bodyPr/>
          <a:lstStyle/>
          <a:p>
            <a:pPr eaLnBrk="1" hangingPunct="1">
              <a:spcBef>
                <a:spcPct val="0"/>
              </a:spcBef>
            </a:pPr>
            <a:endParaRPr lang="es-PR" altLang="es-PR"/>
          </a:p>
        </p:txBody>
      </p:sp>
      <p:sp>
        <p:nvSpPr>
          <p:cNvPr id="253956" name="Slide Number Placeholder 3">
            <a:extLst>
              <a:ext uri="{FF2B5EF4-FFF2-40B4-BE49-F238E27FC236}">
                <a16:creationId xmlns:a16="http://schemas.microsoft.com/office/drawing/2014/main" id="{EA8C7550-C013-BA4D-476F-789A610ADD8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2EF1F09-086B-450E-9CB6-7F0F01907A01}" type="slidenum">
              <a:rPr lang="es-PR" altLang="es-PR"/>
              <a:pPr algn="r" eaLnBrk="1" hangingPunct="1">
                <a:spcBef>
                  <a:spcPct val="0"/>
                </a:spcBef>
              </a:pPr>
              <a:t>121</a:t>
            </a:fld>
            <a:endParaRPr lang="es-PR" altLang="es-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0FB6A24C-3D98-9DA0-EA70-48912DF97A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a:extLst>
              <a:ext uri="{FF2B5EF4-FFF2-40B4-BE49-F238E27FC236}">
                <a16:creationId xmlns:a16="http://schemas.microsoft.com/office/drawing/2014/main" id="{E663EF15-FD6D-2A6B-2A26-D58245C1A434}"/>
              </a:ext>
            </a:extLst>
          </p:cNvPr>
          <p:cNvSpPr>
            <a:spLocks noGrp="1"/>
          </p:cNvSpPr>
          <p:nvPr>
            <p:ph type="body" idx="1"/>
          </p:nvPr>
        </p:nvSpPr>
        <p:spPr>
          <a:noFill/>
        </p:spPr>
        <p:txBody>
          <a:bodyPr/>
          <a:lstStyle/>
          <a:p>
            <a:pPr eaLnBrk="1" hangingPunct="1">
              <a:spcBef>
                <a:spcPct val="0"/>
              </a:spcBef>
            </a:pPr>
            <a:endParaRPr lang="es-PR" altLang="es-PR"/>
          </a:p>
        </p:txBody>
      </p:sp>
      <p:sp>
        <p:nvSpPr>
          <p:cNvPr id="256004" name="Slide Number Placeholder 3">
            <a:extLst>
              <a:ext uri="{FF2B5EF4-FFF2-40B4-BE49-F238E27FC236}">
                <a16:creationId xmlns:a16="http://schemas.microsoft.com/office/drawing/2014/main" id="{F42B41FF-FCE3-A451-0F10-B3FC8584078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C253990-106D-4DA7-A3D3-43270E4B1AFB}" type="slidenum">
              <a:rPr lang="es-PR" altLang="es-PR"/>
              <a:pPr algn="r" eaLnBrk="1" hangingPunct="1">
                <a:spcBef>
                  <a:spcPct val="0"/>
                </a:spcBef>
              </a:pPr>
              <a:t>122</a:t>
            </a:fld>
            <a:endParaRPr lang="es-PR" altLang="es-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0C4A8A0F-8125-A1E9-CE3B-29A3B855A4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a:extLst>
              <a:ext uri="{FF2B5EF4-FFF2-40B4-BE49-F238E27FC236}">
                <a16:creationId xmlns:a16="http://schemas.microsoft.com/office/drawing/2014/main" id="{432AE613-1EFD-6DDE-6907-CD8D5387784D}"/>
              </a:ext>
            </a:extLst>
          </p:cNvPr>
          <p:cNvSpPr>
            <a:spLocks noGrp="1"/>
          </p:cNvSpPr>
          <p:nvPr>
            <p:ph type="body" idx="1"/>
          </p:nvPr>
        </p:nvSpPr>
        <p:spPr>
          <a:noFill/>
        </p:spPr>
        <p:txBody>
          <a:bodyPr/>
          <a:lstStyle/>
          <a:p>
            <a:pPr eaLnBrk="1" hangingPunct="1">
              <a:spcBef>
                <a:spcPct val="0"/>
              </a:spcBef>
            </a:pPr>
            <a:endParaRPr lang="es-PR" altLang="es-PR"/>
          </a:p>
        </p:txBody>
      </p:sp>
      <p:sp>
        <p:nvSpPr>
          <p:cNvPr id="258052" name="Slide Number Placeholder 3">
            <a:extLst>
              <a:ext uri="{FF2B5EF4-FFF2-40B4-BE49-F238E27FC236}">
                <a16:creationId xmlns:a16="http://schemas.microsoft.com/office/drawing/2014/main" id="{3E23BD2A-4FF8-086D-4352-BB5E01C5467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02920ED-E6E4-4403-A06A-2F1DA0E9625D}" type="slidenum">
              <a:rPr lang="es-PR" altLang="es-PR"/>
              <a:pPr algn="r" eaLnBrk="1" hangingPunct="1">
                <a:spcBef>
                  <a:spcPct val="0"/>
                </a:spcBef>
              </a:pPr>
              <a:t>123</a:t>
            </a:fld>
            <a:endParaRPr lang="es-PR" altLang="es-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1B807105-CE21-9922-7608-0AE4CDFA0E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Notes Placeholder 2">
            <a:extLst>
              <a:ext uri="{FF2B5EF4-FFF2-40B4-BE49-F238E27FC236}">
                <a16:creationId xmlns:a16="http://schemas.microsoft.com/office/drawing/2014/main" id="{752EC1C1-286D-8573-FF34-EF8F2327F0F6}"/>
              </a:ext>
            </a:extLst>
          </p:cNvPr>
          <p:cNvSpPr>
            <a:spLocks noGrp="1"/>
          </p:cNvSpPr>
          <p:nvPr>
            <p:ph type="body" idx="1"/>
          </p:nvPr>
        </p:nvSpPr>
        <p:spPr>
          <a:noFill/>
        </p:spPr>
        <p:txBody>
          <a:bodyPr/>
          <a:lstStyle/>
          <a:p>
            <a:pPr eaLnBrk="1" hangingPunct="1">
              <a:spcBef>
                <a:spcPct val="0"/>
              </a:spcBef>
            </a:pPr>
            <a:endParaRPr lang="es-PR" altLang="es-PR"/>
          </a:p>
        </p:txBody>
      </p:sp>
      <p:sp>
        <p:nvSpPr>
          <p:cNvPr id="260100" name="Slide Number Placeholder 3">
            <a:extLst>
              <a:ext uri="{FF2B5EF4-FFF2-40B4-BE49-F238E27FC236}">
                <a16:creationId xmlns:a16="http://schemas.microsoft.com/office/drawing/2014/main" id="{CD8591B6-11D8-3C3C-EA5A-2C64FA9A3B6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1211A5A-5F5E-4C2B-A3B1-6FA7BAFC8CE0}" type="slidenum">
              <a:rPr lang="es-PR" altLang="es-PR"/>
              <a:pPr algn="r" eaLnBrk="1" hangingPunct="1">
                <a:spcBef>
                  <a:spcPct val="0"/>
                </a:spcBef>
              </a:pPr>
              <a:t>124</a:t>
            </a:fld>
            <a:endParaRPr lang="es-PR" altLang="es-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975B917C-DF12-C80F-7555-5AE1AE5390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a:extLst>
              <a:ext uri="{FF2B5EF4-FFF2-40B4-BE49-F238E27FC236}">
                <a16:creationId xmlns:a16="http://schemas.microsoft.com/office/drawing/2014/main" id="{56AA7CC1-39DC-642F-2A4C-F4FFAC157C2E}"/>
              </a:ext>
            </a:extLst>
          </p:cNvPr>
          <p:cNvSpPr>
            <a:spLocks noGrp="1"/>
          </p:cNvSpPr>
          <p:nvPr>
            <p:ph type="body" idx="1"/>
          </p:nvPr>
        </p:nvSpPr>
        <p:spPr>
          <a:noFill/>
        </p:spPr>
        <p:txBody>
          <a:bodyPr/>
          <a:lstStyle/>
          <a:p>
            <a:pPr eaLnBrk="1" hangingPunct="1">
              <a:spcBef>
                <a:spcPct val="0"/>
              </a:spcBef>
            </a:pPr>
            <a:endParaRPr lang="es-PR" altLang="es-PR"/>
          </a:p>
        </p:txBody>
      </p:sp>
      <p:sp>
        <p:nvSpPr>
          <p:cNvPr id="262148" name="Slide Number Placeholder 3">
            <a:extLst>
              <a:ext uri="{FF2B5EF4-FFF2-40B4-BE49-F238E27FC236}">
                <a16:creationId xmlns:a16="http://schemas.microsoft.com/office/drawing/2014/main" id="{A4E7D110-68B7-AB0F-A672-E6849AA088A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5296579-774C-460C-9552-48973490608D}" type="slidenum">
              <a:rPr lang="es-PR" altLang="es-PR"/>
              <a:pPr algn="r" eaLnBrk="1" hangingPunct="1">
                <a:spcBef>
                  <a:spcPct val="0"/>
                </a:spcBef>
              </a:pPr>
              <a:t>125</a:t>
            </a:fld>
            <a:endParaRPr lang="es-PR" altLang="es-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AEEFA27A-B19C-48E4-573F-B02EE33A3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a:extLst>
              <a:ext uri="{FF2B5EF4-FFF2-40B4-BE49-F238E27FC236}">
                <a16:creationId xmlns:a16="http://schemas.microsoft.com/office/drawing/2014/main" id="{B6B5518F-78A2-5573-8790-671D8D208A6D}"/>
              </a:ext>
            </a:extLst>
          </p:cNvPr>
          <p:cNvSpPr>
            <a:spLocks noGrp="1"/>
          </p:cNvSpPr>
          <p:nvPr>
            <p:ph type="body" idx="1"/>
          </p:nvPr>
        </p:nvSpPr>
        <p:spPr>
          <a:noFill/>
        </p:spPr>
        <p:txBody>
          <a:bodyPr/>
          <a:lstStyle/>
          <a:p>
            <a:pPr eaLnBrk="1" hangingPunct="1">
              <a:spcBef>
                <a:spcPct val="0"/>
              </a:spcBef>
            </a:pPr>
            <a:endParaRPr lang="es-PR" altLang="es-PR"/>
          </a:p>
        </p:txBody>
      </p:sp>
      <p:sp>
        <p:nvSpPr>
          <p:cNvPr id="264196" name="Slide Number Placeholder 3">
            <a:extLst>
              <a:ext uri="{FF2B5EF4-FFF2-40B4-BE49-F238E27FC236}">
                <a16:creationId xmlns:a16="http://schemas.microsoft.com/office/drawing/2014/main" id="{4F60EB14-82D0-2B78-2F46-20DFD1469DA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1DCAF3-3EE3-48DB-8FF4-0D95198B8626}" type="slidenum">
              <a:rPr lang="es-PR" altLang="es-PR"/>
              <a:pPr algn="r" eaLnBrk="1" hangingPunct="1">
                <a:spcBef>
                  <a:spcPct val="0"/>
                </a:spcBef>
              </a:pPr>
              <a:t>126</a:t>
            </a:fld>
            <a:endParaRPr lang="es-PR" altLang="es-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24E7C8F1-3886-0F48-BE9A-9F1E87B6A7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a:extLst>
              <a:ext uri="{FF2B5EF4-FFF2-40B4-BE49-F238E27FC236}">
                <a16:creationId xmlns:a16="http://schemas.microsoft.com/office/drawing/2014/main" id="{CE6BDC59-B168-1D4C-7FC7-9784553F8635}"/>
              </a:ext>
            </a:extLst>
          </p:cNvPr>
          <p:cNvSpPr>
            <a:spLocks noGrp="1"/>
          </p:cNvSpPr>
          <p:nvPr>
            <p:ph type="body" idx="1"/>
          </p:nvPr>
        </p:nvSpPr>
        <p:spPr>
          <a:noFill/>
        </p:spPr>
        <p:txBody>
          <a:bodyPr/>
          <a:lstStyle/>
          <a:p>
            <a:pPr eaLnBrk="1" hangingPunct="1">
              <a:spcBef>
                <a:spcPct val="0"/>
              </a:spcBef>
            </a:pPr>
            <a:endParaRPr lang="es-PR" altLang="es-PR"/>
          </a:p>
        </p:txBody>
      </p:sp>
      <p:sp>
        <p:nvSpPr>
          <p:cNvPr id="266244" name="Slide Number Placeholder 3">
            <a:extLst>
              <a:ext uri="{FF2B5EF4-FFF2-40B4-BE49-F238E27FC236}">
                <a16:creationId xmlns:a16="http://schemas.microsoft.com/office/drawing/2014/main" id="{3DDA6AAB-C009-5EA1-1B23-80938118F6D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DED89EB-A0E3-4A8A-BDB8-DDF5BB59AF88}" type="slidenum">
              <a:rPr lang="es-PR" altLang="es-PR"/>
              <a:pPr algn="r" eaLnBrk="1" hangingPunct="1">
                <a:spcBef>
                  <a:spcPct val="0"/>
                </a:spcBef>
              </a:pPr>
              <a:t>127</a:t>
            </a:fld>
            <a:endParaRPr lang="es-PR" altLang="es-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a:extLst>
              <a:ext uri="{FF2B5EF4-FFF2-40B4-BE49-F238E27FC236}">
                <a16:creationId xmlns:a16="http://schemas.microsoft.com/office/drawing/2014/main" id="{EDBACE6B-5C06-1B21-D459-FBA679E61F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a:extLst>
              <a:ext uri="{FF2B5EF4-FFF2-40B4-BE49-F238E27FC236}">
                <a16:creationId xmlns:a16="http://schemas.microsoft.com/office/drawing/2014/main" id="{B1B48922-F30C-AF2F-81C2-FEDF060254DE}"/>
              </a:ext>
            </a:extLst>
          </p:cNvPr>
          <p:cNvSpPr>
            <a:spLocks noGrp="1"/>
          </p:cNvSpPr>
          <p:nvPr>
            <p:ph type="body" idx="1"/>
          </p:nvPr>
        </p:nvSpPr>
        <p:spPr>
          <a:noFill/>
        </p:spPr>
        <p:txBody>
          <a:bodyPr/>
          <a:lstStyle/>
          <a:p>
            <a:pPr eaLnBrk="1" hangingPunct="1">
              <a:spcBef>
                <a:spcPct val="0"/>
              </a:spcBef>
            </a:pPr>
            <a:endParaRPr lang="es-PR" altLang="es-PR"/>
          </a:p>
        </p:txBody>
      </p:sp>
      <p:sp>
        <p:nvSpPr>
          <p:cNvPr id="268292" name="Slide Number Placeholder 3">
            <a:extLst>
              <a:ext uri="{FF2B5EF4-FFF2-40B4-BE49-F238E27FC236}">
                <a16:creationId xmlns:a16="http://schemas.microsoft.com/office/drawing/2014/main" id="{8B7BAF47-4BB3-B887-6FD4-D6A531A8D9E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F1830E0-4FC4-4E03-9912-608B2F542296}" type="slidenum">
              <a:rPr lang="es-PR" altLang="es-PR"/>
              <a:pPr algn="r" eaLnBrk="1" hangingPunct="1">
                <a:spcBef>
                  <a:spcPct val="0"/>
                </a:spcBef>
              </a:pPr>
              <a:t>128</a:t>
            </a:fld>
            <a:endParaRPr lang="es-PR" altLang="es-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AFF76188-49CE-292F-A7EC-BC4276615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a:extLst>
              <a:ext uri="{FF2B5EF4-FFF2-40B4-BE49-F238E27FC236}">
                <a16:creationId xmlns:a16="http://schemas.microsoft.com/office/drawing/2014/main" id="{85FDE91F-218D-B83A-489B-595A6A82824F}"/>
              </a:ext>
            </a:extLst>
          </p:cNvPr>
          <p:cNvSpPr>
            <a:spLocks noGrp="1"/>
          </p:cNvSpPr>
          <p:nvPr>
            <p:ph type="body" idx="1"/>
          </p:nvPr>
        </p:nvSpPr>
        <p:spPr>
          <a:noFill/>
        </p:spPr>
        <p:txBody>
          <a:bodyPr/>
          <a:lstStyle/>
          <a:p>
            <a:pPr eaLnBrk="1" hangingPunct="1">
              <a:spcBef>
                <a:spcPct val="0"/>
              </a:spcBef>
            </a:pPr>
            <a:endParaRPr lang="es-PR" altLang="es-PR"/>
          </a:p>
        </p:txBody>
      </p:sp>
      <p:sp>
        <p:nvSpPr>
          <p:cNvPr id="270340" name="Slide Number Placeholder 3">
            <a:extLst>
              <a:ext uri="{FF2B5EF4-FFF2-40B4-BE49-F238E27FC236}">
                <a16:creationId xmlns:a16="http://schemas.microsoft.com/office/drawing/2014/main" id="{4AB370D1-F9FD-CC79-1CC6-29E5AC06A2F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9DF5765-BF17-4E80-A966-458F5F29F261}" type="slidenum">
              <a:rPr lang="es-PR" altLang="es-PR"/>
              <a:pPr algn="r" eaLnBrk="1" hangingPunct="1">
                <a:spcBef>
                  <a:spcPct val="0"/>
                </a:spcBef>
              </a:pPr>
              <a:t>129</a:t>
            </a:fld>
            <a:endParaRPr lang="es-PR" altLang="es-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1679CB6-DCEF-746E-C0A9-AD77CAE81A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25415020-0F3B-F176-0348-64A47B7FEBFD}"/>
              </a:ext>
            </a:extLst>
          </p:cNvPr>
          <p:cNvSpPr>
            <a:spLocks noGrp="1"/>
          </p:cNvSpPr>
          <p:nvPr>
            <p:ph type="body" idx="1"/>
          </p:nvPr>
        </p:nvSpPr>
        <p:spPr>
          <a:noFill/>
        </p:spPr>
        <p:txBody>
          <a:bodyPr/>
          <a:lstStyle/>
          <a:p>
            <a:pPr eaLnBrk="1" hangingPunct="1">
              <a:spcBef>
                <a:spcPct val="0"/>
              </a:spcBef>
            </a:pPr>
            <a:endParaRPr lang="es-PR" altLang="es-PR"/>
          </a:p>
        </p:txBody>
      </p:sp>
      <p:sp>
        <p:nvSpPr>
          <p:cNvPr id="32772" name="Slide Number Placeholder 3">
            <a:extLst>
              <a:ext uri="{FF2B5EF4-FFF2-40B4-BE49-F238E27FC236}">
                <a16:creationId xmlns:a16="http://schemas.microsoft.com/office/drawing/2014/main" id="{0527A07A-3E11-A404-9562-F1F66DAA1FE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A1D7E81-D5E5-45D2-90D9-9C1CA7AB8569}" type="slidenum">
              <a:rPr lang="es-PR" altLang="es-PR"/>
              <a:pPr algn="r" eaLnBrk="1" hangingPunct="1">
                <a:spcBef>
                  <a:spcPct val="0"/>
                </a:spcBef>
              </a:pPr>
              <a:t>13</a:t>
            </a:fld>
            <a:endParaRPr lang="es-PR" altLang="es-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a:extLst>
              <a:ext uri="{FF2B5EF4-FFF2-40B4-BE49-F238E27FC236}">
                <a16:creationId xmlns:a16="http://schemas.microsoft.com/office/drawing/2014/main" id="{E7017B98-2CE2-CBDF-B732-64B4156C6A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a:extLst>
              <a:ext uri="{FF2B5EF4-FFF2-40B4-BE49-F238E27FC236}">
                <a16:creationId xmlns:a16="http://schemas.microsoft.com/office/drawing/2014/main" id="{F35F0FE3-33F0-CD08-9C77-78EBC17D0E4D}"/>
              </a:ext>
            </a:extLst>
          </p:cNvPr>
          <p:cNvSpPr>
            <a:spLocks noGrp="1"/>
          </p:cNvSpPr>
          <p:nvPr>
            <p:ph type="body" idx="1"/>
          </p:nvPr>
        </p:nvSpPr>
        <p:spPr>
          <a:noFill/>
        </p:spPr>
        <p:txBody>
          <a:bodyPr/>
          <a:lstStyle/>
          <a:p>
            <a:pPr eaLnBrk="1" hangingPunct="1">
              <a:spcBef>
                <a:spcPct val="0"/>
              </a:spcBef>
            </a:pPr>
            <a:endParaRPr lang="es-PR" altLang="es-PR"/>
          </a:p>
        </p:txBody>
      </p:sp>
      <p:sp>
        <p:nvSpPr>
          <p:cNvPr id="272388" name="Slide Number Placeholder 3">
            <a:extLst>
              <a:ext uri="{FF2B5EF4-FFF2-40B4-BE49-F238E27FC236}">
                <a16:creationId xmlns:a16="http://schemas.microsoft.com/office/drawing/2014/main" id="{3E6DEC0C-F7F7-C162-101D-DFC84437060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BE6380-0965-4BC8-A697-FB22CB9D8C00}" type="slidenum">
              <a:rPr lang="es-PR" altLang="es-PR"/>
              <a:pPr algn="r" eaLnBrk="1" hangingPunct="1">
                <a:spcBef>
                  <a:spcPct val="0"/>
                </a:spcBef>
              </a:pPr>
              <a:t>130</a:t>
            </a:fld>
            <a:endParaRPr lang="es-PR" altLang="es-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a:extLst>
              <a:ext uri="{FF2B5EF4-FFF2-40B4-BE49-F238E27FC236}">
                <a16:creationId xmlns:a16="http://schemas.microsoft.com/office/drawing/2014/main" id="{39080C1D-8041-8D73-06F6-8909BCA120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a:extLst>
              <a:ext uri="{FF2B5EF4-FFF2-40B4-BE49-F238E27FC236}">
                <a16:creationId xmlns:a16="http://schemas.microsoft.com/office/drawing/2014/main" id="{459D1FC3-E645-2FF8-BF93-44C7183A6F8D}"/>
              </a:ext>
            </a:extLst>
          </p:cNvPr>
          <p:cNvSpPr>
            <a:spLocks noGrp="1"/>
          </p:cNvSpPr>
          <p:nvPr>
            <p:ph type="body" idx="1"/>
          </p:nvPr>
        </p:nvSpPr>
        <p:spPr>
          <a:noFill/>
        </p:spPr>
        <p:txBody>
          <a:bodyPr/>
          <a:lstStyle/>
          <a:p>
            <a:pPr eaLnBrk="1" hangingPunct="1">
              <a:spcBef>
                <a:spcPct val="0"/>
              </a:spcBef>
            </a:pPr>
            <a:endParaRPr lang="es-PR" altLang="es-PR"/>
          </a:p>
        </p:txBody>
      </p:sp>
      <p:sp>
        <p:nvSpPr>
          <p:cNvPr id="274436" name="Slide Number Placeholder 3">
            <a:extLst>
              <a:ext uri="{FF2B5EF4-FFF2-40B4-BE49-F238E27FC236}">
                <a16:creationId xmlns:a16="http://schemas.microsoft.com/office/drawing/2014/main" id="{05F24491-158B-1C17-0122-F926F4B17A9F}"/>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45AF88D-39C8-41D3-AB55-8B02AEF3419E}" type="slidenum">
              <a:rPr lang="es-PR" altLang="es-PR"/>
              <a:pPr algn="r" eaLnBrk="1" hangingPunct="1">
                <a:spcBef>
                  <a:spcPct val="0"/>
                </a:spcBef>
              </a:pPr>
              <a:t>131</a:t>
            </a:fld>
            <a:endParaRPr lang="es-PR" altLang="es-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a:extLst>
              <a:ext uri="{FF2B5EF4-FFF2-40B4-BE49-F238E27FC236}">
                <a16:creationId xmlns:a16="http://schemas.microsoft.com/office/drawing/2014/main" id="{1E99CD15-3BDC-E180-2F57-9DF9F97A0D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a:extLst>
              <a:ext uri="{FF2B5EF4-FFF2-40B4-BE49-F238E27FC236}">
                <a16:creationId xmlns:a16="http://schemas.microsoft.com/office/drawing/2014/main" id="{574C3853-6497-9CFB-644C-AE94FFBBC71D}"/>
              </a:ext>
            </a:extLst>
          </p:cNvPr>
          <p:cNvSpPr>
            <a:spLocks noGrp="1"/>
          </p:cNvSpPr>
          <p:nvPr>
            <p:ph type="body" idx="1"/>
          </p:nvPr>
        </p:nvSpPr>
        <p:spPr>
          <a:noFill/>
        </p:spPr>
        <p:txBody>
          <a:bodyPr/>
          <a:lstStyle/>
          <a:p>
            <a:pPr eaLnBrk="1" hangingPunct="1">
              <a:spcBef>
                <a:spcPct val="0"/>
              </a:spcBef>
            </a:pPr>
            <a:endParaRPr lang="es-PR" altLang="es-PR"/>
          </a:p>
        </p:txBody>
      </p:sp>
      <p:sp>
        <p:nvSpPr>
          <p:cNvPr id="276484" name="Slide Number Placeholder 3">
            <a:extLst>
              <a:ext uri="{FF2B5EF4-FFF2-40B4-BE49-F238E27FC236}">
                <a16:creationId xmlns:a16="http://schemas.microsoft.com/office/drawing/2014/main" id="{CF095AE4-35F5-F551-0E73-E915D0B0C3F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E985E90-7C11-41F8-AA47-F2F1FC709D21}" type="slidenum">
              <a:rPr lang="es-PR" altLang="es-PR"/>
              <a:pPr algn="r" eaLnBrk="1" hangingPunct="1">
                <a:spcBef>
                  <a:spcPct val="0"/>
                </a:spcBef>
              </a:pPr>
              <a:t>132</a:t>
            </a:fld>
            <a:endParaRPr lang="es-PR" altLang="es-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a:extLst>
              <a:ext uri="{FF2B5EF4-FFF2-40B4-BE49-F238E27FC236}">
                <a16:creationId xmlns:a16="http://schemas.microsoft.com/office/drawing/2014/main" id="{921B0257-6650-74B5-29C5-0BA88BD458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a:extLst>
              <a:ext uri="{FF2B5EF4-FFF2-40B4-BE49-F238E27FC236}">
                <a16:creationId xmlns:a16="http://schemas.microsoft.com/office/drawing/2014/main" id="{37BF22CF-F6CB-288B-A424-A4DCDE10AE8B}"/>
              </a:ext>
            </a:extLst>
          </p:cNvPr>
          <p:cNvSpPr>
            <a:spLocks noGrp="1"/>
          </p:cNvSpPr>
          <p:nvPr>
            <p:ph type="body" idx="1"/>
          </p:nvPr>
        </p:nvSpPr>
        <p:spPr>
          <a:noFill/>
        </p:spPr>
        <p:txBody>
          <a:bodyPr/>
          <a:lstStyle/>
          <a:p>
            <a:pPr eaLnBrk="1" hangingPunct="1">
              <a:spcBef>
                <a:spcPct val="0"/>
              </a:spcBef>
            </a:pPr>
            <a:endParaRPr lang="es-PR" altLang="es-PR"/>
          </a:p>
        </p:txBody>
      </p:sp>
      <p:sp>
        <p:nvSpPr>
          <p:cNvPr id="278532" name="Slide Number Placeholder 3">
            <a:extLst>
              <a:ext uri="{FF2B5EF4-FFF2-40B4-BE49-F238E27FC236}">
                <a16:creationId xmlns:a16="http://schemas.microsoft.com/office/drawing/2014/main" id="{9A53044C-46C4-FCA4-9E7D-74F7A3DEE45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056D956-EED2-4C2D-BAC4-2E027835A8AC}" type="slidenum">
              <a:rPr lang="es-PR" altLang="es-PR"/>
              <a:pPr algn="r" eaLnBrk="1" hangingPunct="1">
                <a:spcBef>
                  <a:spcPct val="0"/>
                </a:spcBef>
              </a:pPr>
              <a:t>133</a:t>
            </a:fld>
            <a:endParaRPr lang="es-PR" altLang="es-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a:extLst>
              <a:ext uri="{FF2B5EF4-FFF2-40B4-BE49-F238E27FC236}">
                <a16:creationId xmlns:a16="http://schemas.microsoft.com/office/drawing/2014/main" id="{C8B36839-5B2B-7137-68C5-6978A074CC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a:extLst>
              <a:ext uri="{FF2B5EF4-FFF2-40B4-BE49-F238E27FC236}">
                <a16:creationId xmlns:a16="http://schemas.microsoft.com/office/drawing/2014/main" id="{2740D714-35FB-0E28-5F56-4EC0298462A4}"/>
              </a:ext>
            </a:extLst>
          </p:cNvPr>
          <p:cNvSpPr>
            <a:spLocks noGrp="1"/>
          </p:cNvSpPr>
          <p:nvPr>
            <p:ph type="body" idx="1"/>
          </p:nvPr>
        </p:nvSpPr>
        <p:spPr>
          <a:noFill/>
        </p:spPr>
        <p:txBody>
          <a:bodyPr/>
          <a:lstStyle/>
          <a:p>
            <a:pPr eaLnBrk="1" hangingPunct="1">
              <a:spcBef>
                <a:spcPct val="0"/>
              </a:spcBef>
            </a:pPr>
            <a:endParaRPr lang="es-PR" altLang="es-PR"/>
          </a:p>
        </p:txBody>
      </p:sp>
      <p:sp>
        <p:nvSpPr>
          <p:cNvPr id="280580" name="Slide Number Placeholder 3">
            <a:extLst>
              <a:ext uri="{FF2B5EF4-FFF2-40B4-BE49-F238E27FC236}">
                <a16:creationId xmlns:a16="http://schemas.microsoft.com/office/drawing/2014/main" id="{02154E05-3012-03E4-3993-55E1754C000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6249458-61B4-481C-BF10-269C8F480C7D}" type="slidenum">
              <a:rPr lang="es-PR" altLang="es-PR"/>
              <a:pPr algn="r" eaLnBrk="1" hangingPunct="1">
                <a:spcBef>
                  <a:spcPct val="0"/>
                </a:spcBef>
              </a:pPr>
              <a:t>134</a:t>
            </a:fld>
            <a:endParaRPr lang="es-PR" altLang="es-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a:extLst>
              <a:ext uri="{FF2B5EF4-FFF2-40B4-BE49-F238E27FC236}">
                <a16:creationId xmlns:a16="http://schemas.microsoft.com/office/drawing/2014/main" id="{5C3952EE-2FAE-345F-64D4-9462D791E8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a:extLst>
              <a:ext uri="{FF2B5EF4-FFF2-40B4-BE49-F238E27FC236}">
                <a16:creationId xmlns:a16="http://schemas.microsoft.com/office/drawing/2014/main" id="{B1FBB687-9333-E922-1E2F-3E590A0B8D7C}"/>
              </a:ext>
            </a:extLst>
          </p:cNvPr>
          <p:cNvSpPr>
            <a:spLocks noGrp="1"/>
          </p:cNvSpPr>
          <p:nvPr>
            <p:ph type="body" idx="1"/>
          </p:nvPr>
        </p:nvSpPr>
        <p:spPr>
          <a:noFill/>
        </p:spPr>
        <p:txBody>
          <a:bodyPr/>
          <a:lstStyle/>
          <a:p>
            <a:pPr eaLnBrk="1" hangingPunct="1">
              <a:spcBef>
                <a:spcPct val="0"/>
              </a:spcBef>
            </a:pPr>
            <a:endParaRPr lang="es-PR" altLang="es-PR"/>
          </a:p>
        </p:txBody>
      </p:sp>
      <p:sp>
        <p:nvSpPr>
          <p:cNvPr id="282628" name="Slide Number Placeholder 3">
            <a:extLst>
              <a:ext uri="{FF2B5EF4-FFF2-40B4-BE49-F238E27FC236}">
                <a16:creationId xmlns:a16="http://schemas.microsoft.com/office/drawing/2014/main" id="{9876D59F-785C-4797-2CB9-36DEFC3747A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BEC829E-3BF8-4DBC-8055-E7785F61EA6A}" type="slidenum">
              <a:rPr lang="es-PR" altLang="es-PR"/>
              <a:pPr algn="r" eaLnBrk="1" hangingPunct="1">
                <a:spcBef>
                  <a:spcPct val="0"/>
                </a:spcBef>
              </a:pPr>
              <a:t>135</a:t>
            </a:fld>
            <a:endParaRPr lang="es-PR" altLang="es-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a:extLst>
              <a:ext uri="{FF2B5EF4-FFF2-40B4-BE49-F238E27FC236}">
                <a16:creationId xmlns:a16="http://schemas.microsoft.com/office/drawing/2014/main" id="{A6E71BCA-0E1E-AEFA-64EE-F3ACDF4A32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a:extLst>
              <a:ext uri="{FF2B5EF4-FFF2-40B4-BE49-F238E27FC236}">
                <a16:creationId xmlns:a16="http://schemas.microsoft.com/office/drawing/2014/main" id="{B2D04678-9DCD-345C-9524-2C3C59DFBBD1}"/>
              </a:ext>
            </a:extLst>
          </p:cNvPr>
          <p:cNvSpPr>
            <a:spLocks noGrp="1"/>
          </p:cNvSpPr>
          <p:nvPr>
            <p:ph type="body" idx="1"/>
          </p:nvPr>
        </p:nvSpPr>
        <p:spPr>
          <a:noFill/>
        </p:spPr>
        <p:txBody>
          <a:bodyPr/>
          <a:lstStyle/>
          <a:p>
            <a:pPr eaLnBrk="1" hangingPunct="1">
              <a:spcBef>
                <a:spcPct val="0"/>
              </a:spcBef>
            </a:pPr>
            <a:endParaRPr lang="es-PR" altLang="es-PR"/>
          </a:p>
        </p:txBody>
      </p:sp>
      <p:sp>
        <p:nvSpPr>
          <p:cNvPr id="284676" name="Slide Number Placeholder 3">
            <a:extLst>
              <a:ext uri="{FF2B5EF4-FFF2-40B4-BE49-F238E27FC236}">
                <a16:creationId xmlns:a16="http://schemas.microsoft.com/office/drawing/2014/main" id="{37BF7C25-D1A2-8EAE-6FD2-2406BE4A5CE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CC2C0C-BDC6-45FD-970C-29167583D3B1}" type="slidenum">
              <a:rPr lang="es-PR" altLang="es-PR"/>
              <a:pPr algn="r" eaLnBrk="1" hangingPunct="1">
                <a:spcBef>
                  <a:spcPct val="0"/>
                </a:spcBef>
              </a:pPr>
              <a:t>136</a:t>
            </a:fld>
            <a:endParaRPr lang="es-PR" altLang="es-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a:extLst>
              <a:ext uri="{FF2B5EF4-FFF2-40B4-BE49-F238E27FC236}">
                <a16:creationId xmlns:a16="http://schemas.microsoft.com/office/drawing/2014/main" id="{ABCFA967-FF0F-4F2A-54E2-76222E2074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a:extLst>
              <a:ext uri="{FF2B5EF4-FFF2-40B4-BE49-F238E27FC236}">
                <a16:creationId xmlns:a16="http://schemas.microsoft.com/office/drawing/2014/main" id="{DA5C6E5D-B7E5-C0E0-0AC0-E550D441C465}"/>
              </a:ext>
            </a:extLst>
          </p:cNvPr>
          <p:cNvSpPr>
            <a:spLocks noGrp="1"/>
          </p:cNvSpPr>
          <p:nvPr>
            <p:ph type="body" idx="1"/>
          </p:nvPr>
        </p:nvSpPr>
        <p:spPr>
          <a:noFill/>
        </p:spPr>
        <p:txBody>
          <a:bodyPr/>
          <a:lstStyle/>
          <a:p>
            <a:pPr eaLnBrk="1" hangingPunct="1">
              <a:spcBef>
                <a:spcPct val="0"/>
              </a:spcBef>
            </a:pPr>
            <a:endParaRPr lang="es-PR" altLang="es-PR"/>
          </a:p>
        </p:txBody>
      </p:sp>
      <p:sp>
        <p:nvSpPr>
          <p:cNvPr id="286724" name="Slide Number Placeholder 3">
            <a:extLst>
              <a:ext uri="{FF2B5EF4-FFF2-40B4-BE49-F238E27FC236}">
                <a16:creationId xmlns:a16="http://schemas.microsoft.com/office/drawing/2014/main" id="{61883D3F-9E8A-6C82-019F-06FD8658B49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03698D3-70AA-4119-A2D3-61EDF08C599C}" type="slidenum">
              <a:rPr lang="es-PR" altLang="es-PR"/>
              <a:pPr algn="r" eaLnBrk="1" hangingPunct="1">
                <a:spcBef>
                  <a:spcPct val="0"/>
                </a:spcBef>
              </a:pPr>
              <a:t>137</a:t>
            </a:fld>
            <a:endParaRPr lang="es-PR" altLang="es-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a:extLst>
              <a:ext uri="{FF2B5EF4-FFF2-40B4-BE49-F238E27FC236}">
                <a16:creationId xmlns:a16="http://schemas.microsoft.com/office/drawing/2014/main" id="{E80D4CBB-7982-5C5D-229C-BB048523E3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a:extLst>
              <a:ext uri="{FF2B5EF4-FFF2-40B4-BE49-F238E27FC236}">
                <a16:creationId xmlns:a16="http://schemas.microsoft.com/office/drawing/2014/main" id="{06E07796-D31D-BCA7-762E-EB032BB16D11}"/>
              </a:ext>
            </a:extLst>
          </p:cNvPr>
          <p:cNvSpPr>
            <a:spLocks noGrp="1"/>
          </p:cNvSpPr>
          <p:nvPr>
            <p:ph type="body" idx="1"/>
          </p:nvPr>
        </p:nvSpPr>
        <p:spPr>
          <a:noFill/>
        </p:spPr>
        <p:txBody>
          <a:bodyPr/>
          <a:lstStyle/>
          <a:p>
            <a:pPr eaLnBrk="1" hangingPunct="1">
              <a:spcBef>
                <a:spcPct val="0"/>
              </a:spcBef>
            </a:pPr>
            <a:endParaRPr lang="es-PR" altLang="es-PR"/>
          </a:p>
        </p:txBody>
      </p:sp>
      <p:sp>
        <p:nvSpPr>
          <p:cNvPr id="288772" name="Slide Number Placeholder 3">
            <a:extLst>
              <a:ext uri="{FF2B5EF4-FFF2-40B4-BE49-F238E27FC236}">
                <a16:creationId xmlns:a16="http://schemas.microsoft.com/office/drawing/2014/main" id="{794785B0-DC8E-89C6-99DE-F5068624AB6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9695918-C05B-4BC3-99CF-7AD5276E3405}" type="slidenum">
              <a:rPr lang="es-PR" altLang="es-PR"/>
              <a:pPr algn="r" eaLnBrk="1" hangingPunct="1">
                <a:spcBef>
                  <a:spcPct val="0"/>
                </a:spcBef>
              </a:pPr>
              <a:t>138</a:t>
            </a:fld>
            <a:endParaRPr lang="es-PR" altLang="es-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B85AA77A-1FDC-FDFD-817C-AD986A233C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a:extLst>
              <a:ext uri="{FF2B5EF4-FFF2-40B4-BE49-F238E27FC236}">
                <a16:creationId xmlns:a16="http://schemas.microsoft.com/office/drawing/2014/main" id="{67596941-F328-7D88-841C-19A0F9AAB04F}"/>
              </a:ext>
            </a:extLst>
          </p:cNvPr>
          <p:cNvSpPr>
            <a:spLocks noGrp="1"/>
          </p:cNvSpPr>
          <p:nvPr>
            <p:ph type="body" idx="1"/>
          </p:nvPr>
        </p:nvSpPr>
        <p:spPr>
          <a:noFill/>
        </p:spPr>
        <p:txBody>
          <a:bodyPr/>
          <a:lstStyle/>
          <a:p>
            <a:pPr eaLnBrk="1" hangingPunct="1">
              <a:spcBef>
                <a:spcPct val="0"/>
              </a:spcBef>
            </a:pPr>
            <a:endParaRPr lang="es-PR" altLang="es-PR"/>
          </a:p>
        </p:txBody>
      </p:sp>
      <p:sp>
        <p:nvSpPr>
          <p:cNvPr id="290820" name="Slide Number Placeholder 3">
            <a:extLst>
              <a:ext uri="{FF2B5EF4-FFF2-40B4-BE49-F238E27FC236}">
                <a16:creationId xmlns:a16="http://schemas.microsoft.com/office/drawing/2014/main" id="{5FA69A78-EC4E-8E50-E03E-3EA47276DA8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AA596B0-412E-446D-950D-55706DE44D0C}" type="slidenum">
              <a:rPr lang="es-PR" altLang="es-PR"/>
              <a:pPr algn="r" eaLnBrk="1" hangingPunct="1">
                <a:spcBef>
                  <a:spcPct val="0"/>
                </a:spcBef>
              </a:pPr>
              <a:t>139</a:t>
            </a:fld>
            <a:endParaRPr lang="es-PR" altLang="es-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0534919-13BF-CE4F-719C-7F03F68858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17CD498F-8110-42B7-6EF1-1E9C163765F0}"/>
              </a:ext>
            </a:extLst>
          </p:cNvPr>
          <p:cNvSpPr>
            <a:spLocks noGrp="1"/>
          </p:cNvSpPr>
          <p:nvPr>
            <p:ph type="body" idx="1"/>
          </p:nvPr>
        </p:nvSpPr>
        <p:spPr>
          <a:noFill/>
        </p:spPr>
        <p:txBody>
          <a:bodyPr/>
          <a:lstStyle/>
          <a:p>
            <a:pPr eaLnBrk="1" hangingPunct="1">
              <a:spcBef>
                <a:spcPct val="0"/>
              </a:spcBef>
            </a:pPr>
            <a:endParaRPr lang="es-PR" altLang="es-PR"/>
          </a:p>
        </p:txBody>
      </p:sp>
      <p:sp>
        <p:nvSpPr>
          <p:cNvPr id="34820" name="Slide Number Placeholder 3">
            <a:extLst>
              <a:ext uri="{FF2B5EF4-FFF2-40B4-BE49-F238E27FC236}">
                <a16:creationId xmlns:a16="http://schemas.microsoft.com/office/drawing/2014/main" id="{BCEE4F4D-7818-8BDE-35DC-0A6EF17243F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E14085-63F8-4E26-9FBE-544B69AE9DB4}" type="slidenum">
              <a:rPr lang="es-PR" altLang="es-PR"/>
              <a:pPr algn="r" eaLnBrk="1" hangingPunct="1">
                <a:spcBef>
                  <a:spcPct val="0"/>
                </a:spcBef>
              </a:pPr>
              <a:t>14</a:t>
            </a:fld>
            <a:endParaRPr lang="es-PR" altLang="es-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F439B9BA-3BFF-F53E-D1A1-47187B7ACE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a:extLst>
              <a:ext uri="{FF2B5EF4-FFF2-40B4-BE49-F238E27FC236}">
                <a16:creationId xmlns:a16="http://schemas.microsoft.com/office/drawing/2014/main" id="{6B476AAE-1A67-D8BD-2ED7-473C6ECEE1C6}"/>
              </a:ext>
            </a:extLst>
          </p:cNvPr>
          <p:cNvSpPr>
            <a:spLocks noGrp="1"/>
          </p:cNvSpPr>
          <p:nvPr>
            <p:ph type="body" idx="1"/>
          </p:nvPr>
        </p:nvSpPr>
        <p:spPr>
          <a:noFill/>
        </p:spPr>
        <p:txBody>
          <a:bodyPr/>
          <a:lstStyle/>
          <a:p>
            <a:pPr eaLnBrk="1" hangingPunct="1">
              <a:spcBef>
                <a:spcPct val="0"/>
              </a:spcBef>
            </a:pPr>
            <a:endParaRPr lang="es-PR" altLang="es-PR"/>
          </a:p>
        </p:txBody>
      </p:sp>
      <p:sp>
        <p:nvSpPr>
          <p:cNvPr id="292868" name="Slide Number Placeholder 3">
            <a:extLst>
              <a:ext uri="{FF2B5EF4-FFF2-40B4-BE49-F238E27FC236}">
                <a16:creationId xmlns:a16="http://schemas.microsoft.com/office/drawing/2014/main" id="{2A45ADC2-D69F-5139-CE04-801A5CD8825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4EB210A-D1E0-4598-9422-6D74AAADA55F}" type="slidenum">
              <a:rPr lang="es-PR" altLang="es-PR"/>
              <a:pPr algn="r" eaLnBrk="1" hangingPunct="1">
                <a:spcBef>
                  <a:spcPct val="0"/>
                </a:spcBef>
              </a:pPr>
              <a:t>140</a:t>
            </a:fld>
            <a:endParaRPr lang="es-PR" altLang="es-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a:extLst>
              <a:ext uri="{FF2B5EF4-FFF2-40B4-BE49-F238E27FC236}">
                <a16:creationId xmlns:a16="http://schemas.microsoft.com/office/drawing/2014/main" id="{D7196CA9-1EE7-0C24-459D-A2B165FC4C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a:extLst>
              <a:ext uri="{FF2B5EF4-FFF2-40B4-BE49-F238E27FC236}">
                <a16:creationId xmlns:a16="http://schemas.microsoft.com/office/drawing/2014/main" id="{AF46F4BB-55B2-EEC6-9F60-9DA86BFDE39F}"/>
              </a:ext>
            </a:extLst>
          </p:cNvPr>
          <p:cNvSpPr>
            <a:spLocks noGrp="1"/>
          </p:cNvSpPr>
          <p:nvPr>
            <p:ph type="body" idx="1"/>
          </p:nvPr>
        </p:nvSpPr>
        <p:spPr>
          <a:noFill/>
        </p:spPr>
        <p:txBody>
          <a:bodyPr/>
          <a:lstStyle/>
          <a:p>
            <a:pPr eaLnBrk="1" hangingPunct="1">
              <a:spcBef>
                <a:spcPct val="0"/>
              </a:spcBef>
            </a:pPr>
            <a:endParaRPr lang="es-PR" altLang="es-PR"/>
          </a:p>
        </p:txBody>
      </p:sp>
      <p:sp>
        <p:nvSpPr>
          <p:cNvPr id="294916" name="Slide Number Placeholder 3">
            <a:extLst>
              <a:ext uri="{FF2B5EF4-FFF2-40B4-BE49-F238E27FC236}">
                <a16:creationId xmlns:a16="http://schemas.microsoft.com/office/drawing/2014/main" id="{EBD3AC81-BE28-3F53-F097-1C986880505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0A97883-C203-4D9A-9D74-A61BEBEDCF16}" type="slidenum">
              <a:rPr lang="es-PR" altLang="es-PR"/>
              <a:pPr algn="r" eaLnBrk="1" hangingPunct="1">
                <a:spcBef>
                  <a:spcPct val="0"/>
                </a:spcBef>
              </a:pPr>
              <a:t>141</a:t>
            </a:fld>
            <a:endParaRPr lang="es-PR" altLang="es-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a:extLst>
              <a:ext uri="{FF2B5EF4-FFF2-40B4-BE49-F238E27FC236}">
                <a16:creationId xmlns:a16="http://schemas.microsoft.com/office/drawing/2014/main" id="{5FD3951B-389E-07FA-A30C-5CD1335C88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a:extLst>
              <a:ext uri="{FF2B5EF4-FFF2-40B4-BE49-F238E27FC236}">
                <a16:creationId xmlns:a16="http://schemas.microsoft.com/office/drawing/2014/main" id="{CF0D9A93-B694-2276-BD46-B5B077F79B19}"/>
              </a:ext>
            </a:extLst>
          </p:cNvPr>
          <p:cNvSpPr>
            <a:spLocks noGrp="1"/>
          </p:cNvSpPr>
          <p:nvPr>
            <p:ph type="body" idx="1"/>
          </p:nvPr>
        </p:nvSpPr>
        <p:spPr>
          <a:noFill/>
        </p:spPr>
        <p:txBody>
          <a:bodyPr/>
          <a:lstStyle/>
          <a:p>
            <a:pPr eaLnBrk="1" hangingPunct="1">
              <a:spcBef>
                <a:spcPct val="0"/>
              </a:spcBef>
            </a:pPr>
            <a:endParaRPr lang="es-PR" altLang="es-PR"/>
          </a:p>
        </p:txBody>
      </p:sp>
      <p:sp>
        <p:nvSpPr>
          <p:cNvPr id="296964" name="Slide Number Placeholder 3">
            <a:extLst>
              <a:ext uri="{FF2B5EF4-FFF2-40B4-BE49-F238E27FC236}">
                <a16:creationId xmlns:a16="http://schemas.microsoft.com/office/drawing/2014/main" id="{D1CA4A88-E44F-A36C-C9C5-7C4AF407C64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200CBC-DAEC-4148-9533-10C0BA5046B9}" type="slidenum">
              <a:rPr lang="es-PR" altLang="es-PR"/>
              <a:pPr algn="r" eaLnBrk="1" hangingPunct="1">
                <a:spcBef>
                  <a:spcPct val="0"/>
                </a:spcBef>
              </a:pPr>
              <a:t>142</a:t>
            </a:fld>
            <a:endParaRPr lang="es-PR" altLang="es-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a:extLst>
              <a:ext uri="{FF2B5EF4-FFF2-40B4-BE49-F238E27FC236}">
                <a16:creationId xmlns:a16="http://schemas.microsoft.com/office/drawing/2014/main" id="{5AD567E5-C69E-ABE0-8C9D-D50CD3FD89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a:extLst>
              <a:ext uri="{FF2B5EF4-FFF2-40B4-BE49-F238E27FC236}">
                <a16:creationId xmlns:a16="http://schemas.microsoft.com/office/drawing/2014/main" id="{9A022EC2-FE36-7E0A-E04B-D4A798F21D60}"/>
              </a:ext>
            </a:extLst>
          </p:cNvPr>
          <p:cNvSpPr>
            <a:spLocks noGrp="1"/>
          </p:cNvSpPr>
          <p:nvPr>
            <p:ph type="body" idx="1"/>
          </p:nvPr>
        </p:nvSpPr>
        <p:spPr>
          <a:noFill/>
        </p:spPr>
        <p:txBody>
          <a:bodyPr/>
          <a:lstStyle/>
          <a:p>
            <a:pPr eaLnBrk="1" hangingPunct="1">
              <a:spcBef>
                <a:spcPct val="0"/>
              </a:spcBef>
            </a:pPr>
            <a:endParaRPr lang="es-PR" altLang="es-PR"/>
          </a:p>
        </p:txBody>
      </p:sp>
      <p:sp>
        <p:nvSpPr>
          <p:cNvPr id="299012" name="Slide Number Placeholder 3">
            <a:extLst>
              <a:ext uri="{FF2B5EF4-FFF2-40B4-BE49-F238E27FC236}">
                <a16:creationId xmlns:a16="http://schemas.microsoft.com/office/drawing/2014/main" id="{AB3A50EA-C47A-C530-BFAD-C09CA1711B4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30450B0-7FDD-4DC5-A111-880D77936725}" type="slidenum">
              <a:rPr lang="es-PR" altLang="es-PR"/>
              <a:pPr algn="r" eaLnBrk="1" hangingPunct="1">
                <a:spcBef>
                  <a:spcPct val="0"/>
                </a:spcBef>
              </a:pPr>
              <a:t>143</a:t>
            </a:fld>
            <a:endParaRPr lang="es-PR" altLang="es-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a:extLst>
              <a:ext uri="{FF2B5EF4-FFF2-40B4-BE49-F238E27FC236}">
                <a16:creationId xmlns:a16="http://schemas.microsoft.com/office/drawing/2014/main" id="{5FFBB87D-D528-1B7F-A658-6C5510CCC8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a:extLst>
              <a:ext uri="{FF2B5EF4-FFF2-40B4-BE49-F238E27FC236}">
                <a16:creationId xmlns:a16="http://schemas.microsoft.com/office/drawing/2014/main" id="{D58671B7-95A0-4479-0374-03EACA92890D}"/>
              </a:ext>
            </a:extLst>
          </p:cNvPr>
          <p:cNvSpPr>
            <a:spLocks noGrp="1"/>
          </p:cNvSpPr>
          <p:nvPr>
            <p:ph type="body" idx="1"/>
          </p:nvPr>
        </p:nvSpPr>
        <p:spPr>
          <a:noFill/>
        </p:spPr>
        <p:txBody>
          <a:bodyPr/>
          <a:lstStyle/>
          <a:p>
            <a:pPr eaLnBrk="1" hangingPunct="1">
              <a:spcBef>
                <a:spcPct val="0"/>
              </a:spcBef>
            </a:pPr>
            <a:endParaRPr lang="es-PR" altLang="es-PR"/>
          </a:p>
        </p:txBody>
      </p:sp>
      <p:sp>
        <p:nvSpPr>
          <p:cNvPr id="301060" name="Slide Number Placeholder 3">
            <a:extLst>
              <a:ext uri="{FF2B5EF4-FFF2-40B4-BE49-F238E27FC236}">
                <a16:creationId xmlns:a16="http://schemas.microsoft.com/office/drawing/2014/main" id="{94C42654-51B7-5985-4201-355030007E4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E2591AC-964D-4E04-9D96-9D82A8F28077}" type="slidenum">
              <a:rPr lang="es-PR" altLang="es-PR"/>
              <a:pPr algn="r" eaLnBrk="1" hangingPunct="1">
                <a:spcBef>
                  <a:spcPct val="0"/>
                </a:spcBef>
              </a:pPr>
              <a:t>144</a:t>
            </a:fld>
            <a:endParaRPr lang="es-PR" altLang="es-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6E367955-88F0-7A47-2DC6-0B1CC341AC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a:extLst>
              <a:ext uri="{FF2B5EF4-FFF2-40B4-BE49-F238E27FC236}">
                <a16:creationId xmlns:a16="http://schemas.microsoft.com/office/drawing/2014/main" id="{8137CD92-8DE6-1995-131E-407ED0E28D56}"/>
              </a:ext>
            </a:extLst>
          </p:cNvPr>
          <p:cNvSpPr>
            <a:spLocks noGrp="1"/>
          </p:cNvSpPr>
          <p:nvPr>
            <p:ph type="body" idx="1"/>
          </p:nvPr>
        </p:nvSpPr>
        <p:spPr>
          <a:noFill/>
        </p:spPr>
        <p:txBody>
          <a:bodyPr/>
          <a:lstStyle/>
          <a:p>
            <a:pPr eaLnBrk="1" hangingPunct="1">
              <a:spcBef>
                <a:spcPct val="0"/>
              </a:spcBef>
            </a:pPr>
            <a:endParaRPr lang="es-PR" altLang="es-PR"/>
          </a:p>
        </p:txBody>
      </p:sp>
      <p:sp>
        <p:nvSpPr>
          <p:cNvPr id="303108" name="Slide Number Placeholder 3">
            <a:extLst>
              <a:ext uri="{FF2B5EF4-FFF2-40B4-BE49-F238E27FC236}">
                <a16:creationId xmlns:a16="http://schemas.microsoft.com/office/drawing/2014/main" id="{3073C20A-CEE9-907F-6C59-55A0B460E16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8D6EA51-5CF6-4B18-ACEB-D6F011119C7D}" type="slidenum">
              <a:rPr lang="es-PR" altLang="es-PR"/>
              <a:pPr algn="r" eaLnBrk="1" hangingPunct="1">
                <a:spcBef>
                  <a:spcPct val="0"/>
                </a:spcBef>
              </a:pPr>
              <a:t>145</a:t>
            </a:fld>
            <a:endParaRPr lang="es-PR" altLang="es-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a:extLst>
              <a:ext uri="{FF2B5EF4-FFF2-40B4-BE49-F238E27FC236}">
                <a16:creationId xmlns:a16="http://schemas.microsoft.com/office/drawing/2014/main" id="{ACC98ED4-3F54-13CA-4683-30F28BA110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a:extLst>
              <a:ext uri="{FF2B5EF4-FFF2-40B4-BE49-F238E27FC236}">
                <a16:creationId xmlns:a16="http://schemas.microsoft.com/office/drawing/2014/main" id="{1019B23E-C74A-EE78-DB35-F619C7E91014}"/>
              </a:ext>
            </a:extLst>
          </p:cNvPr>
          <p:cNvSpPr>
            <a:spLocks noGrp="1"/>
          </p:cNvSpPr>
          <p:nvPr>
            <p:ph type="body" idx="1"/>
          </p:nvPr>
        </p:nvSpPr>
        <p:spPr>
          <a:noFill/>
        </p:spPr>
        <p:txBody>
          <a:bodyPr/>
          <a:lstStyle/>
          <a:p>
            <a:pPr eaLnBrk="1" hangingPunct="1">
              <a:spcBef>
                <a:spcPct val="0"/>
              </a:spcBef>
            </a:pPr>
            <a:endParaRPr lang="es-PR" altLang="es-PR"/>
          </a:p>
        </p:txBody>
      </p:sp>
      <p:sp>
        <p:nvSpPr>
          <p:cNvPr id="305156" name="Slide Number Placeholder 3">
            <a:extLst>
              <a:ext uri="{FF2B5EF4-FFF2-40B4-BE49-F238E27FC236}">
                <a16:creationId xmlns:a16="http://schemas.microsoft.com/office/drawing/2014/main" id="{B37ABF19-F28D-62CE-7EC8-D229EE794D0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40E9BB-9C74-4CB9-92C1-4850E7B59026}" type="slidenum">
              <a:rPr lang="es-PR" altLang="es-PR"/>
              <a:pPr algn="r" eaLnBrk="1" hangingPunct="1">
                <a:spcBef>
                  <a:spcPct val="0"/>
                </a:spcBef>
              </a:pPr>
              <a:t>146</a:t>
            </a:fld>
            <a:endParaRPr lang="es-PR" altLang="es-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a:extLst>
              <a:ext uri="{FF2B5EF4-FFF2-40B4-BE49-F238E27FC236}">
                <a16:creationId xmlns:a16="http://schemas.microsoft.com/office/drawing/2014/main" id="{BA7AEEFE-81C0-31E0-5E1C-C88BF565DD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a:extLst>
              <a:ext uri="{FF2B5EF4-FFF2-40B4-BE49-F238E27FC236}">
                <a16:creationId xmlns:a16="http://schemas.microsoft.com/office/drawing/2014/main" id="{4994899A-3994-E21E-814C-6DB52C9ED09B}"/>
              </a:ext>
            </a:extLst>
          </p:cNvPr>
          <p:cNvSpPr>
            <a:spLocks noGrp="1"/>
          </p:cNvSpPr>
          <p:nvPr>
            <p:ph type="body" idx="1"/>
          </p:nvPr>
        </p:nvSpPr>
        <p:spPr>
          <a:noFill/>
        </p:spPr>
        <p:txBody>
          <a:bodyPr/>
          <a:lstStyle/>
          <a:p>
            <a:pPr eaLnBrk="1" hangingPunct="1">
              <a:spcBef>
                <a:spcPct val="0"/>
              </a:spcBef>
            </a:pPr>
            <a:endParaRPr lang="es-PR" altLang="es-PR"/>
          </a:p>
        </p:txBody>
      </p:sp>
      <p:sp>
        <p:nvSpPr>
          <p:cNvPr id="307204" name="Slide Number Placeholder 3">
            <a:extLst>
              <a:ext uri="{FF2B5EF4-FFF2-40B4-BE49-F238E27FC236}">
                <a16:creationId xmlns:a16="http://schemas.microsoft.com/office/drawing/2014/main" id="{D5DC0D5F-3101-CF6E-27A3-B4C3B1D450C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09F5244-6A35-468D-BA34-B104763EC851}" type="slidenum">
              <a:rPr lang="es-PR" altLang="es-PR"/>
              <a:pPr algn="r" eaLnBrk="1" hangingPunct="1">
                <a:spcBef>
                  <a:spcPct val="0"/>
                </a:spcBef>
              </a:pPr>
              <a:t>147</a:t>
            </a:fld>
            <a:endParaRPr lang="es-PR" altLang="es-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a:extLst>
              <a:ext uri="{FF2B5EF4-FFF2-40B4-BE49-F238E27FC236}">
                <a16:creationId xmlns:a16="http://schemas.microsoft.com/office/drawing/2014/main" id="{DE70CEEE-5F53-7FAB-D175-0D33019DFB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a:extLst>
              <a:ext uri="{FF2B5EF4-FFF2-40B4-BE49-F238E27FC236}">
                <a16:creationId xmlns:a16="http://schemas.microsoft.com/office/drawing/2014/main" id="{855E4047-F034-8087-1B8D-EE9E7C6D5480}"/>
              </a:ext>
            </a:extLst>
          </p:cNvPr>
          <p:cNvSpPr>
            <a:spLocks noGrp="1"/>
          </p:cNvSpPr>
          <p:nvPr>
            <p:ph type="body" idx="1"/>
          </p:nvPr>
        </p:nvSpPr>
        <p:spPr>
          <a:noFill/>
        </p:spPr>
        <p:txBody>
          <a:bodyPr/>
          <a:lstStyle/>
          <a:p>
            <a:pPr eaLnBrk="1" hangingPunct="1">
              <a:spcBef>
                <a:spcPct val="0"/>
              </a:spcBef>
            </a:pPr>
            <a:endParaRPr lang="es-PR" altLang="es-PR"/>
          </a:p>
        </p:txBody>
      </p:sp>
      <p:sp>
        <p:nvSpPr>
          <p:cNvPr id="309252" name="Slide Number Placeholder 3">
            <a:extLst>
              <a:ext uri="{FF2B5EF4-FFF2-40B4-BE49-F238E27FC236}">
                <a16:creationId xmlns:a16="http://schemas.microsoft.com/office/drawing/2014/main" id="{B78BA560-BDDD-93BE-2E6B-0DED70D4B37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80A9EAE-061B-4592-8AF6-488E1E60EC02}" type="slidenum">
              <a:rPr lang="es-PR" altLang="es-PR"/>
              <a:pPr algn="r" eaLnBrk="1" hangingPunct="1">
                <a:spcBef>
                  <a:spcPct val="0"/>
                </a:spcBef>
              </a:pPr>
              <a:t>148</a:t>
            </a:fld>
            <a:endParaRPr lang="es-PR" altLang="es-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a:extLst>
              <a:ext uri="{FF2B5EF4-FFF2-40B4-BE49-F238E27FC236}">
                <a16:creationId xmlns:a16="http://schemas.microsoft.com/office/drawing/2014/main" id="{FFFEBAD2-776D-210C-EA7A-75CEC4B54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a:extLst>
              <a:ext uri="{FF2B5EF4-FFF2-40B4-BE49-F238E27FC236}">
                <a16:creationId xmlns:a16="http://schemas.microsoft.com/office/drawing/2014/main" id="{97AE3605-F398-C44F-B343-073D4AF639A2}"/>
              </a:ext>
            </a:extLst>
          </p:cNvPr>
          <p:cNvSpPr>
            <a:spLocks noGrp="1"/>
          </p:cNvSpPr>
          <p:nvPr>
            <p:ph type="body" idx="1"/>
          </p:nvPr>
        </p:nvSpPr>
        <p:spPr>
          <a:noFill/>
        </p:spPr>
        <p:txBody>
          <a:bodyPr/>
          <a:lstStyle/>
          <a:p>
            <a:pPr eaLnBrk="1" hangingPunct="1">
              <a:spcBef>
                <a:spcPct val="0"/>
              </a:spcBef>
            </a:pPr>
            <a:endParaRPr lang="es-PR" altLang="es-PR"/>
          </a:p>
        </p:txBody>
      </p:sp>
      <p:sp>
        <p:nvSpPr>
          <p:cNvPr id="311300" name="Slide Number Placeholder 3">
            <a:extLst>
              <a:ext uri="{FF2B5EF4-FFF2-40B4-BE49-F238E27FC236}">
                <a16:creationId xmlns:a16="http://schemas.microsoft.com/office/drawing/2014/main" id="{E1BB083F-0EA5-3D7C-CAB5-DCBAC29655B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963059B-923B-4412-9D65-F9FF6F5EF7B8}" type="slidenum">
              <a:rPr lang="es-PR" altLang="es-PR"/>
              <a:pPr algn="r" eaLnBrk="1" hangingPunct="1">
                <a:spcBef>
                  <a:spcPct val="0"/>
                </a:spcBef>
              </a:pPr>
              <a:t>149</a:t>
            </a:fld>
            <a:endParaRPr lang="es-PR" altLang="es-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985B198-B182-E345-C77D-4C4ABF17EB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70446075-D966-5624-A45F-7E6E918D705F}"/>
              </a:ext>
            </a:extLst>
          </p:cNvPr>
          <p:cNvSpPr>
            <a:spLocks noGrp="1"/>
          </p:cNvSpPr>
          <p:nvPr>
            <p:ph type="body" idx="1"/>
          </p:nvPr>
        </p:nvSpPr>
        <p:spPr>
          <a:noFill/>
        </p:spPr>
        <p:txBody>
          <a:bodyPr/>
          <a:lstStyle/>
          <a:p>
            <a:pPr eaLnBrk="1" hangingPunct="1">
              <a:spcBef>
                <a:spcPct val="0"/>
              </a:spcBef>
            </a:pPr>
            <a:endParaRPr lang="es-PR" altLang="es-PR"/>
          </a:p>
        </p:txBody>
      </p:sp>
      <p:sp>
        <p:nvSpPr>
          <p:cNvPr id="36868" name="Slide Number Placeholder 3">
            <a:extLst>
              <a:ext uri="{FF2B5EF4-FFF2-40B4-BE49-F238E27FC236}">
                <a16:creationId xmlns:a16="http://schemas.microsoft.com/office/drawing/2014/main" id="{FA47ED04-F902-001E-4B76-CC5DF8634E4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6547BE6-23AD-4FBF-ACDE-A9BA6EC46D94}" type="slidenum">
              <a:rPr lang="es-PR" altLang="es-PR"/>
              <a:pPr algn="r" eaLnBrk="1" hangingPunct="1">
                <a:spcBef>
                  <a:spcPct val="0"/>
                </a:spcBef>
              </a:pPr>
              <a:t>15</a:t>
            </a:fld>
            <a:endParaRPr lang="es-PR" altLang="es-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a:extLst>
              <a:ext uri="{FF2B5EF4-FFF2-40B4-BE49-F238E27FC236}">
                <a16:creationId xmlns:a16="http://schemas.microsoft.com/office/drawing/2014/main" id="{9720A25A-FF81-6228-D63B-E0E287F801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a:extLst>
              <a:ext uri="{FF2B5EF4-FFF2-40B4-BE49-F238E27FC236}">
                <a16:creationId xmlns:a16="http://schemas.microsoft.com/office/drawing/2014/main" id="{55829483-94E4-7E26-DA6A-6C65B918DE00}"/>
              </a:ext>
            </a:extLst>
          </p:cNvPr>
          <p:cNvSpPr>
            <a:spLocks noGrp="1"/>
          </p:cNvSpPr>
          <p:nvPr>
            <p:ph type="body" idx="1"/>
          </p:nvPr>
        </p:nvSpPr>
        <p:spPr>
          <a:noFill/>
        </p:spPr>
        <p:txBody>
          <a:bodyPr/>
          <a:lstStyle/>
          <a:p>
            <a:pPr eaLnBrk="1" hangingPunct="1">
              <a:spcBef>
                <a:spcPct val="0"/>
              </a:spcBef>
            </a:pPr>
            <a:endParaRPr lang="es-PR" altLang="es-PR"/>
          </a:p>
        </p:txBody>
      </p:sp>
      <p:sp>
        <p:nvSpPr>
          <p:cNvPr id="313348" name="Slide Number Placeholder 3">
            <a:extLst>
              <a:ext uri="{FF2B5EF4-FFF2-40B4-BE49-F238E27FC236}">
                <a16:creationId xmlns:a16="http://schemas.microsoft.com/office/drawing/2014/main" id="{14DBE95A-5526-71B3-FEE5-5856B04E346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27BB720-A972-4556-B1A0-A8FFD5B31114}" type="slidenum">
              <a:rPr lang="es-PR" altLang="es-PR"/>
              <a:pPr algn="r" eaLnBrk="1" hangingPunct="1">
                <a:spcBef>
                  <a:spcPct val="0"/>
                </a:spcBef>
              </a:pPr>
              <a:t>150</a:t>
            </a:fld>
            <a:endParaRPr lang="es-PR" altLang="es-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a:extLst>
              <a:ext uri="{FF2B5EF4-FFF2-40B4-BE49-F238E27FC236}">
                <a16:creationId xmlns:a16="http://schemas.microsoft.com/office/drawing/2014/main" id="{2EFB5765-6542-D61E-3568-94CCC4F627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a:extLst>
              <a:ext uri="{FF2B5EF4-FFF2-40B4-BE49-F238E27FC236}">
                <a16:creationId xmlns:a16="http://schemas.microsoft.com/office/drawing/2014/main" id="{4EEF4CE4-9C3E-46A0-4725-5AC651E6ABF3}"/>
              </a:ext>
            </a:extLst>
          </p:cNvPr>
          <p:cNvSpPr>
            <a:spLocks noGrp="1"/>
          </p:cNvSpPr>
          <p:nvPr>
            <p:ph type="body" idx="1"/>
          </p:nvPr>
        </p:nvSpPr>
        <p:spPr>
          <a:noFill/>
        </p:spPr>
        <p:txBody>
          <a:bodyPr/>
          <a:lstStyle/>
          <a:p>
            <a:pPr eaLnBrk="1" hangingPunct="1">
              <a:spcBef>
                <a:spcPct val="0"/>
              </a:spcBef>
            </a:pPr>
            <a:endParaRPr lang="es-PR" altLang="es-PR"/>
          </a:p>
        </p:txBody>
      </p:sp>
      <p:sp>
        <p:nvSpPr>
          <p:cNvPr id="315396" name="Slide Number Placeholder 3">
            <a:extLst>
              <a:ext uri="{FF2B5EF4-FFF2-40B4-BE49-F238E27FC236}">
                <a16:creationId xmlns:a16="http://schemas.microsoft.com/office/drawing/2014/main" id="{BF8B3621-AC6F-0EFC-B72D-D55A77AC62D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034700B-AAB2-48DC-B7A7-CA0E77E159AA}" type="slidenum">
              <a:rPr lang="es-PR" altLang="es-PR"/>
              <a:pPr algn="r" eaLnBrk="1" hangingPunct="1">
                <a:spcBef>
                  <a:spcPct val="0"/>
                </a:spcBef>
              </a:pPr>
              <a:t>151</a:t>
            </a:fld>
            <a:endParaRPr lang="es-PR" altLang="es-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a:extLst>
              <a:ext uri="{FF2B5EF4-FFF2-40B4-BE49-F238E27FC236}">
                <a16:creationId xmlns:a16="http://schemas.microsoft.com/office/drawing/2014/main" id="{A6D58600-3300-43E9-8C9E-0579EF6BC4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a:extLst>
              <a:ext uri="{FF2B5EF4-FFF2-40B4-BE49-F238E27FC236}">
                <a16:creationId xmlns:a16="http://schemas.microsoft.com/office/drawing/2014/main" id="{7BB3C9AB-8F85-9CC8-FEEE-A1FCD3462B22}"/>
              </a:ext>
            </a:extLst>
          </p:cNvPr>
          <p:cNvSpPr>
            <a:spLocks noGrp="1"/>
          </p:cNvSpPr>
          <p:nvPr>
            <p:ph type="body" idx="1"/>
          </p:nvPr>
        </p:nvSpPr>
        <p:spPr>
          <a:noFill/>
        </p:spPr>
        <p:txBody>
          <a:bodyPr/>
          <a:lstStyle/>
          <a:p>
            <a:pPr eaLnBrk="1" hangingPunct="1">
              <a:spcBef>
                <a:spcPct val="0"/>
              </a:spcBef>
            </a:pPr>
            <a:endParaRPr lang="es-PR" altLang="es-PR"/>
          </a:p>
        </p:txBody>
      </p:sp>
      <p:sp>
        <p:nvSpPr>
          <p:cNvPr id="317444" name="Slide Number Placeholder 3">
            <a:extLst>
              <a:ext uri="{FF2B5EF4-FFF2-40B4-BE49-F238E27FC236}">
                <a16:creationId xmlns:a16="http://schemas.microsoft.com/office/drawing/2014/main" id="{A4B18F66-731F-FB5F-0422-F9E415648CB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02DF34-2F23-4663-9ECF-368B8C2EA2CB}" type="slidenum">
              <a:rPr lang="es-PR" altLang="es-PR"/>
              <a:pPr algn="r" eaLnBrk="1" hangingPunct="1">
                <a:spcBef>
                  <a:spcPct val="0"/>
                </a:spcBef>
              </a:pPr>
              <a:t>152</a:t>
            </a:fld>
            <a:endParaRPr lang="es-PR" altLang="es-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a:extLst>
              <a:ext uri="{FF2B5EF4-FFF2-40B4-BE49-F238E27FC236}">
                <a16:creationId xmlns:a16="http://schemas.microsoft.com/office/drawing/2014/main" id="{CC09299D-F9EC-A6F2-193E-DA14881C06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a:extLst>
              <a:ext uri="{FF2B5EF4-FFF2-40B4-BE49-F238E27FC236}">
                <a16:creationId xmlns:a16="http://schemas.microsoft.com/office/drawing/2014/main" id="{18BD8668-14EC-532E-13E2-784414194A73}"/>
              </a:ext>
            </a:extLst>
          </p:cNvPr>
          <p:cNvSpPr>
            <a:spLocks noGrp="1"/>
          </p:cNvSpPr>
          <p:nvPr>
            <p:ph type="body" idx="1"/>
          </p:nvPr>
        </p:nvSpPr>
        <p:spPr>
          <a:noFill/>
        </p:spPr>
        <p:txBody>
          <a:bodyPr/>
          <a:lstStyle/>
          <a:p>
            <a:pPr eaLnBrk="1" hangingPunct="1">
              <a:spcBef>
                <a:spcPct val="0"/>
              </a:spcBef>
            </a:pPr>
            <a:endParaRPr lang="es-PR" altLang="es-PR"/>
          </a:p>
        </p:txBody>
      </p:sp>
      <p:sp>
        <p:nvSpPr>
          <p:cNvPr id="319492" name="Slide Number Placeholder 3">
            <a:extLst>
              <a:ext uri="{FF2B5EF4-FFF2-40B4-BE49-F238E27FC236}">
                <a16:creationId xmlns:a16="http://schemas.microsoft.com/office/drawing/2014/main" id="{7D654896-0707-CEEC-C184-3D2402F484E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029C8CE-33ED-432F-A912-860DE56DEA60}" type="slidenum">
              <a:rPr lang="es-PR" altLang="es-PR"/>
              <a:pPr algn="r" eaLnBrk="1" hangingPunct="1">
                <a:spcBef>
                  <a:spcPct val="0"/>
                </a:spcBef>
              </a:pPr>
              <a:t>153</a:t>
            </a:fld>
            <a:endParaRPr lang="es-PR" altLang="es-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a:extLst>
              <a:ext uri="{FF2B5EF4-FFF2-40B4-BE49-F238E27FC236}">
                <a16:creationId xmlns:a16="http://schemas.microsoft.com/office/drawing/2014/main" id="{09A2E906-CFD6-8C41-2F08-90110A0108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a:extLst>
              <a:ext uri="{FF2B5EF4-FFF2-40B4-BE49-F238E27FC236}">
                <a16:creationId xmlns:a16="http://schemas.microsoft.com/office/drawing/2014/main" id="{EB34C7AC-51E7-6265-1759-2269DC71446C}"/>
              </a:ext>
            </a:extLst>
          </p:cNvPr>
          <p:cNvSpPr>
            <a:spLocks noGrp="1"/>
          </p:cNvSpPr>
          <p:nvPr>
            <p:ph type="body" idx="1"/>
          </p:nvPr>
        </p:nvSpPr>
        <p:spPr>
          <a:noFill/>
        </p:spPr>
        <p:txBody>
          <a:bodyPr/>
          <a:lstStyle/>
          <a:p>
            <a:pPr eaLnBrk="1" hangingPunct="1">
              <a:spcBef>
                <a:spcPct val="0"/>
              </a:spcBef>
            </a:pPr>
            <a:endParaRPr lang="es-PR" altLang="es-PR"/>
          </a:p>
        </p:txBody>
      </p:sp>
      <p:sp>
        <p:nvSpPr>
          <p:cNvPr id="321540" name="Slide Number Placeholder 3">
            <a:extLst>
              <a:ext uri="{FF2B5EF4-FFF2-40B4-BE49-F238E27FC236}">
                <a16:creationId xmlns:a16="http://schemas.microsoft.com/office/drawing/2014/main" id="{19505BF0-01F2-A3B3-D95C-9256B544681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4F6FA33-A620-44B6-BF8F-4DCF92507B77}" type="slidenum">
              <a:rPr lang="es-PR" altLang="es-PR"/>
              <a:pPr algn="r" eaLnBrk="1" hangingPunct="1">
                <a:spcBef>
                  <a:spcPct val="0"/>
                </a:spcBef>
              </a:pPr>
              <a:t>154</a:t>
            </a:fld>
            <a:endParaRPr lang="es-PR" altLang="es-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a:extLst>
              <a:ext uri="{FF2B5EF4-FFF2-40B4-BE49-F238E27FC236}">
                <a16:creationId xmlns:a16="http://schemas.microsoft.com/office/drawing/2014/main" id="{3EC8DC0E-2E6E-6228-069E-CBF2B7C589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a:extLst>
              <a:ext uri="{FF2B5EF4-FFF2-40B4-BE49-F238E27FC236}">
                <a16:creationId xmlns:a16="http://schemas.microsoft.com/office/drawing/2014/main" id="{F8A73102-757F-23A9-96B4-56DCAB6CAA81}"/>
              </a:ext>
            </a:extLst>
          </p:cNvPr>
          <p:cNvSpPr>
            <a:spLocks noGrp="1"/>
          </p:cNvSpPr>
          <p:nvPr>
            <p:ph type="body" idx="1"/>
          </p:nvPr>
        </p:nvSpPr>
        <p:spPr>
          <a:noFill/>
        </p:spPr>
        <p:txBody>
          <a:bodyPr/>
          <a:lstStyle/>
          <a:p>
            <a:pPr eaLnBrk="1" hangingPunct="1">
              <a:spcBef>
                <a:spcPct val="0"/>
              </a:spcBef>
            </a:pPr>
            <a:endParaRPr lang="es-PR" altLang="es-PR"/>
          </a:p>
        </p:txBody>
      </p:sp>
      <p:sp>
        <p:nvSpPr>
          <p:cNvPr id="323588" name="Slide Number Placeholder 3">
            <a:extLst>
              <a:ext uri="{FF2B5EF4-FFF2-40B4-BE49-F238E27FC236}">
                <a16:creationId xmlns:a16="http://schemas.microsoft.com/office/drawing/2014/main" id="{95E45179-610C-B6AE-2E63-BB60B5F8189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B80472E-6E21-45F2-8F68-D96458783AFE}" type="slidenum">
              <a:rPr lang="es-PR" altLang="es-PR"/>
              <a:pPr algn="r" eaLnBrk="1" hangingPunct="1">
                <a:spcBef>
                  <a:spcPct val="0"/>
                </a:spcBef>
              </a:pPr>
              <a:t>155</a:t>
            </a:fld>
            <a:endParaRPr lang="es-PR" altLang="es-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a:extLst>
              <a:ext uri="{FF2B5EF4-FFF2-40B4-BE49-F238E27FC236}">
                <a16:creationId xmlns:a16="http://schemas.microsoft.com/office/drawing/2014/main" id="{8C6FEE6C-CD94-1F58-D270-BBC9B25A15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a:extLst>
              <a:ext uri="{FF2B5EF4-FFF2-40B4-BE49-F238E27FC236}">
                <a16:creationId xmlns:a16="http://schemas.microsoft.com/office/drawing/2014/main" id="{8F35F2C1-B8A9-A34A-FD00-23CFA1C1603E}"/>
              </a:ext>
            </a:extLst>
          </p:cNvPr>
          <p:cNvSpPr>
            <a:spLocks noGrp="1"/>
          </p:cNvSpPr>
          <p:nvPr>
            <p:ph type="body" idx="1"/>
          </p:nvPr>
        </p:nvSpPr>
        <p:spPr>
          <a:noFill/>
        </p:spPr>
        <p:txBody>
          <a:bodyPr/>
          <a:lstStyle/>
          <a:p>
            <a:pPr eaLnBrk="1" hangingPunct="1">
              <a:spcBef>
                <a:spcPct val="0"/>
              </a:spcBef>
            </a:pPr>
            <a:endParaRPr lang="es-PR" altLang="es-PR"/>
          </a:p>
        </p:txBody>
      </p:sp>
      <p:sp>
        <p:nvSpPr>
          <p:cNvPr id="325636" name="Slide Number Placeholder 3">
            <a:extLst>
              <a:ext uri="{FF2B5EF4-FFF2-40B4-BE49-F238E27FC236}">
                <a16:creationId xmlns:a16="http://schemas.microsoft.com/office/drawing/2014/main" id="{35FB2B95-DFAB-F8C9-0586-9455E1B1DE4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B5B44AE-2AEA-4E43-A6FA-988B6FFCB882}" type="slidenum">
              <a:rPr lang="es-PR" altLang="es-PR"/>
              <a:pPr algn="r" eaLnBrk="1" hangingPunct="1">
                <a:spcBef>
                  <a:spcPct val="0"/>
                </a:spcBef>
              </a:pPr>
              <a:t>156</a:t>
            </a:fld>
            <a:endParaRPr lang="es-PR" altLang="es-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a:extLst>
              <a:ext uri="{FF2B5EF4-FFF2-40B4-BE49-F238E27FC236}">
                <a16:creationId xmlns:a16="http://schemas.microsoft.com/office/drawing/2014/main" id="{9D5C3381-F5E4-4D15-CA72-46B8FDBAE6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Notes Placeholder 2">
            <a:extLst>
              <a:ext uri="{FF2B5EF4-FFF2-40B4-BE49-F238E27FC236}">
                <a16:creationId xmlns:a16="http://schemas.microsoft.com/office/drawing/2014/main" id="{1F5046BB-A847-602E-3CF5-4110E96DE66D}"/>
              </a:ext>
            </a:extLst>
          </p:cNvPr>
          <p:cNvSpPr>
            <a:spLocks noGrp="1"/>
          </p:cNvSpPr>
          <p:nvPr>
            <p:ph type="body" idx="1"/>
          </p:nvPr>
        </p:nvSpPr>
        <p:spPr>
          <a:noFill/>
        </p:spPr>
        <p:txBody>
          <a:bodyPr/>
          <a:lstStyle/>
          <a:p>
            <a:pPr eaLnBrk="1" hangingPunct="1">
              <a:spcBef>
                <a:spcPct val="0"/>
              </a:spcBef>
            </a:pPr>
            <a:endParaRPr lang="es-PR" altLang="es-PR"/>
          </a:p>
        </p:txBody>
      </p:sp>
      <p:sp>
        <p:nvSpPr>
          <p:cNvPr id="327684" name="Slide Number Placeholder 3">
            <a:extLst>
              <a:ext uri="{FF2B5EF4-FFF2-40B4-BE49-F238E27FC236}">
                <a16:creationId xmlns:a16="http://schemas.microsoft.com/office/drawing/2014/main" id="{EEBEC706-FAF7-AB27-AC8C-14D815126A0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05D473F-7E98-4A56-825E-03A75AE71DD6}" type="slidenum">
              <a:rPr lang="es-PR" altLang="es-PR"/>
              <a:pPr algn="r" eaLnBrk="1" hangingPunct="1">
                <a:spcBef>
                  <a:spcPct val="0"/>
                </a:spcBef>
              </a:pPr>
              <a:t>157</a:t>
            </a:fld>
            <a:endParaRPr lang="es-PR" altLang="es-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a:extLst>
              <a:ext uri="{FF2B5EF4-FFF2-40B4-BE49-F238E27FC236}">
                <a16:creationId xmlns:a16="http://schemas.microsoft.com/office/drawing/2014/main" id="{F2D843F2-660C-659B-A60B-99746BCBD1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a:extLst>
              <a:ext uri="{FF2B5EF4-FFF2-40B4-BE49-F238E27FC236}">
                <a16:creationId xmlns:a16="http://schemas.microsoft.com/office/drawing/2014/main" id="{935B3767-A965-FBD2-BEA5-B7634F9A765D}"/>
              </a:ext>
            </a:extLst>
          </p:cNvPr>
          <p:cNvSpPr>
            <a:spLocks noGrp="1"/>
          </p:cNvSpPr>
          <p:nvPr>
            <p:ph type="body" idx="1"/>
          </p:nvPr>
        </p:nvSpPr>
        <p:spPr>
          <a:noFill/>
        </p:spPr>
        <p:txBody>
          <a:bodyPr/>
          <a:lstStyle/>
          <a:p>
            <a:pPr eaLnBrk="1" hangingPunct="1">
              <a:spcBef>
                <a:spcPct val="0"/>
              </a:spcBef>
            </a:pPr>
            <a:endParaRPr lang="es-PR" altLang="es-PR"/>
          </a:p>
        </p:txBody>
      </p:sp>
      <p:sp>
        <p:nvSpPr>
          <p:cNvPr id="329732" name="Slide Number Placeholder 3">
            <a:extLst>
              <a:ext uri="{FF2B5EF4-FFF2-40B4-BE49-F238E27FC236}">
                <a16:creationId xmlns:a16="http://schemas.microsoft.com/office/drawing/2014/main" id="{163AAB3B-A7C4-4B70-58FF-A4BCFCDDDC8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B41E05-DF29-41E3-8415-04F13AA2172A}" type="slidenum">
              <a:rPr lang="es-PR" altLang="es-PR"/>
              <a:pPr algn="r" eaLnBrk="1" hangingPunct="1">
                <a:spcBef>
                  <a:spcPct val="0"/>
                </a:spcBef>
              </a:pPr>
              <a:t>158</a:t>
            </a:fld>
            <a:endParaRPr lang="es-PR" altLang="es-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a:extLst>
              <a:ext uri="{FF2B5EF4-FFF2-40B4-BE49-F238E27FC236}">
                <a16:creationId xmlns:a16="http://schemas.microsoft.com/office/drawing/2014/main" id="{9D08F49E-8D89-2986-79E7-98077F8AF2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a:extLst>
              <a:ext uri="{FF2B5EF4-FFF2-40B4-BE49-F238E27FC236}">
                <a16:creationId xmlns:a16="http://schemas.microsoft.com/office/drawing/2014/main" id="{E407274D-CC85-30D9-0240-4C17ED5A14B0}"/>
              </a:ext>
            </a:extLst>
          </p:cNvPr>
          <p:cNvSpPr>
            <a:spLocks noGrp="1"/>
          </p:cNvSpPr>
          <p:nvPr>
            <p:ph type="body" idx="1"/>
          </p:nvPr>
        </p:nvSpPr>
        <p:spPr>
          <a:noFill/>
        </p:spPr>
        <p:txBody>
          <a:bodyPr/>
          <a:lstStyle/>
          <a:p>
            <a:pPr eaLnBrk="1" hangingPunct="1">
              <a:spcBef>
                <a:spcPct val="0"/>
              </a:spcBef>
            </a:pPr>
            <a:endParaRPr lang="es-PR" altLang="es-PR"/>
          </a:p>
        </p:txBody>
      </p:sp>
      <p:sp>
        <p:nvSpPr>
          <p:cNvPr id="331780" name="Slide Number Placeholder 3">
            <a:extLst>
              <a:ext uri="{FF2B5EF4-FFF2-40B4-BE49-F238E27FC236}">
                <a16:creationId xmlns:a16="http://schemas.microsoft.com/office/drawing/2014/main" id="{8EAAA11F-9D29-69F9-37ED-92A312942C3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ECE0C1-6C1B-4D82-BFBB-02F320C6D90C}" type="slidenum">
              <a:rPr lang="es-PR" altLang="es-PR"/>
              <a:pPr algn="r" eaLnBrk="1" hangingPunct="1">
                <a:spcBef>
                  <a:spcPct val="0"/>
                </a:spcBef>
              </a:pPr>
              <a:t>159</a:t>
            </a:fld>
            <a:endParaRPr lang="es-PR" altLang="es-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BC0281C-BA2E-1A1B-3D00-371EA79105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29392A26-EA7E-9934-1F00-0A5DDE8247FA}"/>
              </a:ext>
            </a:extLst>
          </p:cNvPr>
          <p:cNvSpPr>
            <a:spLocks noGrp="1"/>
          </p:cNvSpPr>
          <p:nvPr>
            <p:ph type="body" idx="1"/>
          </p:nvPr>
        </p:nvSpPr>
        <p:spPr>
          <a:noFill/>
        </p:spPr>
        <p:txBody>
          <a:bodyPr/>
          <a:lstStyle/>
          <a:p>
            <a:pPr eaLnBrk="1" hangingPunct="1">
              <a:spcBef>
                <a:spcPct val="0"/>
              </a:spcBef>
            </a:pPr>
            <a:endParaRPr lang="es-PR" altLang="es-PR"/>
          </a:p>
        </p:txBody>
      </p:sp>
      <p:sp>
        <p:nvSpPr>
          <p:cNvPr id="38916" name="Slide Number Placeholder 3">
            <a:extLst>
              <a:ext uri="{FF2B5EF4-FFF2-40B4-BE49-F238E27FC236}">
                <a16:creationId xmlns:a16="http://schemas.microsoft.com/office/drawing/2014/main" id="{6EAD8600-A46C-6BE8-1F5F-777DC7F8CEF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794169A-23DD-4030-9DE4-2B49C74F3EED}" type="slidenum">
              <a:rPr lang="es-PR" altLang="es-PR"/>
              <a:pPr algn="r" eaLnBrk="1" hangingPunct="1">
                <a:spcBef>
                  <a:spcPct val="0"/>
                </a:spcBef>
              </a:pPr>
              <a:t>16</a:t>
            </a:fld>
            <a:endParaRPr lang="es-PR" altLang="es-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a:extLst>
              <a:ext uri="{FF2B5EF4-FFF2-40B4-BE49-F238E27FC236}">
                <a16:creationId xmlns:a16="http://schemas.microsoft.com/office/drawing/2014/main" id="{C013E664-B882-C485-CE28-23E2CAD191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Notes Placeholder 2">
            <a:extLst>
              <a:ext uri="{FF2B5EF4-FFF2-40B4-BE49-F238E27FC236}">
                <a16:creationId xmlns:a16="http://schemas.microsoft.com/office/drawing/2014/main" id="{8D3F74CA-1089-13B1-3464-2B23BD454F7B}"/>
              </a:ext>
            </a:extLst>
          </p:cNvPr>
          <p:cNvSpPr>
            <a:spLocks noGrp="1"/>
          </p:cNvSpPr>
          <p:nvPr>
            <p:ph type="body" idx="1"/>
          </p:nvPr>
        </p:nvSpPr>
        <p:spPr>
          <a:noFill/>
        </p:spPr>
        <p:txBody>
          <a:bodyPr/>
          <a:lstStyle/>
          <a:p>
            <a:pPr eaLnBrk="1" hangingPunct="1">
              <a:spcBef>
                <a:spcPct val="0"/>
              </a:spcBef>
            </a:pPr>
            <a:endParaRPr lang="es-PR" altLang="es-PR"/>
          </a:p>
        </p:txBody>
      </p:sp>
      <p:sp>
        <p:nvSpPr>
          <p:cNvPr id="333828" name="Slide Number Placeholder 3">
            <a:extLst>
              <a:ext uri="{FF2B5EF4-FFF2-40B4-BE49-F238E27FC236}">
                <a16:creationId xmlns:a16="http://schemas.microsoft.com/office/drawing/2014/main" id="{E51428C9-A216-830F-349D-EB8D67ECED8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5AC2846-FD20-4124-8D23-32F3A1F37584}" type="slidenum">
              <a:rPr lang="es-PR" altLang="es-PR"/>
              <a:pPr algn="r" eaLnBrk="1" hangingPunct="1">
                <a:spcBef>
                  <a:spcPct val="0"/>
                </a:spcBef>
              </a:pPr>
              <a:t>160</a:t>
            </a:fld>
            <a:endParaRPr lang="es-PR" altLang="es-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a:extLst>
              <a:ext uri="{FF2B5EF4-FFF2-40B4-BE49-F238E27FC236}">
                <a16:creationId xmlns:a16="http://schemas.microsoft.com/office/drawing/2014/main" id="{243E04E5-9426-1374-A885-52B5FD87A2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Notes Placeholder 2">
            <a:extLst>
              <a:ext uri="{FF2B5EF4-FFF2-40B4-BE49-F238E27FC236}">
                <a16:creationId xmlns:a16="http://schemas.microsoft.com/office/drawing/2014/main" id="{DA7EA968-EBDA-EFDA-7C1A-36EF17C1EEB9}"/>
              </a:ext>
            </a:extLst>
          </p:cNvPr>
          <p:cNvSpPr>
            <a:spLocks noGrp="1"/>
          </p:cNvSpPr>
          <p:nvPr>
            <p:ph type="body" idx="1"/>
          </p:nvPr>
        </p:nvSpPr>
        <p:spPr>
          <a:noFill/>
        </p:spPr>
        <p:txBody>
          <a:bodyPr/>
          <a:lstStyle/>
          <a:p>
            <a:pPr eaLnBrk="1" hangingPunct="1">
              <a:spcBef>
                <a:spcPct val="0"/>
              </a:spcBef>
            </a:pPr>
            <a:endParaRPr lang="es-PR" altLang="es-PR"/>
          </a:p>
        </p:txBody>
      </p:sp>
      <p:sp>
        <p:nvSpPr>
          <p:cNvPr id="335876" name="Slide Number Placeholder 3">
            <a:extLst>
              <a:ext uri="{FF2B5EF4-FFF2-40B4-BE49-F238E27FC236}">
                <a16:creationId xmlns:a16="http://schemas.microsoft.com/office/drawing/2014/main" id="{958D10F1-E31E-8E1C-8A5B-2A380A77857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80B8B5C-CD3F-485F-B508-BC0C5A7684B0}" type="slidenum">
              <a:rPr lang="es-PR" altLang="es-PR"/>
              <a:pPr algn="r" eaLnBrk="1" hangingPunct="1">
                <a:spcBef>
                  <a:spcPct val="0"/>
                </a:spcBef>
              </a:pPr>
              <a:t>161</a:t>
            </a:fld>
            <a:endParaRPr lang="es-PR" altLang="es-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a:extLst>
              <a:ext uri="{FF2B5EF4-FFF2-40B4-BE49-F238E27FC236}">
                <a16:creationId xmlns:a16="http://schemas.microsoft.com/office/drawing/2014/main" id="{615C597B-67E6-DFF2-6E83-C016F188B3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Notes Placeholder 2">
            <a:extLst>
              <a:ext uri="{FF2B5EF4-FFF2-40B4-BE49-F238E27FC236}">
                <a16:creationId xmlns:a16="http://schemas.microsoft.com/office/drawing/2014/main" id="{9235BCA9-1BDA-2A49-FB9B-BBD318E98A8C}"/>
              </a:ext>
            </a:extLst>
          </p:cNvPr>
          <p:cNvSpPr>
            <a:spLocks noGrp="1"/>
          </p:cNvSpPr>
          <p:nvPr>
            <p:ph type="body" idx="1"/>
          </p:nvPr>
        </p:nvSpPr>
        <p:spPr>
          <a:noFill/>
        </p:spPr>
        <p:txBody>
          <a:bodyPr/>
          <a:lstStyle/>
          <a:p>
            <a:pPr eaLnBrk="1" hangingPunct="1">
              <a:spcBef>
                <a:spcPct val="0"/>
              </a:spcBef>
            </a:pPr>
            <a:endParaRPr lang="es-PR" altLang="es-PR"/>
          </a:p>
        </p:txBody>
      </p:sp>
      <p:sp>
        <p:nvSpPr>
          <p:cNvPr id="337924" name="Slide Number Placeholder 3">
            <a:extLst>
              <a:ext uri="{FF2B5EF4-FFF2-40B4-BE49-F238E27FC236}">
                <a16:creationId xmlns:a16="http://schemas.microsoft.com/office/drawing/2014/main" id="{449EA456-22E2-0ABF-5159-9E30435DAD3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38D762-5E52-494B-9346-A04867AF362B}" type="slidenum">
              <a:rPr lang="es-PR" altLang="es-PR"/>
              <a:pPr algn="r" eaLnBrk="1" hangingPunct="1">
                <a:spcBef>
                  <a:spcPct val="0"/>
                </a:spcBef>
              </a:pPr>
              <a:t>162</a:t>
            </a:fld>
            <a:endParaRPr lang="es-PR" altLang="es-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a:extLst>
              <a:ext uri="{FF2B5EF4-FFF2-40B4-BE49-F238E27FC236}">
                <a16:creationId xmlns:a16="http://schemas.microsoft.com/office/drawing/2014/main" id="{0A002C11-010A-B90B-E66A-EA344E1B8C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a:extLst>
              <a:ext uri="{FF2B5EF4-FFF2-40B4-BE49-F238E27FC236}">
                <a16:creationId xmlns:a16="http://schemas.microsoft.com/office/drawing/2014/main" id="{C634DCAB-F138-7C2F-5771-41CD729A3423}"/>
              </a:ext>
            </a:extLst>
          </p:cNvPr>
          <p:cNvSpPr>
            <a:spLocks noGrp="1"/>
          </p:cNvSpPr>
          <p:nvPr>
            <p:ph type="body" idx="1"/>
          </p:nvPr>
        </p:nvSpPr>
        <p:spPr>
          <a:noFill/>
        </p:spPr>
        <p:txBody>
          <a:bodyPr/>
          <a:lstStyle/>
          <a:p>
            <a:pPr eaLnBrk="1" hangingPunct="1">
              <a:spcBef>
                <a:spcPct val="0"/>
              </a:spcBef>
            </a:pPr>
            <a:endParaRPr lang="es-PR" altLang="es-PR"/>
          </a:p>
        </p:txBody>
      </p:sp>
      <p:sp>
        <p:nvSpPr>
          <p:cNvPr id="339972" name="Slide Number Placeholder 3">
            <a:extLst>
              <a:ext uri="{FF2B5EF4-FFF2-40B4-BE49-F238E27FC236}">
                <a16:creationId xmlns:a16="http://schemas.microsoft.com/office/drawing/2014/main" id="{A96A296E-00FC-8D75-422B-D0ECBE65CE9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FF8928-FED7-4137-8DF1-2F330A89B3AC}" type="slidenum">
              <a:rPr lang="es-PR" altLang="es-PR"/>
              <a:pPr algn="r" eaLnBrk="1" hangingPunct="1">
                <a:spcBef>
                  <a:spcPct val="0"/>
                </a:spcBef>
              </a:pPr>
              <a:t>163</a:t>
            </a:fld>
            <a:endParaRPr lang="es-PR" altLang="es-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a:extLst>
              <a:ext uri="{FF2B5EF4-FFF2-40B4-BE49-F238E27FC236}">
                <a16:creationId xmlns:a16="http://schemas.microsoft.com/office/drawing/2014/main" id="{EDF94948-6565-26D5-33F0-CEC254FA38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a:extLst>
              <a:ext uri="{FF2B5EF4-FFF2-40B4-BE49-F238E27FC236}">
                <a16:creationId xmlns:a16="http://schemas.microsoft.com/office/drawing/2014/main" id="{D5FB219C-F25B-7B5F-2011-9EF1D330D613}"/>
              </a:ext>
            </a:extLst>
          </p:cNvPr>
          <p:cNvSpPr>
            <a:spLocks noGrp="1"/>
          </p:cNvSpPr>
          <p:nvPr>
            <p:ph type="body" idx="1"/>
          </p:nvPr>
        </p:nvSpPr>
        <p:spPr>
          <a:noFill/>
        </p:spPr>
        <p:txBody>
          <a:bodyPr/>
          <a:lstStyle/>
          <a:p>
            <a:pPr eaLnBrk="1" hangingPunct="1">
              <a:spcBef>
                <a:spcPct val="0"/>
              </a:spcBef>
            </a:pPr>
            <a:endParaRPr lang="es-PR" altLang="es-PR"/>
          </a:p>
        </p:txBody>
      </p:sp>
      <p:sp>
        <p:nvSpPr>
          <p:cNvPr id="342020" name="Slide Number Placeholder 3">
            <a:extLst>
              <a:ext uri="{FF2B5EF4-FFF2-40B4-BE49-F238E27FC236}">
                <a16:creationId xmlns:a16="http://schemas.microsoft.com/office/drawing/2014/main" id="{26979643-8893-BA72-BAA8-2CF3E4FCFB9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8ACC89B-2781-4887-85AC-40F78FC8FC49}" type="slidenum">
              <a:rPr lang="es-PR" altLang="es-PR"/>
              <a:pPr algn="r" eaLnBrk="1" hangingPunct="1">
                <a:spcBef>
                  <a:spcPct val="0"/>
                </a:spcBef>
              </a:pPr>
              <a:t>164</a:t>
            </a:fld>
            <a:endParaRPr lang="es-PR" altLang="es-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a:extLst>
              <a:ext uri="{FF2B5EF4-FFF2-40B4-BE49-F238E27FC236}">
                <a16:creationId xmlns:a16="http://schemas.microsoft.com/office/drawing/2014/main" id="{B011F1B2-73E8-F639-1A3E-ED113FD274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a:extLst>
              <a:ext uri="{FF2B5EF4-FFF2-40B4-BE49-F238E27FC236}">
                <a16:creationId xmlns:a16="http://schemas.microsoft.com/office/drawing/2014/main" id="{538FAE8D-A8EC-27BE-DC73-607A15F19247}"/>
              </a:ext>
            </a:extLst>
          </p:cNvPr>
          <p:cNvSpPr>
            <a:spLocks noGrp="1"/>
          </p:cNvSpPr>
          <p:nvPr>
            <p:ph type="body" idx="1"/>
          </p:nvPr>
        </p:nvSpPr>
        <p:spPr>
          <a:noFill/>
        </p:spPr>
        <p:txBody>
          <a:bodyPr/>
          <a:lstStyle/>
          <a:p>
            <a:pPr eaLnBrk="1" hangingPunct="1">
              <a:spcBef>
                <a:spcPct val="0"/>
              </a:spcBef>
            </a:pPr>
            <a:endParaRPr lang="es-PR" altLang="es-PR"/>
          </a:p>
        </p:txBody>
      </p:sp>
      <p:sp>
        <p:nvSpPr>
          <p:cNvPr id="344068" name="Slide Number Placeholder 3">
            <a:extLst>
              <a:ext uri="{FF2B5EF4-FFF2-40B4-BE49-F238E27FC236}">
                <a16:creationId xmlns:a16="http://schemas.microsoft.com/office/drawing/2014/main" id="{6E3CD26E-D6A2-DE6F-4F34-EFF0E3360EB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3067A2B-2F4E-491F-AEFD-CA4633490E42}" type="slidenum">
              <a:rPr lang="es-PR" altLang="es-PR"/>
              <a:pPr algn="r" eaLnBrk="1" hangingPunct="1">
                <a:spcBef>
                  <a:spcPct val="0"/>
                </a:spcBef>
              </a:pPr>
              <a:t>165</a:t>
            </a:fld>
            <a:endParaRPr lang="es-PR" altLang="es-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a:extLst>
              <a:ext uri="{FF2B5EF4-FFF2-40B4-BE49-F238E27FC236}">
                <a16:creationId xmlns:a16="http://schemas.microsoft.com/office/drawing/2014/main" id="{ACB02390-08E7-0FF9-8CC5-4BC09168BD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Notes Placeholder 2">
            <a:extLst>
              <a:ext uri="{FF2B5EF4-FFF2-40B4-BE49-F238E27FC236}">
                <a16:creationId xmlns:a16="http://schemas.microsoft.com/office/drawing/2014/main" id="{67818FF6-E250-1F86-8283-E3D3378DEFA3}"/>
              </a:ext>
            </a:extLst>
          </p:cNvPr>
          <p:cNvSpPr>
            <a:spLocks noGrp="1"/>
          </p:cNvSpPr>
          <p:nvPr>
            <p:ph type="body" idx="1"/>
          </p:nvPr>
        </p:nvSpPr>
        <p:spPr>
          <a:noFill/>
        </p:spPr>
        <p:txBody>
          <a:bodyPr/>
          <a:lstStyle/>
          <a:p>
            <a:pPr eaLnBrk="1" hangingPunct="1">
              <a:spcBef>
                <a:spcPct val="0"/>
              </a:spcBef>
            </a:pPr>
            <a:endParaRPr lang="es-PR" altLang="es-PR"/>
          </a:p>
        </p:txBody>
      </p:sp>
      <p:sp>
        <p:nvSpPr>
          <p:cNvPr id="346116" name="Slide Number Placeholder 3">
            <a:extLst>
              <a:ext uri="{FF2B5EF4-FFF2-40B4-BE49-F238E27FC236}">
                <a16:creationId xmlns:a16="http://schemas.microsoft.com/office/drawing/2014/main" id="{90A037D9-8423-A631-B277-D10419B9BFE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FE54DFD-9855-48FF-8CC9-69966FFED2B3}" type="slidenum">
              <a:rPr lang="es-PR" altLang="es-PR"/>
              <a:pPr algn="r" eaLnBrk="1" hangingPunct="1">
                <a:spcBef>
                  <a:spcPct val="0"/>
                </a:spcBef>
              </a:pPr>
              <a:t>166</a:t>
            </a:fld>
            <a:endParaRPr lang="es-PR" altLang="es-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a:extLst>
              <a:ext uri="{FF2B5EF4-FFF2-40B4-BE49-F238E27FC236}">
                <a16:creationId xmlns:a16="http://schemas.microsoft.com/office/drawing/2014/main" id="{C8686DEE-B00F-192F-9D75-2204A9207A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Notes Placeholder 2">
            <a:extLst>
              <a:ext uri="{FF2B5EF4-FFF2-40B4-BE49-F238E27FC236}">
                <a16:creationId xmlns:a16="http://schemas.microsoft.com/office/drawing/2014/main" id="{9C63E676-DC74-BFF8-D759-8D776C1DD008}"/>
              </a:ext>
            </a:extLst>
          </p:cNvPr>
          <p:cNvSpPr>
            <a:spLocks noGrp="1"/>
          </p:cNvSpPr>
          <p:nvPr>
            <p:ph type="body" idx="1"/>
          </p:nvPr>
        </p:nvSpPr>
        <p:spPr>
          <a:noFill/>
        </p:spPr>
        <p:txBody>
          <a:bodyPr/>
          <a:lstStyle/>
          <a:p>
            <a:pPr eaLnBrk="1" hangingPunct="1">
              <a:spcBef>
                <a:spcPct val="0"/>
              </a:spcBef>
            </a:pPr>
            <a:endParaRPr lang="es-PR" altLang="es-PR"/>
          </a:p>
        </p:txBody>
      </p:sp>
      <p:sp>
        <p:nvSpPr>
          <p:cNvPr id="348164" name="Slide Number Placeholder 3">
            <a:extLst>
              <a:ext uri="{FF2B5EF4-FFF2-40B4-BE49-F238E27FC236}">
                <a16:creationId xmlns:a16="http://schemas.microsoft.com/office/drawing/2014/main" id="{126DA824-58D0-30A7-7236-1520EB4DE8F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E732534-FD04-421D-A6C5-23FC8473C47B}" type="slidenum">
              <a:rPr lang="es-PR" altLang="es-PR"/>
              <a:pPr algn="r" eaLnBrk="1" hangingPunct="1">
                <a:spcBef>
                  <a:spcPct val="0"/>
                </a:spcBef>
              </a:pPr>
              <a:t>167</a:t>
            </a:fld>
            <a:endParaRPr lang="es-PR" altLang="es-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a:extLst>
              <a:ext uri="{FF2B5EF4-FFF2-40B4-BE49-F238E27FC236}">
                <a16:creationId xmlns:a16="http://schemas.microsoft.com/office/drawing/2014/main" id="{AE09C6C3-E1EC-5D12-9A3A-792B9BA0E2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Notes Placeholder 2">
            <a:extLst>
              <a:ext uri="{FF2B5EF4-FFF2-40B4-BE49-F238E27FC236}">
                <a16:creationId xmlns:a16="http://schemas.microsoft.com/office/drawing/2014/main" id="{B68622B4-7A60-F8AA-7924-A0CD22C2FD6D}"/>
              </a:ext>
            </a:extLst>
          </p:cNvPr>
          <p:cNvSpPr>
            <a:spLocks noGrp="1"/>
          </p:cNvSpPr>
          <p:nvPr>
            <p:ph type="body" idx="1"/>
          </p:nvPr>
        </p:nvSpPr>
        <p:spPr>
          <a:noFill/>
        </p:spPr>
        <p:txBody>
          <a:bodyPr/>
          <a:lstStyle/>
          <a:p>
            <a:pPr eaLnBrk="1" hangingPunct="1">
              <a:spcBef>
                <a:spcPct val="0"/>
              </a:spcBef>
            </a:pPr>
            <a:endParaRPr lang="es-PR" altLang="es-PR"/>
          </a:p>
        </p:txBody>
      </p:sp>
      <p:sp>
        <p:nvSpPr>
          <p:cNvPr id="350212" name="Slide Number Placeholder 3">
            <a:extLst>
              <a:ext uri="{FF2B5EF4-FFF2-40B4-BE49-F238E27FC236}">
                <a16:creationId xmlns:a16="http://schemas.microsoft.com/office/drawing/2014/main" id="{32CF78C5-0614-99B4-A191-804A26BBF11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A77424-85EA-4E00-900C-5AC850E954CD}" type="slidenum">
              <a:rPr lang="es-PR" altLang="es-PR"/>
              <a:pPr algn="r" eaLnBrk="1" hangingPunct="1">
                <a:spcBef>
                  <a:spcPct val="0"/>
                </a:spcBef>
              </a:pPr>
              <a:t>168</a:t>
            </a:fld>
            <a:endParaRPr lang="es-PR" altLang="es-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a:extLst>
              <a:ext uri="{FF2B5EF4-FFF2-40B4-BE49-F238E27FC236}">
                <a16:creationId xmlns:a16="http://schemas.microsoft.com/office/drawing/2014/main" id="{3AACB3C8-6510-E518-1DFD-3D984F338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Notes Placeholder 2">
            <a:extLst>
              <a:ext uri="{FF2B5EF4-FFF2-40B4-BE49-F238E27FC236}">
                <a16:creationId xmlns:a16="http://schemas.microsoft.com/office/drawing/2014/main" id="{2612E2E4-BC09-2E37-4BDC-C457253B6ED9}"/>
              </a:ext>
            </a:extLst>
          </p:cNvPr>
          <p:cNvSpPr>
            <a:spLocks noGrp="1"/>
          </p:cNvSpPr>
          <p:nvPr>
            <p:ph type="body" idx="1"/>
          </p:nvPr>
        </p:nvSpPr>
        <p:spPr>
          <a:noFill/>
        </p:spPr>
        <p:txBody>
          <a:bodyPr/>
          <a:lstStyle/>
          <a:p>
            <a:pPr eaLnBrk="1" hangingPunct="1">
              <a:spcBef>
                <a:spcPct val="0"/>
              </a:spcBef>
            </a:pPr>
            <a:endParaRPr lang="es-PR" altLang="es-PR"/>
          </a:p>
        </p:txBody>
      </p:sp>
      <p:sp>
        <p:nvSpPr>
          <p:cNvPr id="352260" name="Slide Number Placeholder 3">
            <a:extLst>
              <a:ext uri="{FF2B5EF4-FFF2-40B4-BE49-F238E27FC236}">
                <a16:creationId xmlns:a16="http://schemas.microsoft.com/office/drawing/2014/main" id="{8CDF42EC-2E67-9F6D-EC89-FDAB190A8F7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59BB3A0-5237-432A-83C6-E99F5956107D}" type="slidenum">
              <a:rPr lang="es-PR" altLang="es-PR"/>
              <a:pPr algn="r" eaLnBrk="1" hangingPunct="1">
                <a:spcBef>
                  <a:spcPct val="0"/>
                </a:spcBef>
              </a:pPr>
              <a:t>169</a:t>
            </a:fld>
            <a:endParaRPr lang="es-PR" altLang="es-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F4A0681-BBCE-04E8-859F-EEA91356DD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DEA694C6-95BF-8A67-4CFA-F644D7A85DBC}"/>
              </a:ext>
            </a:extLst>
          </p:cNvPr>
          <p:cNvSpPr>
            <a:spLocks noGrp="1"/>
          </p:cNvSpPr>
          <p:nvPr>
            <p:ph type="body" idx="1"/>
          </p:nvPr>
        </p:nvSpPr>
        <p:spPr>
          <a:noFill/>
        </p:spPr>
        <p:txBody>
          <a:bodyPr/>
          <a:lstStyle/>
          <a:p>
            <a:pPr eaLnBrk="1" hangingPunct="1">
              <a:spcBef>
                <a:spcPct val="0"/>
              </a:spcBef>
            </a:pPr>
            <a:endParaRPr lang="es-PR" altLang="es-PR"/>
          </a:p>
        </p:txBody>
      </p:sp>
      <p:sp>
        <p:nvSpPr>
          <p:cNvPr id="40964" name="Slide Number Placeholder 3">
            <a:extLst>
              <a:ext uri="{FF2B5EF4-FFF2-40B4-BE49-F238E27FC236}">
                <a16:creationId xmlns:a16="http://schemas.microsoft.com/office/drawing/2014/main" id="{4FE5BB60-E25D-6EFD-428C-85876D7AF73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765AA2D-C2ED-4ABB-86E6-2816323AA3A8}" type="slidenum">
              <a:rPr lang="es-PR" altLang="es-PR"/>
              <a:pPr algn="r" eaLnBrk="1" hangingPunct="1">
                <a:spcBef>
                  <a:spcPct val="0"/>
                </a:spcBef>
              </a:pPr>
              <a:t>17</a:t>
            </a:fld>
            <a:endParaRPr lang="es-PR" altLang="es-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a:extLst>
              <a:ext uri="{FF2B5EF4-FFF2-40B4-BE49-F238E27FC236}">
                <a16:creationId xmlns:a16="http://schemas.microsoft.com/office/drawing/2014/main" id="{3FA6391A-C8CA-4748-E1B8-46E6A4C107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Notes Placeholder 2">
            <a:extLst>
              <a:ext uri="{FF2B5EF4-FFF2-40B4-BE49-F238E27FC236}">
                <a16:creationId xmlns:a16="http://schemas.microsoft.com/office/drawing/2014/main" id="{66093E24-966B-0890-C609-B9B6ABD0789A}"/>
              </a:ext>
            </a:extLst>
          </p:cNvPr>
          <p:cNvSpPr>
            <a:spLocks noGrp="1"/>
          </p:cNvSpPr>
          <p:nvPr>
            <p:ph type="body" idx="1"/>
          </p:nvPr>
        </p:nvSpPr>
        <p:spPr>
          <a:noFill/>
        </p:spPr>
        <p:txBody>
          <a:bodyPr/>
          <a:lstStyle/>
          <a:p>
            <a:pPr eaLnBrk="1" hangingPunct="1">
              <a:spcBef>
                <a:spcPct val="0"/>
              </a:spcBef>
            </a:pPr>
            <a:endParaRPr lang="es-PR" altLang="es-PR"/>
          </a:p>
        </p:txBody>
      </p:sp>
      <p:sp>
        <p:nvSpPr>
          <p:cNvPr id="354308" name="Slide Number Placeholder 3">
            <a:extLst>
              <a:ext uri="{FF2B5EF4-FFF2-40B4-BE49-F238E27FC236}">
                <a16:creationId xmlns:a16="http://schemas.microsoft.com/office/drawing/2014/main" id="{C1635BE5-B547-CC95-0BCD-8FA863F0812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C095BD4-8DE8-4E7A-A6DD-32C34DDF8F89}" type="slidenum">
              <a:rPr lang="es-PR" altLang="es-PR"/>
              <a:pPr algn="r" eaLnBrk="1" hangingPunct="1">
                <a:spcBef>
                  <a:spcPct val="0"/>
                </a:spcBef>
              </a:pPr>
              <a:t>170</a:t>
            </a:fld>
            <a:endParaRPr lang="es-PR" altLang="es-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345D41DC-043C-C4DB-6B0D-DAC9BDD96B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Notes Placeholder 2">
            <a:extLst>
              <a:ext uri="{FF2B5EF4-FFF2-40B4-BE49-F238E27FC236}">
                <a16:creationId xmlns:a16="http://schemas.microsoft.com/office/drawing/2014/main" id="{42A6EBCD-8ED7-BFA0-A9DC-E44A09024C88}"/>
              </a:ext>
            </a:extLst>
          </p:cNvPr>
          <p:cNvSpPr>
            <a:spLocks noGrp="1"/>
          </p:cNvSpPr>
          <p:nvPr>
            <p:ph type="body" idx="1"/>
          </p:nvPr>
        </p:nvSpPr>
        <p:spPr>
          <a:noFill/>
        </p:spPr>
        <p:txBody>
          <a:bodyPr/>
          <a:lstStyle/>
          <a:p>
            <a:pPr eaLnBrk="1" hangingPunct="1">
              <a:spcBef>
                <a:spcPct val="0"/>
              </a:spcBef>
            </a:pPr>
            <a:endParaRPr lang="es-PR" altLang="es-PR"/>
          </a:p>
        </p:txBody>
      </p:sp>
      <p:sp>
        <p:nvSpPr>
          <p:cNvPr id="356356" name="Slide Number Placeholder 3">
            <a:extLst>
              <a:ext uri="{FF2B5EF4-FFF2-40B4-BE49-F238E27FC236}">
                <a16:creationId xmlns:a16="http://schemas.microsoft.com/office/drawing/2014/main" id="{8CA159F0-EBFB-4333-EEF0-B69BF37323C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4C78282-16FA-4101-B4F8-02B1DFA0ACA3}" type="slidenum">
              <a:rPr lang="es-PR" altLang="es-PR"/>
              <a:pPr algn="r" eaLnBrk="1" hangingPunct="1">
                <a:spcBef>
                  <a:spcPct val="0"/>
                </a:spcBef>
              </a:pPr>
              <a:t>171</a:t>
            </a:fld>
            <a:endParaRPr lang="es-PR" altLang="es-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a:extLst>
              <a:ext uri="{FF2B5EF4-FFF2-40B4-BE49-F238E27FC236}">
                <a16:creationId xmlns:a16="http://schemas.microsoft.com/office/drawing/2014/main" id="{52C45FA3-1842-F9A4-4B28-1C99FF096D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Notes Placeholder 2">
            <a:extLst>
              <a:ext uri="{FF2B5EF4-FFF2-40B4-BE49-F238E27FC236}">
                <a16:creationId xmlns:a16="http://schemas.microsoft.com/office/drawing/2014/main" id="{9810ACDB-150F-3D46-9B0B-5DFC001A4880}"/>
              </a:ext>
            </a:extLst>
          </p:cNvPr>
          <p:cNvSpPr>
            <a:spLocks noGrp="1"/>
          </p:cNvSpPr>
          <p:nvPr>
            <p:ph type="body" idx="1"/>
          </p:nvPr>
        </p:nvSpPr>
        <p:spPr>
          <a:noFill/>
        </p:spPr>
        <p:txBody>
          <a:bodyPr/>
          <a:lstStyle/>
          <a:p>
            <a:pPr eaLnBrk="1" hangingPunct="1">
              <a:spcBef>
                <a:spcPct val="0"/>
              </a:spcBef>
            </a:pPr>
            <a:endParaRPr lang="es-PR" altLang="es-PR"/>
          </a:p>
        </p:txBody>
      </p:sp>
      <p:sp>
        <p:nvSpPr>
          <p:cNvPr id="358404" name="Slide Number Placeholder 3">
            <a:extLst>
              <a:ext uri="{FF2B5EF4-FFF2-40B4-BE49-F238E27FC236}">
                <a16:creationId xmlns:a16="http://schemas.microsoft.com/office/drawing/2014/main" id="{809B108D-9403-6037-C329-6A2176F8FFC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2863BB-D54A-4555-885A-1904CE73BE0B}" type="slidenum">
              <a:rPr lang="es-PR" altLang="es-PR"/>
              <a:pPr algn="r" eaLnBrk="1" hangingPunct="1">
                <a:spcBef>
                  <a:spcPct val="0"/>
                </a:spcBef>
              </a:pPr>
              <a:t>172</a:t>
            </a:fld>
            <a:endParaRPr lang="es-PR" altLang="es-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a:extLst>
              <a:ext uri="{FF2B5EF4-FFF2-40B4-BE49-F238E27FC236}">
                <a16:creationId xmlns:a16="http://schemas.microsoft.com/office/drawing/2014/main" id="{A5A161A8-6957-245E-18F3-9DFB6F31BA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Notes Placeholder 2">
            <a:extLst>
              <a:ext uri="{FF2B5EF4-FFF2-40B4-BE49-F238E27FC236}">
                <a16:creationId xmlns:a16="http://schemas.microsoft.com/office/drawing/2014/main" id="{FB2A42CC-E6C6-63FF-E026-C490BD2E20F2}"/>
              </a:ext>
            </a:extLst>
          </p:cNvPr>
          <p:cNvSpPr>
            <a:spLocks noGrp="1"/>
          </p:cNvSpPr>
          <p:nvPr>
            <p:ph type="body" idx="1"/>
          </p:nvPr>
        </p:nvSpPr>
        <p:spPr>
          <a:noFill/>
        </p:spPr>
        <p:txBody>
          <a:bodyPr/>
          <a:lstStyle/>
          <a:p>
            <a:pPr eaLnBrk="1" hangingPunct="1">
              <a:spcBef>
                <a:spcPct val="0"/>
              </a:spcBef>
            </a:pPr>
            <a:endParaRPr lang="es-PR" altLang="es-PR"/>
          </a:p>
        </p:txBody>
      </p:sp>
      <p:sp>
        <p:nvSpPr>
          <p:cNvPr id="360452" name="Slide Number Placeholder 3">
            <a:extLst>
              <a:ext uri="{FF2B5EF4-FFF2-40B4-BE49-F238E27FC236}">
                <a16:creationId xmlns:a16="http://schemas.microsoft.com/office/drawing/2014/main" id="{F36C9FBB-C679-C0A7-08CD-5CB3EC1686EF}"/>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80B3CF-D5C7-431C-B3D1-88E03DBE8B34}" type="slidenum">
              <a:rPr lang="es-PR" altLang="es-PR"/>
              <a:pPr algn="r" eaLnBrk="1" hangingPunct="1">
                <a:spcBef>
                  <a:spcPct val="0"/>
                </a:spcBef>
              </a:pPr>
              <a:t>173</a:t>
            </a:fld>
            <a:endParaRPr lang="es-PR" altLang="es-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a:extLst>
              <a:ext uri="{FF2B5EF4-FFF2-40B4-BE49-F238E27FC236}">
                <a16:creationId xmlns:a16="http://schemas.microsoft.com/office/drawing/2014/main" id="{09F3D3A2-9AE6-9D53-51F9-EC5207B194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Notes Placeholder 2">
            <a:extLst>
              <a:ext uri="{FF2B5EF4-FFF2-40B4-BE49-F238E27FC236}">
                <a16:creationId xmlns:a16="http://schemas.microsoft.com/office/drawing/2014/main" id="{7BC9BA4E-B70B-37A4-1805-C1018694D8C7}"/>
              </a:ext>
            </a:extLst>
          </p:cNvPr>
          <p:cNvSpPr>
            <a:spLocks noGrp="1"/>
          </p:cNvSpPr>
          <p:nvPr>
            <p:ph type="body" idx="1"/>
          </p:nvPr>
        </p:nvSpPr>
        <p:spPr>
          <a:noFill/>
        </p:spPr>
        <p:txBody>
          <a:bodyPr/>
          <a:lstStyle/>
          <a:p>
            <a:pPr eaLnBrk="1" hangingPunct="1">
              <a:spcBef>
                <a:spcPct val="0"/>
              </a:spcBef>
            </a:pPr>
            <a:endParaRPr lang="es-PR" altLang="es-PR"/>
          </a:p>
        </p:txBody>
      </p:sp>
      <p:sp>
        <p:nvSpPr>
          <p:cNvPr id="362500" name="Slide Number Placeholder 3">
            <a:extLst>
              <a:ext uri="{FF2B5EF4-FFF2-40B4-BE49-F238E27FC236}">
                <a16:creationId xmlns:a16="http://schemas.microsoft.com/office/drawing/2014/main" id="{380FAF80-B219-B4AA-F348-559BBDE2BAF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748C0CA-DD17-4091-AB14-86DC824657F9}" type="slidenum">
              <a:rPr lang="es-PR" altLang="es-PR"/>
              <a:pPr algn="r" eaLnBrk="1" hangingPunct="1">
                <a:spcBef>
                  <a:spcPct val="0"/>
                </a:spcBef>
              </a:pPr>
              <a:t>174</a:t>
            </a:fld>
            <a:endParaRPr lang="es-PR" altLang="es-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a:extLst>
              <a:ext uri="{FF2B5EF4-FFF2-40B4-BE49-F238E27FC236}">
                <a16:creationId xmlns:a16="http://schemas.microsoft.com/office/drawing/2014/main" id="{613D3DE9-C663-F440-9DBE-F5EF458260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Notes Placeholder 2">
            <a:extLst>
              <a:ext uri="{FF2B5EF4-FFF2-40B4-BE49-F238E27FC236}">
                <a16:creationId xmlns:a16="http://schemas.microsoft.com/office/drawing/2014/main" id="{1C8AFF73-500C-9870-98DF-C29434B0029C}"/>
              </a:ext>
            </a:extLst>
          </p:cNvPr>
          <p:cNvSpPr>
            <a:spLocks noGrp="1"/>
          </p:cNvSpPr>
          <p:nvPr>
            <p:ph type="body" idx="1"/>
          </p:nvPr>
        </p:nvSpPr>
        <p:spPr>
          <a:noFill/>
        </p:spPr>
        <p:txBody>
          <a:bodyPr/>
          <a:lstStyle/>
          <a:p>
            <a:pPr eaLnBrk="1" hangingPunct="1">
              <a:spcBef>
                <a:spcPct val="0"/>
              </a:spcBef>
            </a:pPr>
            <a:endParaRPr lang="es-PR" altLang="es-PR"/>
          </a:p>
        </p:txBody>
      </p:sp>
      <p:sp>
        <p:nvSpPr>
          <p:cNvPr id="364548" name="Slide Number Placeholder 3">
            <a:extLst>
              <a:ext uri="{FF2B5EF4-FFF2-40B4-BE49-F238E27FC236}">
                <a16:creationId xmlns:a16="http://schemas.microsoft.com/office/drawing/2014/main" id="{BA2C2A2D-1E04-B7EC-0F38-A05B8AC2527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5007776-6D10-4DFB-9D27-D98C79CCD619}" type="slidenum">
              <a:rPr lang="es-PR" altLang="es-PR"/>
              <a:pPr algn="r" eaLnBrk="1" hangingPunct="1">
                <a:spcBef>
                  <a:spcPct val="0"/>
                </a:spcBef>
              </a:pPr>
              <a:t>175</a:t>
            </a:fld>
            <a:endParaRPr lang="es-PR" altLang="es-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a:extLst>
              <a:ext uri="{FF2B5EF4-FFF2-40B4-BE49-F238E27FC236}">
                <a16:creationId xmlns:a16="http://schemas.microsoft.com/office/drawing/2014/main" id="{63133057-7CBE-33AA-74D9-FDE9C05957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Notes Placeholder 2">
            <a:extLst>
              <a:ext uri="{FF2B5EF4-FFF2-40B4-BE49-F238E27FC236}">
                <a16:creationId xmlns:a16="http://schemas.microsoft.com/office/drawing/2014/main" id="{6F3AB1B1-B12C-95F0-BA02-61AC775AFAEA}"/>
              </a:ext>
            </a:extLst>
          </p:cNvPr>
          <p:cNvSpPr>
            <a:spLocks noGrp="1"/>
          </p:cNvSpPr>
          <p:nvPr>
            <p:ph type="body" idx="1"/>
          </p:nvPr>
        </p:nvSpPr>
        <p:spPr>
          <a:noFill/>
        </p:spPr>
        <p:txBody>
          <a:bodyPr/>
          <a:lstStyle/>
          <a:p>
            <a:pPr eaLnBrk="1" hangingPunct="1">
              <a:spcBef>
                <a:spcPct val="0"/>
              </a:spcBef>
            </a:pPr>
            <a:endParaRPr lang="es-PR" altLang="es-PR"/>
          </a:p>
        </p:txBody>
      </p:sp>
      <p:sp>
        <p:nvSpPr>
          <p:cNvPr id="366596" name="Slide Number Placeholder 3">
            <a:extLst>
              <a:ext uri="{FF2B5EF4-FFF2-40B4-BE49-F238E27FC236}">
                <a16:creationId xmlns:a16="http://schemas.microsoft.com/office/drawing/2014/main" id="{4DBAC4A7-A817-D8FC-4387-2AA10C5D605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F9E95D0-A224-4BA1-A520-C5714FCFB945}" type="slidenum">
              <a:rPr lang="es-PR" altLang="es-PR"/>
              <a:pPr algn="r" eaLnBrk="1" hangingPunct="1">
                <a:spcBef>
                  <a:spcPct val="0"/>
                </a:spcBef>
              </a:pPr>
              <a:t>176</a:t>
            </a:fld>
            <a:endParaRPr lang="es-PR" altLang="es-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a:extLst>
              <a:ext uri="{FF2B5EF4-FFF2-40B4-BE49-F238E27FC236}">
                <a16:creationId xmlns:a16="http://schemas.microsoft.com/office/drawing/2014/main" id="{86EE140D-C127-1FC6-21FD-5067CA7672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3" name="Notes Placeholder 2">
            <a:extLst>
              <a:ext uri="{FF2B5EF4-FFF2-40B4-BE49-F238E27FC236}">
                <a16:creationId xmlns:a16="http://schemas.microsoft.com/office/drawing/2014/main" id="{262CDB48-1A8B-649C-2727-ED5B73E67658}"/>
              </a:ext>
            </a:extLst>
          </p:cNvPr>
          <p:cNvSpPr>
            <a:spLocks noGrp="1"/>
          </p:cNvSpPr>
          <p:nvPr>
            <p:ph type="body" idx="1"/>
          </p:nvPr>
        </p:nvSpPr>
        <p:spPr>
          <a:noFill/>
        </p:spPr>
        <p:txBody>
          <a:bodyPr/>
          <a:lstStyle/>
          <a:p>
            <a:pPr eaLnBrk="1" hangingPunct="1">
              <a:spcBef>
                <a:spcPct val="0"/>
              </a:spcBef>
            </a:pPr>
            <a:endParaRPr lang="es-PR" altLang="es-PR"/>
          </a:p>
        </p:txBody>
      </p:sp>
      <p:sp>
        <p:nvSpPr>
          <p:cNvPr id="368644" name="Slide Number Placeholder 3">
            <a:extLst>
              <a:ext uri="{FF2B5EF4-FFF2-40B4-BE49-F238E27FC236}">
                <a16:creationId xmlns:a16="http://schemas.microsoft.com/office/drawing/2014/main" id="{806B7100-8149-9B85-03FF-E2EAA4C6AB1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EF3D493-659A-488D-ADA1-D1E327D63F33}" type="slidenum">
              <a:rPr lang="es-PR" altLang="es-PR"/>
              <a:pPr algn="r" eaLnBrk="1" hangingPunct="1">
                <a:spcBef>
                  <a:spcPct val="0"/>
                </a:spcBef>
              </a:pPr>
              <a:t>177</a:t>
            </a:fld>
            <a:endParaRPr lang="es-PR" altLang="es-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a:extLst>
              <a:ext uri="{FF2B5EF4-FFF2-40B4-BE49-F238E27FC236}">
                <a16:creationId xmlns:a16="http://schemas.microsoft.com/office/drawing/2014/main" id="{76D517FD-57A9-F65E-85F8-1CE9F89DFD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1" name="Notes Placeholder 2">
            <a:extLst>
              <a:ext uri="{FF2B5EF4-FFF2-40B4-BE49-F238E27FC236}">
                <a16:creationId xmlns:a16="http://schemas.microsoft.com/office/drawing/2014/main" id="{31E754C1-FB04-141C-642E-91AB7BAF24A8}"/>
              </a:ext>
            </a:extLst>
          </p:cNvPr>
          <p:cNvSpPr>
            <a:spLocks noGrp="1"/>
          </p:cNvSpPr>
          <p:nvPr>
            <p:ph type="body" idx="1"/>
          </p:nvPr>
        </p:nvSpPr>
        <p:spPr>
          <a:noFill/>
        </p:spPr>
        <p:txBody>
          <a:bodyPr/>
          <a:lstStyle/>
          <a:p>
            <a:pPr eaLnBrk="1" hangingPunct="1">
              <a:spcBef>
                <a:spcPct val="0"/>
              </a:spcBef>
            </a:pPr>
            <a:endParaRPr lang="es-PR" altLang="es-PR"/>
          </a:p>
        </p:txBody>
      </p:sp>
      <p:sp>
        <p:nvSpPr>
          <p:cNvPr id="370692" name="Slide Number Placeholder 3">
            <a:extLst>
              <a:ext uri="{FF2B5EF4-FFF2-40B4-BE49-F238E27FC236}">
                <a16:creationId xmlns:a16="http://schemas.microsoft.com/office/drawing/2014/main" id="{002D51B5-79B6-7115-1C3E-8757F25F0C8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B82263-C096-464F-81D2-F9A6E0F3C8BB}" type="slidenum">
              <a:rPr lang="es-PR" altLang="es-PR"/>
              <a:pPr algn="r" eaLnBrk="1" hangingPunct="1">
                <a:spcBef>
                  <a:spcPct val="0"/>
                </a:spcBef>
              </a:pPr>
              <a:t>178</a:t>
            </a:fld>
            <a:endParaRPr lang="es-PR" altLang="es-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a:extLst>
              <a:ext uri="{FF2B5EF4-FFF2-40B4-BE49-F238E27FC236}">
                <a16:creationId xmlns:a16="http://schemas.microsoft.com/office/drawing/2014/main" id="{2B91746A-E4C0-1D7D-8DDB-2364A23443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a:extLst>
              <a:ext uri="{FF2B5EF4-FFF2-40B4-BE49-F238E27FC236}">
                <a16:creationId xmlns:a16="http://schemas.microsoft.com/office/drawing/2014/main" id="{FE5D3A40-2132-D605-E840-9CF9A3F1D6FE}"/>
              </a:ext>
            </a:extLst>
          </p:cNvPr>
          <p:cNvSpPr>
            <a:spLocks noGrp="1"/>
          </p:cNvSpPr>
          <p:nvPr>
            <p:ph type="body" idx="1"/>
          </p:nvPr>
        </p:nvSpPr>
        <p:spPr>
          <a:noFill/>
        </p:spPr>
        <p:txBody>
          <a:bodyPr/>
          <a:lstStyle/>
          <a:p>
            <a:pPr eaLnBrk="1" hangingPunct="1">
              <a:spcBef>
                <a:spcPct val="0"/>
              </a:spcBef>
            </a:pPr>
            <a:endParaRPr lang="es-PR" altLang="es-PR"/>
          </a:p>
        </p:txBody>
      </p:sp>
      <p:sp>
        <p:nvSpPr>
          <p:cNvPr id="372740" name="Slide Number Placeholder 3">
            <a:extLst>
              <a:ext uri="{FF2B5EF4-FFF2-40B4-BE49-F238E27FC236}">
                <a16:creationId xmlns:a16="http://schemas.microsoft.com/office/drawing/2014/main" id="{C7F284C1-4F0D-5853-B25D-101D50BE383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F9A5547-578E-46B6-9C21-831AB8DCDB0F}" type="slidenum">
              <a:rPr lang="es-PR" altLang="es-PR"/>
              <a:pPr algn="r" eaLnBrk="1" hangingPunct="1">
                <a:spcBef>
                  <a:spcPct val="0"/>
                </a:spcBef>
              </a:pPr>
              <a:t>179</a:t>
            </a:fld>
            <a:endParaRPr lang="es-PR" altLang="es-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40957A6-41D5-9791-18B1-C7381B1371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4E7F3023-BD84-51EE-5326-68A1167B3BFD}"/>
              </a:ext>
            </a:extLst>
          </p:cNvPr>
          <p:cNvSpPr>
            <a:spLocks noGrp="1"/>
          </p:cNvSpPr>
          <p:nvPr>
            <p:ph type="body" idx="1"/>
          </p:nvPr>
        </p:nvSpPr>
        <p:spPr>
          <a:noFill/>
        </p:spPr>
        <p:txBody>
          <a:bodyPr/>
          <a:lstStyle/>
          <a:p>
            <a:pPr eaLnBrk="1" hangingPunct="1">
              <a:spcBef>
                <a:spcPct val="0"/>
              </a:spcBef>
            </a:pPr>
            <a:endParaRPr lang="es-PR" altLang="es-PR"/>
          </a:p>
        </p:txBody>
      </p:sp>
      <p:sp>
        <p:nvSpPr>
          <p:cNvPr id="43012" name="Slide Number Placeholder 3">
            <a:extLst>
              <a:ext uri="{FF2B5EF4-FFF2-40B4-BE49-F238E27FC236}">
                <a16:creationId xmlns:a16="http://schemas.microsoft.com/office/drawing/2014/main" id="{375D35A4-539B-103D-2E93-242DE24B6A6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EE06BED-61C6-4C26-9965-54CDAE435AD1}" type="slidenum">
              <a:rPr lang="es-PR" altLang="es-PR"/>
              <a:pPr algn="r" eaLnBrk="1" hangingPunct="1">
                <a:spcBef>
                  <a:spcPct val="0"/>
                </a:spcBef>
              </a:pPr>
              <a:t>18</a:t>
            </a:fld>
            <a:endParaRPr lang="es-PR" altLang="es-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a:extLst>
              <a:ext uri="{FF2B5EF4-FFF2-40B4-BE49-F238E27FC236}">
                <a16:creationId xmlns:a16="http://schemas.microsoft.com/office/drawing/2014/main" id="{12216E56-24E4-0906-3BDF-D5EC3A5812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Notes Placeholder 2">
            <a:extLst>
              <a:ext uri="{FF2B5EF4-FFF2-40B4-BE49-F238E27FC236}">
                <a16:creationId xmlns:a16="http://schemas.microsoft.com/office/drawing/2014/main" id="{6A03F538-6DE9-D603-A8F7-F58A436707A3}"/>
              </a:ext>
            </a:extLst>
          </p:cNvPr>
          <p:cNvSpPr>
            <a:spLocks noGrp="1"/>
          </p:cNvSpPr>
          <p:nvPr>
            <p:ph type="body" idx="1"/>
          </p:nvPr>
        </p:nvSpPr>
        <p:spPr>
          <a:noFill/>
        </p:spPr>
        <p:txBody>
          <a:bodyPr/>
          <a:lstStyle/>
          <a:p>
            <a:pPr eaLnBrk="1" hangingPunct="1">
              <a:spcBef>
                <a:spcPct val="0"/>
              </a:spcBef>
            </a:pPr>
            <a:endParaRPr lang="es-PR" altLang="es-PR"/>
          </a:p>
        </p:txBody>
      </p:sp>
      <p:sp>
        <p:nvSpPr>
          <p:cNvPr id="374788" name="Slide Number Placeholder 3">
            <a:extLst>
              <a:ext uri="{FF2B5EF4-FFF2-40B4-BE49-F238E27FC236}">
                <a16:creationId xmlns:a16="http://schemas.microsoft.com/office/drawing/2014/main" id="{338BF56E-7BA8-2902-0933-19752A0DE83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B46913-5482-423C-82BA-07792A9E34AC}" type="slidenum">
              <a:rPr lang="es-PR" altLang="es-PR"/>
              <a:pPr algn="r" eaLnBrk="1" hangingPunct="1">
                <a:spcBef>
                  <a:spcPct val="0"/>
                </a:spcBef>
              </a:pPr>
              <a:t>180</a:t>
            </a:fld>
            <a:endParaRPr lang="es-PR" altLang="es-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a:extLst>
              <a:ext uri="{FF2B5EF4-FFF2-40B4-BE49-F238E27FC236}">
                <a16:creationId xmlns:a16="http://schemas.microsoft.com/office/drawing/2014/main" id="{3001D1EF-72A1-5F0A-74D6-5FC22F81BD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Notes Placeholder 2">
            <a:extLst>
              <a:ext uri="{FF2B5EF4-FFF2-40B4-BE49-F238E27FC236}">
                <a16:creationId xmlns:a16="http://schemas.microsoft.com/office/drawing/2014/main" id="{C6CA225A-9E56-D090-2EC0-5E73FE6F4D78}"/>
              </a:ext>
            </a:extLst>
          </p:cNvPr>
          <p:cNvSpPr>
            <a:spLocks noGrp="1"/>
          </p:cNvSpPr>
          <p:nvPr>
            <p:ph type="body" idx="1"/>
          </p:nvPr>
        </p:nvSpPr>
        <p:spPr>
          <a:noFill/>
        </p:spPr>
        <p:txBody>
          <a:bodyPr/>
          <a:lstStyle/>
          <a:p>
            <a:pPr eaLnBrk="1" hangingPunct="1">
              <a:spcBef>
                <a:spcPct val="0"/>
              </a:spcBef>
            </a:pPr>
            <a:endParaRPr lang="es-PR" altLang="es-PR"/>
          </a:p>
        </p:txBody>
      </p:sp>
      <p:sp>
        <p:nvSpPr>
          <p:cNvPr id="376836" name="Slide Number Placeholder 3">
            <a:extLst>
              <a:ext uri="{FF2B5EF4-FFF2-40B4-BE49-F238E27FC236}">
                <a16:creationId xmlns:a16="http://schemas.microsoft.com/office/drawing/2014/main" id="{D4D0BE18-C153-88F9-726A-C23B4781B5C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6C1FBBD-3FD5-470B-9437-67CD080A0D93}" type="slidenum">
              <a:rPr lang="es-PR" altLang="es-PR"/>
              <a:pPr algn="r" eaLnBrk="1" hangingPunct="1">
                <a:spcBef>
                  <a:spcPct val="0"/>
                </a:spcBef>
              </a:pPr>
              <a:t>181</a:t>
            </a:fld>
            <a:endParaRPr lang="es-PR" altLang="es-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a:extLst>
              <a:ext uri="{FF2B5EF4-FFF2-40B4-BE49-F238E27FC236}">
                <a16:creationId xmlns:a16="http://schemas.microsoft.com/office/drawing/2014/main" id="{3D5C2412-DDF5-37DE-74BA-A741F3DE06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Notes Placeholder 2">
            <a:extLst>
              <a:ext uri="{FF2B5EF4-FFF2-40B4-BE49-F238E27FC236}">
                <a16:creationId xmlns:a16="http://schemas.microsoft.com/office/drawing/2014/main" id="{43C2EAEB-E994-C28D-78C6-EF80F1BB8AA8}"/>
              </a:ext>
            </a:extLst>
          </p:cNvPr>
          <p:cNvSpPr>
            <a:spLocks noGrp="1"/>
          </p:cNvSpPr>
          <p:nvPr>
            <p:ph type="body" idx="1"/>
          </p:nvPr>
        </p:nvSpPr>
        <p:spPr>
          <a:noFill/>
        </p:spPr>
        <p:txBody>
          <a:bodyPr/>
          <a:lstStyle/>
          <a:p>
            <a:pPr eaLnBrk="1" hangingPunct="1">
              <a:spcBef>
                <a:spcPct val="0"/>
              </a:spcBef>
            </a:pPr>
            <a:endParaRPr lang="es-PR" altLang="es-PR"/>
          </a:p>
        </p:txBody>
      </p:sp>
      <p:sp>
        <p:nvSpPr>
          <p:cNvPr id="378884" name="Slide Number Placeholder 3">
            <a:extLst>
              <a:ext uri="{FF2B5EF4-FFF2-40B4-BE49-F238E27FC236}">
                <a16:creationId xmlns:a16="http://schemas.microsoft.com/office/drawing/2014/main" id="{7013EABE-EA04-2430-CD55-0E0A30B01DD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EB9CBAA-9920-45D8-B202-CB4659B3010F}" type="slidenum">
              <a:rPr lang="es-PR" altLang="es-PR"/>
              <a:pPr algn="r" eaLnBrk="1" hangingPunct="1">
                <a:spcBef>
                  <a:spcPct val="0"/>
                </a:spcBef>
              </a:pPr>
              <a:t>182</a:t>
            </a:fld>
            <a:endParaRPr lang="es-PR" altLang="es-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a:extLst>
              <a:ext uri="{FF2B5EF4-FFF2-40B4-BE49-F238E27FC236}">
                <a16:creationId xmlns:a16="http://schemas.microsoft.com/office/drawing/2014/main" id="{F3B9DBCE-B44B-1DF8-897C-D17ADD7DF3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Notes Placeholder 2">
            <a:extLst>
              <a:ext uri="{FF2B5EF4-FFF2-40B4-BE49-F238E27FC236}">
                <a16:creationId xmlns:a16="http://schemas.microsoft.com/office/drawing/2014/main" id="{F3334B3E-BB7B-A342-9673-AC9E432650D8}"/>
              </a:ext>
            </a:extLst>
          </p:cNvPr>
          <p:cNvSpPr>
            <a:spLocks noGrp="1"/>
          </p:cNvSpPr>
          <p:nvPr>
            <p:ph type="body" idx="1"/>
          </p:nvPr>
        </p:nvSpPr>
        <p:spPr>
          <a:noFill/>
        </p:spPr>
        <p:txBody>
          <a:bodyPr/>
          <a:lstStyle/>
          <a:p>
            <a:pPr eaLnBrk="1" hangingPunct="1">
              <a:spcBef>
                <a:spcPct val="0"/>
              </a:spcBef>
            </a:pPr>
            <a:endParaRPr lang="es-PR" altLang="es-PR"/>
          </a:p>
        </p:txBody>
      </p:sp>
      <p:sp>
        <p:nvSpPr>
          <p:cNvPr id="380932" name="Slide Number Placeholder 3">
            <a:extLst>
              <a:ext uri="{FF2B5EF4-FFF2-40B4-BE49-F238E27FC236}">
                <a16:creationId xmlns:a16="http://schemas.microsoft.com/office/drawing/2014/main" id="{D59E6B92-AA61-C0EB-1E01-B2341896725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82DDB5D-51CE-45BF-ACD2-E0413EE3F350}" type="slidenum">
              <a:rPr lang="es-PR" altLang="es-PR"/>
              <a:pPr algn="r" eaLnBrk="1" hangingPunct="1">
                <a:spcBef>
                  <a:spcPct val="0"/>
                </a:spcBef>
              </a:pPr>
              <a:t>183</a:t>
            </a:fld>
            <a:endParaRPr lang="es-PR" altLang="es-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a:extLst>
              <a:ext uri="{FF2B5EF4-FFF2-40B4-BE49-F238E27FC236}">
                <a16:creationId xmlns:a16="http://schemas.microsoft.com/office/drawing/2014/main" id="{EFC99EC9-EA91-B737-C15B-DF09BCD631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a:extLst>
              <a:ext uri="{FF2B5EF4-FFF2-40B4-BE49-F238E27FC236}">
                <a16:creationId xmlns:a16="http://schemas.microsoft.com/office/drawing/2014/main" id="{865502A8-FD67-A8DE-7C4E-BBC3BD181B83}"/>
              </a:ext>
            </a:extLst>
          </p:cNvPr>
          <p:cNvSpPr>
            <a:spLocks noGrp="1"/>
          </p:cNvSpPr>
          <p:nvPr>
            <p:ph type="body" idx="1"/>
          </p:nvPr>
        </p:nvSpPr>
        <p:spPr>
          <a:noFill/>
        </p:spPr>
        <p:txBody>
          <a:bodyPr/>
          <a:lstStyle/>
          <a:p>
            <a:pPr eaLnBrk="1" hangingPunct="1">
              <a:spcBef>
                <a:spcPct val="0"/>
              </a:spcBef>
            </a:pPr>
            <a:endParaRPr lang="es-PR" altLang="es-PR"/>
          </a:p>
        </p:txBody>
      </p:sp>
      <p:sp>
        <p:nvSpPr>
          <p:cNvPr id="382980" name="Slide Number Placeholder 3">
            <a:extLst>
              <a:ext uri="{FF2B5EF4-FFF2-40B4-BE49-F238E27FC236}">
                <a16:creationId xmlns:a16="http://schemas.microsoft.com/office/drawing/2014/main" id="{AF571E91-CF2D-17F3-39CE-9754B3EEF4B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540CD24-085A-499B-8440-44102C0EAF18}" type="slidenum">
              <a:rPr lang="es-PR" altLang="es-PR"/>
              <a:pPr algn="r" eaLnBrk="1" hangingPunct="1">
                <a:spcBef>
                  <a:spcPct val="0"/>
                </a:spcBef>
              </a:pPr>
              <a:t>184</a:t>
            </a:fld>
            <a:endParaRPr lang="es-PR" altLang="es-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a:extLst>
              <a:ext uri="{FF2B5EF4-FFF2-40B4-BE49-F238E27FC236}">
                <a16:creationId xmlns:a16="http://schemas.microsoft.com/office/drawing/2014/main" id="{1AAC7377-BAE5-11E0-E7A0-8552025A6D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a:extLst>
              <a:ext uri="{FF2B5EF4-FFF2-40B4-BE49-F238E27FC236}">
                <a16:creationId xmlns:a16="http://schemas.microsoft.com/office/drawing/2014/main" id="{C52C0A8C-2419-F006-6604-05CC3AB9978C}"/>
              </a:ext>
            </a:extLst>
          </p:cNvPr>
          <p:cNvSpPr>
            <a:spLocks noGrp="1"/>
          </p:cNvSpPr>
          <p:nvPr>
            <p:ph type="body" idx="1"/>
          </p:nvPr>
        </p:nvSpPr>
        <p:spPr>
          <a:noFill/>
        </p:spPr>
        <p:txBody>
          <a:bodyPr/>
          <a:lstStyle/>
          <a:p>
            <a:pPr eaLnBrk="1" hangingPunct="1">
              <a:spcBef>
                <a:spcPct val="0"/>
              </a:spcBef>
            </a:pPr>
            <a:endParaRPr lang="es-PR" altLang="es-PR"/>
          </a:p>
        </p:txBody>
      </p:sp>
      <p:sp>
        <p:nvSpPr>
          <p:cNvPr id="385028" name="Slide Number Placeholder 3">
            <a:extLst>
              <a:ext uri="{FF2B5EF4-FFF2-40B4-BE49-F238E27FC236}">
                <a16:creationId xmlns:a16="http://schemas.microsoft.com/office/drawing/2014/main" id="{47C381A5-1967-C7DE-B355-01B92CBE592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FC52444-B1E7-4D2E-B39A-BDB2BD24552F}" type="slidenum">
              <a:rPr lang="es-PR" altLang="es-PR"/>
              <a:pPr algn="r" eaLnBrk="1" hangingPunct="1">
                <a:spcBef>
                  <a:spcPct val="0"/>
                </a:spcBef>
              </a:pPr>
              <a:t>185</a:t>
            </a:fld>
            <a:endParaRPr lang="es-PR" altLang="es-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a:extLst>
              <a:ext uri="{FF2B5EF4-FFF2-40B4-BE49-F238E27FC236}">
                <a16:creationId xmlns:a16="http://schemas.microsoft.com/office/drawing/2014/main" id="{9B285C6C-EE82-EAAD-DCD6-79D180CBA1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Notes Placeholder 2">
            <a:extLst>
              <a:ext uri="{FF2B5EF4-FFF2-40B4-BE49-F238E27FC236}">
                <a16:creationId xmlns:a16="http://schemas.microsoft.com/office/drawing/2014/main" id="{4E5F709D-A1F0-0280-ABD0-0536CEB18EFD}"/>
              </a:ext>
            </a:extLst>
          </p:cNvPr>
          <p:cNvSpPr>
            <a:spLocks noGrp="1"/>
          </p:cNvSpPr>
          <p:nvPr>
            <p:ph type="body" idx="1"/>
          </p:nvPr>
        </p:nvSpPr>
        <p:spPr>
          <a:noFill/>
        </p:spPr>
        <p:txBody>
          <a:bodyPr/>
          <a:lstStyle/>
          <a:p>
            <a:pPr eaLnBrk="1" hangingPunct="1">
              <a:spcBef>
                <a:spcPct val="0"/>
              </a:spcBef>
            </a:pPr>
            <a:endParaRPr lang="es-PR" altLang="es-PR"/>
          </a:p>
        </p:txBody>
      </p:sp>
      <p:sp>
        <p:nvSpPr>
          <p:cNvPr id="387076" name="Slide Number Placeholder 3">
            <a:extLst>
              <a:ext uri="{FF2B5EF4-FFF2-40B4-BE49-F238E27FC236}">
                <a16:creationId xmlns:a16="http://schemas.microsoft.com/office/drawing/2014/main" id="{F0D657FE-05DE-AFEB-D30A-DC2EDF9C891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2DE4A2C-4D62-45AE-8CD5-CD8DEACBED95}" type="slidenum">
              <a:rPr lang="es-PR" altLang="es-PR"/>
              <a:pPr algn="r" eaLnBrk="1" hangingPunct="1">
                <a:spcBef>
                  <a:spcPct val="0"/>
                </a:spcBef>
              </a:pPr>
              <a:t>186</a:t>
            </a:fld>
            <a:endParaRPr lang="es-PR" altLang="es-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a:extLst>
              <a:ext uri="{FF2B5EF4-FFF2-40B4-BE49-F238E27FC236}">
                <a16:creationId xmlns:a16="http://schemas.microsoft.com/office/drawing/2014/main" id="{84A56463-6775-15FE-79D7-5261A37A9A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a:extLst>
              <a:ext uri="{FF2B5EF4-FFF2-40B4-BE49-F238E27FC236}">
                <a16:creationId xmlns:a16="http://schemas.microsoft.com/office/drawing/2014/main" id="{4A661C92-080E-718D-2A16-E39B694458BA}"/>
              </a:ext>
            </a:extLst>
          </p:cNvPr>
          <p:cNvSpPr>
            <a:spLocks noGrp="1"/>
          </p:cNvSpPr>
          <p:nvPr>
            <p:ph type="body" idx="1"/>
          </p:nvPr>
        </p:nvSpPr>
        <p:spPr>
          <a:noFill/>
        </p:spPr>
        <p:txBody>
          <a:bodyPr/>
          <a:lstStyle/>
          <a:p>
            <a:pPr eaLnBrk="1" hangingPunct="1">
              <a:spcBef>
                <a:spcPct val="0"/>
              </a:spcBef>
            </a:pPr>
            <a:endParaRPr lang="es-PR" altLang="es-PR"/>
          </a:p>
        </p:txBody>
      </p:sp>
      <p:sp>
        <p:nvSpPr>
          <p:cNvPr id="389124" name="Slide Number Placeholder 3">
            <a:extLst>
              <a:ext uri="{FF2B5EF4-FFF2-40B4-BE49-F238E27FC236}">
                <a16:creationId xmlns:a16="http://schemas.microsoft.com/office/drawing/2014/main" id="{DBD95F4A-77DB-DB97-55A5-8E767FCB933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5235E0D-F260-4F63-B89A-D029CB50FCEA}" type="slidenum">
              <a:rPr lang="es-PR" altLang="es-PR"/>
              <a:pPr algn="r" eaLnBrk="1" hangingPunct="1">
                <a:spcBef>
                  <a:spcPct val="0"/>
                </a:spcBef>
              </a:pPr>
              <a:t>187</a:t>
            </a:fld>
            <a:endParaRPr lang="es-PR" altLang="es-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a:extLst>
              <a:ext uri="{FF2B5EF4-FFF2-40B4-BE49-F238E27FC236}">
                <a16:creationId xmlns:a16="http://schemas.microsoft.com/office/drawing/2014/main" id="{040080E0-E34E-AB54-3F7C-6CC4364765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a:extLst>
              <a:ext uri="{FF2B5EF4-FFF2-40B4-BE49-F238E27FC236}">
                <a16:creationId xmlns:a16="http://schemas.microsoft.com/office/drawing/2014/main" id="{6BFC49C3-FC4F-6262-6EF8-F9818F74E134}"/>
              </a:ext>
            </a:extLst>
          </p:cNvPr>
          <p:cNvSpPr>
            <a:spLocks noGrp="1"/>
          </p:cNvSpPr>
          <p:nvPr>
            <p:ph type="body" idx="1"/>
          </p:nvPr>
        </p:nvSpPr>
        <p:spPr>
          <a:noFill/>
        </p:spPr>
        <p:txBody>
          <a:bodyPr/>
          <a:lstStyle/>
          <a:p>
            <a:pPr eaLnBrk="1" hangingPunct="1">
              <a:spcBef>
                <a:spcPct val="0"/>
              </a:spcBef>
            </a:pPr>
            <a:endParaRPr lang="es-PR" altLang="es-PR"/>
          </a:p>
        </p:txBody>
      </p:sp>
      <p:sp>
        <p:nvSpPr>
          <p:cNvPr id="391172" name="Slide Number Placeholder 3">
            <a:extLst>
              <a:ext uri="{FF2B5EF4-FFF2-40B4-BE49-F238E27FC236}">
                <a16:creationId xmlns:a16="http://schemas.microsoft.com/office/drawing/2014/main" id="{EC28AA9F-B874-E3B2-A781-2EEAB66C3C7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7AD32C8-7C71-4D97-A73F-46D7E179C697}" type="slidenum">
              <a:rPr lang="es-PR" altLang="es-PR"/>
              <a:pPr algn="r" eaLnBrk="1" hangingPunct="1">
                <a:spcBef>
                  <a:spcPct val="0"/>
                </a:spcBef>
              </a:pPr>
              <a:t>188</a:t>
            </a:fld>
            <a:endParaRPr lang="es-PR" altLang="es-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a:extLst>
              <a:ext uri="{FF2B5EF4-FFF2-40B4-BE49-F238E27FC236}">
                <a16:creationId xmlns:a16="http://schemas.microsoft.com/office/drawing/2014/main" id="{C161ED2C-54A2-E7F6-CD70-670C146A5E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a:extLst>
              <a:ext uri="{FF2B5EF4-FFF2-40B4-BE49-F238E27FC236}">
                <a16:creationId xmlns:a16="http://schemas.microsoft.com/office/drawing/2014/main" id="{A1CB3132-4307-C3B7-4F70-073833EABE6A}"/>
              </a:ext>
            </a:extLst>
          </p:cNvPr>
          <p:cNvSpPr>
            <a:spLocks noGrp="1"/>
          </p:cNvSpPr>
          <p:nvPr>
            <p:ph type="body" idx="1"/>
          </p:nvPr>
        </p:nvSpPr>
        <p:spPr>
          <a:noFill/>
        </p:spPr>
        <p:txBody>
          <a:bodyPr/>
          <a:lstStyle/>
          <a:p>
            <a:pPr eaLnBrk="1" hangingPunct="1">
              <a:spcBef>
                <a:spcPct val="0"/>
              </a:spcBef>
            </a:pPr>
            <a:endParaRPr lang="es-PR" altLang="es-PR"/>
          </a:p>
        </p:txBody>
      </p:sp>
      <p:sp>
        <p:nvSpPr>
          <p:cNvPr id="393220" name="Slide Number Placeholder 3">
            <a:extLst>
              <a:ext uri="{FF2B5EF4-FFF2-40B4-BE49-F238E27FC236}">
                <a16:creationId xmlns:a16="http://schemas.microsoft.com/office/drawing/2014/main" id="{1C5460FA-32F9-1F17-6348-0BE3D74BBCFF}"/>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26C59CF-6F7F-4027-87AF-8A4E848CDA27}" type="slidenum">
              <a:rPr lang="es-PR" altLang="es-PR"/>
              <a:pPr algn="r" eaLnBrk="1" hangingPunct="1">
                <a:spcBef>
                  <a:spcPct val="0"/>
                </a:spcBef>
              </a:pPr>
              <a:t>189</a:t>
            </a:fld>
            <a:endParaRPr lang="es-PR" altLang="es-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A0E7E21-00B6-6CA7-B196-F09530B9F6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C4D6738-D3FE-2F1C-981D-30846D7DCAA1}"/>
              </a:ext>
            </a:extLst>
          </p:cNvPr>
          <p:cNvSpPr>
            <a:spLocks noGrp="1"/>
          </p:cNvSpPr>
          <p:nvPr>
            <p:ph type="body" idx="1"/>
          </p:nvPr>
        </p:nvSpPr>
        <p:spPr>
          <a:noFill/>
        </p:spPr>
        <p:txBody>
          <a:bodyPr/>
          <a:lstStyle/>
          <a:p>
            <a:pPr eaLnBrk="1" hangingPunct="1">
              <a:spcBef>
                <a:spcPct val="0"/>
              </a:spcBef>
            </a:pPr>
            <a:endParaRPr lang="es-PR" altLang="es-PR"/>
          </a:p>
        </p:txBody>
      </p:sp>
      <p:sp>
        <p:nvSpPr>
          <p:cNvPr id="45060" name="Slide Number Placeholder 3">
            <a:extLst>
              <a:ext uri="{FF2B5EF4-FFF2-40B4-BE49-F238E27FC236}">
                <a16:creationId xmlns:a16="http://schemas.microsoft.com/office/drawing/2014/main" id="{5CCE2A3E-CB43-D6A2-19AF-665121E8364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3092359-A3C0-47ED-AB8E-4D48C160B1B5}" type="slidenum">
              <a:rPr lang="es-PR" altLang="es-PR"/>
              <a:pPr algn="r" eaLnBrk="1" hangingPunct="1">
                <a:spcBef>
                  <a:spcPct val="0"/>
                </a:spcBef>
              </a:pPr>
              <a:t>19</a:t>
            </a:fld>
            <a:endParaRPr lang="es-PR" altLang="es-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a:extLst>
              <a:ext uri="{FF2B5EF4-FFF2-40B4-BE49-F238E27FC236}">
                <a16:creationId xmlns:a16="http://schemas.microsoft.com/office/drawing/2014/main" id="{91EB18EE-F091-7C49-A956-020A73C09B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a:extLst>
              <a:ext uri="{FF2B5EF4-FFF2-40B4-BE49-F238E27FC236}">
                <a16:creationId xmlns:a16="http://schemas.microsoft.com/office/drawing/2014/main" id="{63C94C92-D8EC-5CE8-14C8-DA771F28E05F}"/>
              </a:ext>
            </a:extLst>
          </p:cNvPr>
          <p:cNvSpPr>
            <a:spLocks noGrp="1"/>
          </p:cNvSpPr>
          <p:nvPr>
            <p:ph type="body" idx="1"/>
          </p:nvPr>
        </p:nvSpPr>
        <p:spPr>
          <a:noFill/>
        </p:spPr>
        <p:txBody>
          <a:bodyPr/>
          <a:lstStyle/>
          <a:p>
            <a:pPr eaLnBrk="1" hangingPunct="1">
              <a:spcBef>
                <a:spcPct val="0"/>
              </a:spcBef>
            </a:pPr>
            <a:endParaRPr lang="es-PR" altLang="es-PR"/>
          </a:p>
        </p:txBody>
      </p:sp>
      <p:sp>
        <p:nvSpPr>
          <p:cNvPr id="395268" name="Slide Number Placeholder 3">
            <a:extLst>
              <a:ext uri="{FF2B5EF4-FFF2-40B4-BE49-F238E27FC236}">
                <a16:creationId xmlns:a16="http://schemas.microsoft.com/office/drawing/2014/main" id="{A162E95E-DB5F-FAC1-7F3D-4DB5DE24B2D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44DEE4D-671B-4210-A763-097EBBABD759}" type="slidenum">
              <a:rPr lang="es-PR" altLang="es-PR"/>
              <a:pPr algn="r" eaLnBrk="1" hangingPunct="1">
                <a:spcBef>
                  <a:spcPct val="0"/>
                </a:spcBef>
              </a:pPr>
              <a:t>190</a:t>
            </a:fld>
            <a:endParaRPr lang="es-PR" altLang="es-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a:extLst>
              <a:ext uri="{FF2B5EF4-FFF2-40B4-BE49-F238E27FC236}">
                <a16:creationId xmlns:a16="http://schemas.microsoft.com/office/drawing/2014/main" id="{C3746CA7-8AC7-71C0-89DB-E059A71C0D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Notes Placeholder 2">
            <a:extLst>
              <a:ext uri="{FF2B5EF4-FFF2-40B4-BE49-F238E27FC236}">
                <a16:creationId xmlns:a16="http://schemas.microsoft.com/office/drawing/2014/main" id="{0953B1D8-9EE9-297F-35C3-0096698B07A9}"/>
              </a:ext>
            </a:extLst>
          </p:cNvPr>
          <p:cNvSpPr>
            <a:spLocks noGrp="1"/>
          </p:cNvSpPr>
          <p:nvPr>
            <p:ph type="body" idx="1"/>
          </p:nvPr>
        </p:nvSpPr>
        <p:spPr>
          <a:noFill/>
        </p:spPr>
        <p:txBody>
          <a:bodyPr/>
          <a:lstStyle/>
          <a:p>
            <a:pPr eaLnBrk="1" hangingPunct="1">
              <a:spcBef>
                <a:spcPct val="0"/>
              </a:spcBef>
            </a:pPr>
            <a:endParaRPr lang="es-PR" altLang="es-PR"/>
          </a:p>
        </p:txBody>
      </p:sp>
      <p:sp>
        <p:nvSpPr>
          <p:cNvPr id="397316" name="Slide Number Placeholder 3">
            <a:extLst>
              <a:ext uri="{FF2B5EF4-FFF2-40B4-BE49-F238E27FC236}">
                <a16:creationId xmlns:a16="http://schemas.microsoft.com/office/drawing/2014/main" id="{6F6E4C50-26D8-327B-9816-3AAD37DB06C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B95064E-8EDC-4ADA-9DB7-A5E6EB63D7EA}" type="slidenum">
              <a:rPr lang="es-PR" altLang="es-PR"/>
              <a:pPr algn="r" eaLnBrk="1" hangingPunct="1">
                <a:spcBef>
                  <a:spcPct val="0"/>
                </a:spcBef>
              </a:pPr>
              <a:t>191</a:t>
            </a:fld>
            <a:endParaRPr lang="es-PR" altLang="es-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a:extLst>
              <a:ext uri="{FF2B5EF4-FFF2-40B4-BE49-F238E27FC236}">
                <a16:creationId xmlns:a16="http://schemas.microsoft.com/office/drawing/2014/main" id="{935E14BA-8674-2B68-1C61-E69F52A4BB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Notes Placeholder 2">
            <a:extLst>
              <a:ext uri="{FF2B5EF4-FFF2-40B4-BE49-F238E27FC236}">
                <a16:creationId xmlns:a16="http://schemas.microsoft.com/office/drawing/2014/main" id="{B2115D2D-CED9-52FD-B2CB-291DBF2206FF}"/>
              </a:ext>
            </a:extLst>
          </p:cNvPr>
          <p:cNvSpPr>
            <a:spLocks noGrp="1"/>
          </p:cNvSpPr>
          <p:nvPr>
            <p:ph type="body" idx="1"/>
          </p:nvPr>
        </p:nvSpPr>
        <p:spPr>
          <a:noFill/>
        </p:spPr>
        <p:txBody>
          <a:bodyPr/>
          <a:lstStyle/>
          <a:p>
            <a:pPr eaLnBrk="1" hangingPunct="1">
              <a:spcBef>
                <a:spcPct val="0"/>
              </a:spcBef>
            </a:pPr>
            <a:endParaRPr lang="es-PR" altLang="es-PR"/>
          </a:p>
        </p:txBody>
      </p:sp>
      <p:sp>
        <p:nvSpPr>
          <p:cNvPr id="399364" name="Slide Number Placeholder 3">
            <a:extLst>
              <a:ext uri="{FF2B5EF4-FFF2-40B4-BE49-F238E27FC236}">
                <a16:creationId xmlns:a16="http://schemas.microsoft.com/office/drawing/2014/main" id="{7CDF45D0-53BB-DEF5-4082-4F99AB1EB9C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71CD522-9338-433B-ACD5-268006873BE5}" type="slidenum">
              <a:rPr lang="es-PR" altLang="es-PR"/>
              <a:pPr algn="r" eaLnBrk="1" hangingPunct="1">
                <a:spcBef>
                  <a:spcPct val="0"/>
                </a:spcBef>
              </a:pPr>
              <a:t>192</a:t>
            </a:fld>
            <a:endParaRPr lang="es-PR" altLang="es-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a:extLst>
              <a:ext uri="{FF2B5EF4-FFF2-40B4-BE49-F238E27FC236}">
                <a16:creationId xmlns:a16="http://schemas.microsoft.com/office/drawing/2014/main" id="{556FB8F7-F4BA-E89A-1DE5-7B2F00C750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Notes Placeholder 2">
            <a:extLst>
              <a:ext uri="{FF2B5EF4-FFF2-40B4-BE49-F238E27FC236}">
                <a16:creationId xmlns:a16="http://schemas.microsoft.com/office/drawing/2014/main" id="{79EBC337-7397-74A9-F705-9CCAFB55FF90}"/>
              </a:ext>
            </a:extLst>
          </p:cNvPr>
          <p:cNvSpPr>
            <a:spLocks noGrp="1"/>
          </p:cNvSpPr>
          <p:nvPr>
            <p:ph type="body" idx="1"/>
          </p:nvPr>
        </p:nvSpPr>
        <p:spPr>
          <a:noFill/>
        </p:spPr>
        <p:txBody>
          <a:bodyPr/>
          <a:lstStyle/>
          <a:p>
            <a:pPr eaLnBrk="1" hangingPunct="1">
              <a:spcBef>
                <a:spcPct val="0"/>
              </a:spcBef>
            </a:pPr>
            <a:endParaRPr lang="es-PR" altLang="es-PR"/>
          </a:p>
        </p:txBody>
      </p:sp>
      <p:sp>
        <p:nvSpPr>
          <p:cNvPr id="401412" name="Slide Number Placeholder 3">
            <a:extLst>
              <a:ext uri="{FF2B5EF4-FFF2-40B4-BE49-F238E27FC236}">
                <a16:creationId xmlns:a16="http://schemas.microsoft.com/office/drawing/2014/main" id="{017FB876-AF5E-2098-F464-19539184C23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4BA3FCD-1E45-4300-8FCF-9FFE0C7A06A6}" type="slidenum">
              <a:rPr lang="es-PR" altLang="es-PR"/>
              <a:pPr algn="r" eaLnBrk="1" hangingPunct="1">
                <a:spcBef>
                  <a:spcPct val="0"/>
                </a:spcBef>
              </a:pPr>
              <a:t>193</a:t>
            </a:fld>
            <a:endParaRPr lang="es-PR" altLang="es-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a:extLst>
              <a:ext uri="{FF2B5EF4-FFF2-40B4-BE49-F238E27FC236}">
                <a16:creationId xmlns:a16="http://schemas.microsoft.com/office/drawing/2014/main" id="{ED8A628F-427C-6540-54D3-4AEB70808A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a:extLst>
              <a:ext uri="{FF2B5EF4-FFF2-40B4-BE49-F238E27FC236}">
                <a16:creationId xmlns:a16="http://schemas.microsoft.com/office/drawing/2014/main" id="{BDF57746-BB2F-0DD2-50DC-5F812D0D9A8E}"/>
              </a:ext>
            </a:extLst>
          </p:cNvPr>
          <p:cNvSpPr>
            <a:spLocks noGrp="1"/>
          </p:cNvSpPr>
          <p:nvPr>
            <p:ph type="body" idx="1"/>
          </p:nvPr>
        </p:nvSpPr>
        <p:spPr>
          <a:noFill/>
        </p:spPr>
        <p:txBody>
          <a:bodyPr/>
          <a:lstStyle/>
          <a:p>
            <a:pPr eaLnBrk="1" hangingPunct="1">
              <a:spcBef>
                <a:spcPct val="0"/>
              </a:spcBef>
            </a:pPr>
            <a:endParaRPr lang="es-PR" altLang="es-PR"/>
          </a:p>
        </p:txBody>
      </p:sp>
      <p:sp>
        <p:nvSpPr>
          <p:cNvPr id="403460" name="Slide Number Placeholder 3">
            <a:extLst>
              <a:ext uri="{FF2B5EF4-FFF2-40B4-BE49-F238E27FC236}">
                <a16:creationId xmlns:a16="http://schemas.microsoft.com/office/drawing/2014/main" id="{0D3612EA-2CD6-57EA-CBBB-60FCFD6DC71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54887E0-8B93-4370-A0E5-2CB5287C4549}" type="slidenum">
              <a:rPr lang="es-PR" altLang="es-PR"/>
              <a:pPr algn="r" eaLnBrk="1" hangingPunct="1">
                <a:spcBef>
                  <a:spcPct val="0"/>
                </a:spcBef>
              </a:pPr>
              <a:t>194</a:t>
            </a:fld>
            <a:endParaRPr lang="es-PR" altLang="es-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a:extLst>
              <a:ext uri="{FF2B5EF4-FFF2-40B4-BE49-F238E27FC236}">
                <a16:creationId xmlns:a16="http://schemas.microsoft.com/office/drawing/2014/main" id="{B7E9F7A1-7877-A7DA-9263-585A002BD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Notes Placeholder 2">
            <a:extLst>
              <a:ext uri="{FF2B5EF4-FFF2-40B4-BE49-F238E27FC236}">
                <a16:creationId xmlns:a16="http://schemas.microsoft.com/office/drawing/2014/main" id="{53F81E0C-40E1-3C24-3E2D-3FF5E437B3B4}"/>
              </a:ext>
            </a:extLst>
          </p:cNvPr>
          <p:cNvSpPr>
            <a:spLocks noGrp="1"/>
          </p:cNvSpPr>
          <p:nvPr>
            <p:ph type="body" idx="1"/>
          </p:nvPr>
        </p:nvSpPr>
        <p:spPr>
          <a:noFill/>
        </p:spPr>
        <p:txBody>
          <a:bodyPr/>
          <a:lstStyle/>
          <a:p>
            <a:pPr eaLnBrk="1" hangingPunct="1">
              <a:spcBef>
                <a:spcPct val="0"/>
              </a:spcBef>
            </a:pPr>
            <a:endParaRPr lang="es-PR" altLang="es-PR"/>
          </a:p>
        </p:txBody>
      </p:sp>
      <p:sp>
        <p:nvSpPr>
          <p:cNvPr id="405508" name="Slide Number Placeholder 3">
            <a:extLst>
              <a:ext uri="{FF2B5EF4-FFF2-40B4-BE49-F238E27FC236}">
                <a16:creationId xmlns:a16="http://schemas.microsoft.com/office/drawing/2014/main" id="{E8DF3269-00C7-93B0-FD8D-CB9B91E2D31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D40E4D3-9D56-4AE0-A261-51E42D9205FE}" type="slidenum">
              <a:rPr lang="es-PR" altLang="es-PR"/>
              <a:pPr algn="r" eaLnBrk="1" hangingPunct="1">
                <a:spcBef>
                  <a:spcPct val="0"/>
                </a:spcBef>
              </a:pPr>
              <a:t>195</a:t>
            </a:fld>
            <a:endParaRPr lang="es-PR" altLang="es-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44F1010-43BA-845A-0A77-CB83E03682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F1EF36D4-CACD-D5DE-4901-43E71BAFCC60}"/>
              </a:ext>
            </a:extLst>
          </p:cNvPr>
          <p:cNvSpPr>
            <a:spLocks noGrp="1"/>
          </p:cNvSpPr>
          <p:nvPr>
            <p:ph type="body" idx="1"/>
          </p:nvPr>
        </p:nvSpPr>
        <p:spPr>
          <a:noFill/>
        </p:spPr>
        <p:txBody>
          <a:bodyPr/>
          <a:lstStyle/>
          <a:p>
            <a:pPr eaLnBrk="1" hangingPunct="1">
              <a:spcBef>
                <a:spcPct val="0"/>
              </a:spcBef>
            </a:pPr>
            <a:endParaRPr lang="es-PR" altLang="es-PR"/>
          </a:p>
        </p:txBody>
      </p:sp>
      <p:sp>
        <p:nvSpPr>
          <p:cNvPr id="10244" name="Slide Number Placeholder 3">
            <a:extLst>
              <a:ext uri="{FF2B5EF4-FFF2-40B4-BE49-F238E27FC236}">
                <a16:creationId xmlns:a16="http://schemas.microsoft.com/office/drawing/2014/main" id="{466F1049-BBB3-9EDE-BB07-93628942DC8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3229794-A36D-464B-9751-A63DE6642300}" type="slidenum">
              <a:rPr lang="es-PR" altLang="es-PR"/>
              <a:pPr algn="r" eaLnBrk="1" hangingPunct="1">
                <a:spcBef>
                  <a:spcPct val="0"/>
                </a:spcBef>
              </a:pPr>
              <a:t>2</a:t>
            </a:fld>
            <a:endParaRPr lang="es-PR" altLang="es-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9F54C6E-864B-011D-DA93-D5847B94FD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67AC2855-332C-F1DF-2ADF-3DFD8FC74B06}"/>
              </a:ext>
            </a:extLst>
          </p:cNvPr>
          <p:cNvSpPr>
            <a:spLocks noGrp="1"/>
          </p:cNvSpPr>
          <p:nvPr>
            <p:ph type="body" idx="1"/>
          </p:nvPr>
        </p:nvSpPr>
        <p:spPr>
          <a:noFill/>
        </p:spPr>
        <p:txBody>
          <a:bodyPr/>
          <a:lstStyle/>
          <a:p>
            <a:pPr eaLnBrk="1" hangingPunct="1">
              <a:spcBef>
                <a:spcPct val="0"/>
              </a:spcBef>
            </a:pPr>
            <a:endParaRPr lang="es-PR" altLang="es-PR"/>
          </a:p>
        </p:txBody>
      </p:sp>
      <p:sp>
        <p:nvSpPr>
          <p:cNvPr id="47108" name="Slide Number Placeholder 3">
            <a:extLst>
              <a:ext uri="{FF2B5EF4-FFF2-40B4-BE49-F238E27FC236}">
                <a16:creationId xmlns:a16="http://schemas.microsoft.com/office/drawing/2014/main" id="{C53DA827-DAF2-064A-269D-5C4E747B5E3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7D90434-7DAB-4B42-A1A4-2CA17A775F6F}" type="slidenum">
              <a:rPr lang="es-PR" altLang="es-PR"/>
              <a:pPr algn="r" eaLnBrk="1" hangingPunct="1">
                <a:spcBef>
                  <a:spcPct val="0"/>
                </a:spcBef>
              </a:pPr>
              <a:t>20</a:t>
            </a:fld>
            <a:endParaRPr lang="es-PR" altLang="es-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0F7BEC-B682-6C51-B520-9B911AC47C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8A99EB0A-B0D1-BF37-2B6D-045074E6C077}"/>
              </a:ext>
            </a:extLst>
          </p:cNvPr>
          <p:cNvSpPr>
            <a:spLocks noGrp="1"/>
          </p:cNvSpPr>
          <p:nvPr>
            <p:ph type="body" idx="1"/>
          </p:nvPr>
        </p:nvSpPr>
        <p:spPr>
          <a:noFill/>
        </p:spPr>
        <p:txBody>
          <a:bodyPr/>
          <a:lstStyle/>
          <a:p>
            <a:pPr eaLnBrk="1" hangingPunct="1">
              <a:spcBef>
                <a:spcPct val="0"/>
              </a:spcBef>
            </a:pPr>
            <a:endParaRPr lang="es-PR" altLang="es-PR"/>
          </a:p>
        </p:txBody>
      </p:sp>
      <p:sp>
        <p:nvSpPr>
          <p:cNvPr id="49156" name="Slide Number Placeholder 3">
            <a:extLst>
              <a:ext uri="{FF2B5EF4-FFF2-40B4-BE49-F238E27FC236}">
                <a16:creationId xmlns:a16="http://schemas.microsoft.com/office/drawing/2014/main" id="{4C18BB2C-3BAA-FABD-5852-5D8ECF4C5EF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AEDF4C2-AE73-4E98-AFDA-96D71552F7C7}" type="slidenum">
              <a:rPr lang="es-PR" altLang="es-PR"/>
              <a:pPr algn="r" eaLnBrk="1" hangingPunct="1">
                <a:spcBef>
                  <a:spcPct val="0"/>
                </a:spcBef>
              </a:pPr>
              <a:t>21</a:t>
            </a:fld>
            <a:endParaRPr lang="es-PR" altLang="es-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5D07B16-18E6-8C49-2F76-EEE5F88A95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B8E6B163-E485-9C65-7060-E7AE10760E7D}"/>
              </a:ext>
            </a:extLst>
          </p:cNvPr>
          <p:cNvSpPr>
            <a:spLocks noGrp="1"/>
          </p:cNvSpPr>
          <p:nvPr>
            <p:ph type="body" idx="1"/>
          </p:nvPr>
        </p:nvSpPr>
        <p:spPr>
          <a:noFill/>
        </p:spPr>
        <p:txBody>
          <a:bodyPr/>
          <a:lstStyle/>
          <a:p>
            <a:pPr eaLnBrk="1" hangingPunct="1">
              <a:spcBef>
                <a:spcPct val="0"/>
              </a:spcBef>
            </a:pPr>
            <a:endParaRPr lang="es-PR" altLang="es-PR"/>
          </a:p>
        </p:txBody>
      </p:sp>
      <p:sp>
        <p:nvSpPr>
          <p:cNvPr id="51204" name="Slide Number Placeholder 3">
            <a:extLst>
              <a:ext uri="{FF2B5EF4-FFF2-40B4-BE49-F238E27FC236}">
                <a16:creationId xmlns:a16="http://schemas.microsoft.com/office/drawing/2014/main" id="{EC0CE2FD-FD50-96DC-CCEF-4BB76980B03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D217BB-33CE-4A11-8FAE-0348C8B17FE2}" type="slidenum">
              <a:rPr lang="es-PR" altLang="es-PR"/>
              <a:pPr algn="r" eaLnBrk="1" hangingPunct="1">
                <a:spcBef>
                  <a:spcPct val="0"/>
                </a:spcBef>
              </a:pPr>
              <a:t>22</a:t>
            </a:fld>
            <a:endParaRPr lang="es-PR" altLang="es-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5864B22-3903-3B9A-A984-11ECD53F1D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48A40CE8-20ED-C21F-8A48-3D1E5DF5D37B}"/>
              </a:ext>
            </a:extLst>
          </p:cNvPr>
          <p:cNvSpPr>
            <a:spLocks noGrp="1"/>
          </p:cNvSpPr>
          <p:nvPr>
            <p:ph type="body" idx="1"/>
          </p:nvPr>
        </p:nvSpPr>
        <p:spPr>
          <a:noFill/>
        </p:spPr>
        <p:txBody>
          <a:bodyPr/>
          <a:lstStyle/>
          <a:p>
            <a:pPr eaLnBrk="1" hangingPunct="1">
              <a:spcBef>
                <a:spcPct val="0"/>
              </a:spcBef>
            </a:pPr>
            <a:endParaRPr lang="es-PR" altLang="es-PR"/>
          </a:p>
        </p:txBody>
      </p:sp>
      <p:sp>
        <p:nvSpPr>
          <p:cNvPr id="53252" name="Slide Number Placeholder 3">
            <a:extLst>
              <a:ext uri="{FF2B5EF4-FFF2-40B4-BE49-F238E27FC236}">
                <a16:creationId xmlns:a16="http://schemas.microsoft.com/office/drawing/2014/main" id="{28780D38-19B6-7645-3C7C-3D690E280F0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7C5CE6C-4FC1-4DA5-8B39-CBE5E0583497}" type="slidenum">
              <a:rPr lang="es-PR" altLang="es-PR"/>
              <a:pPr algn="r" eaLnBrk="1" hangingPunct="1">
                <a:spcBef>
                  <a:spcPct val="0"/>
                </a:spcBef>
              </a:pPr>
              <a:t>23</a:t>
            </a:fld>
            <a:endParaRPr lang="es-PR" altLang="es-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427744-F6FA-BE5D-A990-BCCA4C90C4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A223EE3-8EBB-2458-748E-54A0E25E82D7}"/>
              </a:ext>
            </a:extLst>
          </p:cNvPr>
          <p:cNvSpPr>
            <a:spLocks noGrp="1"/>
          </p:cNvSpPr>
          <p:nvPr>
            <p:ph type="body" idx="1"/>
          </p:nvPr>
        </p:nvSpPr>
        <p:spPr>
          <a:noFill/>
        </p:spPr>
        <p:txBody>
          <a:bodyPr/>
          <a:lstStyle/>
          <a:p>
            <a:pPr eaLnBrk="1" hangingPunct="1">
              <a:spcBef>
                <a:spcPct val="0"/>
              </a:spcBef>
            </a:pPr>
            <a:endParaRPr lang="es-PR" altLang="es-PR"/>
          </a:p>
        </p:txBody>
      </p:sp>
      <p:sp>
        <p:nvSpPr>
          <p:cNvPr id="55300" name="Slide Number Placeholder 3">
            <a:extLst>
              <a:ext uri="{FF2B5EF4-FFF2-40B4-BE49-F238E27FC236}">
                <a16:creationId xmlns:a16="http://schemas.microsoft.com/office/drawing/2014/main" id="{2941C30B-6D0B-319A-7812-9807170E645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553C231-8308-4091-8F2A-F0B0A3DAFF2F}" type="slidenum">
              <a:rPr lang="es-PR" altLang="es-PR"/>
              <a:pPr algn="r" eaLnBrk="1" hangingPunct="1">
                <a:spcBef>
                  <a:spcPct val="0"/>
                </a:spcBef>
              </a:pPr>
              <a:t>24</a:t>
            </a:fld>
            <a:endParaRPr lang="es-PR" altLang="es-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9617971-FCF5-D678-C786-C18DE20ACA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59821B6C-E711-E8C6-D34C-C834A2C2F7C0}"/>
              </a:ext>
            </a:extLst>
          </p:cNvPr>
          <p:cNvSpPr>
            <a:spLocks noGrp="1"/>
          </p:cNvSpPr>
          <p:nvPr>
            <p:ph type="body" idx="1"/>
          </p:nvPr>
        </p:nvSpPr>
        <p:spPr>
          <a:noFill/>
        </p:spPr>
        <p:txBody>
          <a:bodyPr/>
          <a:lstStyle/>
          <a:p>
            <a:pPr eaLnBrk="1" hangingPunct="1">
              <a:spcBef>
                <a:spcPct val="0"/>
              </a:spcBef>
            </a:pPr>
            <a:endParaRPr lang="es-PR" altLang="es-PR"/>
          </a:p>
        </p:txBody>
      </p:sp>
      <p:sp>
        <p:nvSpPr>
          <p:cNvPr id="57348" name="Slide Number Placeholder 3">
            <a:extLst>
              <a:ext uri="{FF2B5EF4-FFF2-40B4-BE49-F238E27FC236}">
                <a16:creationId xmlns:a16="http://schemas.microsoft.com/office/drawing/2014/main" id="{5A62D290-ED0A-3F56-5691-826DC74C7B8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F770EED-5426-4036-A56F-DB56ED6E3260}" type="slidenum">
              <a:rPr lang="es-PR" altLang="es-PR"/>
              <a:pPr algn="r" eaLnBrk="1" hangingPunct="1">
                <a:spcBef>
                  <a:spcPct val="0"/>
                </a:spcBef>
              </a:pPr>
              <a:t>25</a:t>
            </a:fld>
            <a:endParaRPr lang="es-PR" altLang="es-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55083A0-3814-1C17-E92E-FAEF4B38F1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69B72A9F-005F-9F4A-BAF0-829FC98B9DA1}"/>
              </a:ext>
            </a:extLst>
          </p:cNvPr>
          <p:cNvSpPr>
            <a:spLocks noGrp="1"/>
          </p:cNvSpPr>
          <p:nvPr>
            <p:ph type="body" idx="1"/>
          </p:nvPr>
        </p:nvSpPr>
        <p:spPr>
          <a:noFill/>
        </p:spPr>
        <p:txBody>
          <a:bodyPr/>
          <a:lstStyle/>
          <a:p>
            <a:pPr eaLnBrk="1" hangingPunct="1">
              <a:spcBef>
                <a:spcPct val="0"/>
              </a:spcBef>
            </a:pPr>
            <a:endParaRPr lang="es-PR" altLang="es-PR"/>
          </a:p>
        </p:txBody>
      </p:sp>
      <p:sp>
        <p:nvSpPr>
          <p:cNvPr id="59396" name="Slide Number Placeholder 3">
            <a:extLst>
              <a:ext uri="{FF2B5EF4-FFF2-40B4-BE49-F238E27FC236}">
                <a16:creationId xmlns:a16="http://schemas.microsoft.com/office/drawing/2014/main" id="{22D63543-67C6-2F80-134D-BD4C8C3B57F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A5B86CE-C684-4F2B-BD03-19447DB0F56C}" type="slidenum">
              <a:rPr lang="es-PR" altLang="es-PR"/>
              <a:pPr algn="r" eaLnBrk="1" hangingPunct="1">
                <a:spcBef>
                  <a:spcPct val="0"/>
                </a:spcBef>
              </a:pPr>
              <a:t>26</a:t>
            </a:fld>
            <a:endParaRPr lang="es-PR" altLang="es-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8045614-B763-E38C-B571-20458234A2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05055B53-8439-50EE-D04D-D71DE41A3DD0}"/>
              </a:ext>
            </a:extLst>
          </p:cNvPr>
          <p:cNvSpPr>
            <a:spLocks noGrp="1"/>
          </p:cNvSpPr>
          <p:nvPr>
            <p:ph type="body" idx="1"/>
          </p:nvPr>
        </p:nvSpPr>
        <p:spPr>
          <a:noFill/>
        </p:spPr>
        <p:txBody>
          <a:bodyPr/>
          <a:lstStyle/>
          <a:p>
            <a:pPr eaLnBrk="1" hangingPunct="1">
              <a:spcBef>
                <a:spcPct val="0"/>
              </a:spcBef>
            </a:pPr>
            <a:endParaRPr lang="es-PR" altLang="es-PR"/>
          </a:p>
        </p:txBody>
      </p:sp>
      <p:sp>
        <p:nvSpPr>
          <p:cNvPr id="61444" name="Slide Number Placeholder 3">
            <a:extLst>
              <a:ext uri="{FF2B5EF4-FFF2-40B4-BE49-F238E27FC236}">
                <a16:creationId xmlns:a16="http://schemas.microsoft.com/office/drawing/2014/main" id="{AC349601-70C2-29A0-620D-491D6205E87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5CDD602-3319-4C09-BF74-C744D3986502}" type="slidenum">
              <a:rPr lang="es-PR" altLang="es-PR"/>
              <a:pPr algn="r" eaLnBrk="1" hangingPunct="1">
                <a:spcBef>
                  <a:spcPct val="0"/>
                </a:spcBef>
              </a:pPr>
              <a:t>27</a:t>
            </a:fld>
            <a:endParaRPr lang="es-PR" altLang="es-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61FDB6B-2CA0-AA0C-D147-EFFC90290A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FA9261A-4D41-E454-AD9F-D855C54E2407}"/>
              </a:ext>
            </a:extLst>
          </p:cNvPr>
          <p:cNvSpPr>
            <a:spLocks noGrp="1"/>
          </p:cNvSpPr>
          <p:nvPr>
            <p:ph type="body" idx="1"/>
          </p:nvPr>
        </p:nvSpPr>
        <p:spPr>
          <a:noFill/>
        </p:spPr>
        <p:txBody>
          <a:bodyPr/>
          <a:lstStyle/>
          <a:p>
            <a:pPr eaLnBrk="1" hangingPunct="1">
              <a:spcBef>
                <a:spcPct val="0"/>
              </a:spcBef>
            </a:pPr>
            <a:endParaRPr lang="es-PR" altLang="es-PR"/>
          </a:p>
        </p:txBody>
      </p:sp>
      <p:sp>
        <p:nvSpPr>
          <p:cNvPr id="63492" name="Slide Number Placeholder 3">
            <a:extLst>
              <a:ext uri="{FF2B5EF4-FFF2-40B4-BE49-F238E27FC236}">
                <a16:creationId xmlns:a16="http://schemas.microsoft.com/office/drawing/2014/main" id="{877583A8-CC24-2E41-7357-40FBCF2EE3A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61809EB-3253-4165-8051-403BD4F0549A}" type="slidenum">
              <a:rPr lang="es-PR" altLang="es-PR"/>
              <a:pPr algn="r" eaLnBrk="1" hangingPunct="1">
                <a:spcBef>
                  <a:spcPct val="0"/>
                </a:spcBef>
              </a:pPr>
              <a:t>28</a:t>
            </a:fld>
            <a:endParaRPr lang="es-PR" altLang="es-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1B1F3D21-3F65-E283-F7B2-F65D06CC8D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E39ED209-EE60-D7D2-8612-F456778F7CDE}"/>
              </a:ext>
            </a:extLst>
          </p:cNvPr>
          <p:cNvSpPr>
            <a:spLocks noGrp="1"/>
          </p:cNvSpPr>
          <p:nvPr>
            <p:ph type="body" idx="1"/>
          </p:nvPr>
        </p:nvSpPr>
        <p:spPr>
          <a:noFill/>
        </p:spPr>
        <p:txBody>
          <a:bodyPr/>
          <a:lstStyle/>
          <a:p>
            <a:pPr eaLnBrk="1" hangingPunct="1">
              <a:spcBef>
                <a:spcPct val="0"/>
              </a:spcBef>
            </a:pPr>
            <a:endParaRPr lang="es-PR" altLang="es-PR"/>
          </a:p>
        </p:txBody>
      </p:sp>
      <p:sp>
        <p:nvSpPr>
          <p:cNvPr id="65540" name="Slide Number Placeholder 3">
            <a:extLst>
              <a:ext uri="{FF2B5EF4-FFF2-40B4-BE49-F238E27FC236}">
                <a16:creationId xmlns:a16="http://schemas.microsoft.com/office/drawing/2014/main" id="{4C142657-F0CB-649F-770F-BEFA4D26EAE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7D1E4A9-F371-4000-A4DB-2E3D0D12C85C}" type="slidenum">
              <a:rPr lang="es-PR" altLang="es-PR"/>
              <a:pPr algn="r" eaLnBrk="1" hangingPunct="1">
                <a:spcBef>
                  <a:spcPct val="0"/>
                </a:spcBef>
              </a:pPr>
              <a:t>29</a:t>
            </a:fld>
            <a:endParaRPr lang="es-PR" altLang="es-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981AC1B-3D4D-987C-CB18-34FB63D43A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1993A87-4D76-B3E4-F5B2-BF92BA0F2C70}"/>
              </a:ext>
            </a:extLst>
          </p:cNvPr>
          <p:cNvSpPr>
            <a:spLocks noGrp="1"/>
          </p:cNvSpPr>
          <p:nvPr>
            <p:ph type="body" idx="1"/>
          </p:nvPr>
        </p:nvSpPr>
        <p:spPr>
          <a:noFill/>
        </p:spPr>
        <p:txBody>
          <a:bodyPr/>
          <a:lstStyle/>
          <a:p>
            <a:pPr eaLnBrk="1" hangingPunct="1">
              <a:spcBef>
                <a:spcPct val="0"/>
              </a:spcBef>
            </a:pPr>
            <a:endParaRPr lang="es-PR" altLang="es-PR"/>
          </a:p>
        </p:txBody>
      </p:sp>
      <p:sp>
        <p:nvSpPr>
          <p:cNvPr id="12292" name="Slide Number Placeholder 3">
            <a:extLst>
              <a:ext uri="{FF2B5EF4-FFF2-40B4-BE49-F238E27FC236}">
                <a16:creationId xmlns:a16="http://schemas.microsoft.com/office/drawing/2014/main" id="{35548649-CE16-1882-2A03-E4082E366BA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2CC4192-6C17-4C4A-9A90-46ED51A7F61D}" type="slidenum">
              <a:rPr lang="es-PR" altLang="es-PR"/>
              <a:pPr algn="r" eaLnBrk="1" hangingPunct="1">
                <a:spcBef>
                  <a:spcPct val="0"/>
                </a:spcBef>
              </a:pPr>
              <a:t>3</a:t>
            </a:fld>
            <a:endParaRPr lang="es-PR" altLang="es-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F3E1530-8FF1-4179-5330-AEF73E18F0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FC3F0EBA-98A1-EBDF-E204-70E229F8C4EF}"/>
              </a:ext>
            </a:extLst>
          </p:cNvPr>
          <p:cNvSpPr>
            <a:spLocks noGrp="1"/>
          </p:cNvSpPr>
          <p:nvPr>
            <p:ph type="body" idx="1"/>
          </p:nvPr>
        </p:nvSpPr>
        <p:spPr>
          <a:noFill/>
        </p:spPr>
        <p:txBody>
          <a:bodyPr/>
          <a:lstStyle/>
          <a:p>
            <a:pPr eaLnBrk="1" hangingPunct="1">
              <a:spcBef>
                <a:spcPct val="0"/>
              </a:spcBef>
            </a:pPr>
            <a:endParaRPr lang="es-PR" altLang="es-PR"/>
          </a:p>
        </p:txBody>
      </p:sp>
      <p:sp>
        <p:nvSpPr>
          <p:cNvPr id="67588" name="Slide Number Placeholder 3">
            <a:extLst>
              <a:ext uri="{FF2B5EF4-FFF2-40B4-BE49-F238E27FC236}">
                <a16:creationId xmlns:a16="http://schemas.microsoft.com/office/drawing/2014/main" id="{B2B1EDC6-5514-BD5E-EBA8-DBBEA1BD546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2950D9A-590B-4E57-B9E6-C0D753F784D0}" type="slidenum">
              <a:rPr lang="es-PR" altLang="es-PR"/>
              <a:pPr algn="r" eaLnBrk="1" hangingPunct="1">
                <a:spcBef>
                  <a:spcPct val="0"/>
                </a:spcBef>
              </a:pPr>
              <a:t>30</a:t>
            </a:fld>
            <a:endParaRPr lang="es-PR" altLang="es-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DC8C07D-47DE-26D7-475A-B62DC1D761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910A7C8D-4E83-07AB-5A88-65AF5F2379FE}"/>
              </a:ext>
            </a:extLst>
          </p:cNvPr>
          <p:cNvSpPr>
            <a:spLocks noGrp="1"/>
          </p:cNvSpPr>
          <p:nvPr>
            <p:ph type="body" idx="1"/>
          </p:nvPr>
        </p:nvSpPr>
        <p:spPr>
          <a:noFill/>
        </p:spPr>
        <p:txBody>
          <a:bodyPr/>
          <a:lstStyle/>
          <a:p>
            <a:pPr eaLnBrk="1" hangingPunct="1">
              <a:spcBef>
                <a:spcPct val="0"/>
              </a:spcBef>
            </a:pPr>
            <a:endParaRPr lang="es-PR" altLang="es-PR"/>
          </a:p>
        </p:txBody>
      </p:sp>
      <p:sp>
        <p:nvSpPr>
          <p:cNvPr id="69636" name="Slide Number Placeholder 3">
            <a:extLst>
              <a:ext uri="{FF2B5EF4-FFF2-40B4-BE49-F238E27FC236}">
                <a16:creationId xmlns:a16="http://schemas.microsoft.com/office/drawing/2014/main" id="{6B6D1882-8065-7EE7-2A10-48ED663AA1C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F73F3C1-8DD9-4C7F-9E53-25FDCE90C935}" type="slidenum">
              <a:rPr lang="es-PR" altLang="es-PR"/>
              <a:pPr algn="r" eaLnBrk="1" hangingPunct="1">
                <a:spcBef>
                  <a:spcPct val="0"/>
                </a:spcBef>
              </a:pPr>
              <a:t>31</a:t>
            </a:fld>
            <a:endParaRPr lang="es-PR" altLang="es-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8131D7C-D509-09E9-7D8F-EE4BAE16A7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CA819F51-AE18-30C2-4564-09085D28B70D}"/>
              </a:ext>
            </a:extLst>
          </p:cNvPr>
          <p:cNvSpPr>
            <a:spLocks noGrp="1"/>
          </p:cNvSpPr>
          <p:nvPr>
            <p:ph type="body" idx="1"/>
          </p:nvPr>
        </p:nvSpPr>
        <p:spPr>
          <a:noFill/>
        </p:spPr>
        <p:txBody>
          <a:bodyPr/>
          <a:lstStyle/>
          <a:p>
            <a:pPr eaLnBrk="1" hangingPunct="1">
              <a:spcBef>
                <a:spcPct val="0"/>
              </a:spcBef>
            </a:pPr>
            <a:endParaRPr lang="es-PR" altLang="es-PR"/>
          </a:p>
        </p:txBody>
      </p:sp>
      <p:sp>
        <p:nvSpPr>
          <p:cNvPr id="71684" name="Slide Number Placeholder 3">
            <a:extLst>
              <a:ext uri="{FF2B5EF4-FFF2-40B4-BE49-F238E27FC236}">
                <a16:creationId xmlns:a16="http://schemas.microsoft.com/office/drawing/2014/main" id="{22484B24-09D4-439C-35E9-C9E5AF942F9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62DFDC7-E6B7-4955-9236-18981416E7D7}" type="slidenum">
              <a:rPr lang="es-PR" altLang="es-PR"/>
              <a:pPr algn="r" eaLnBrk="1" hangingPunct="1">
                <a:spcBef>
                  <a:spcPct val="0"/>
                </a:spcBef>
              </a:pPr>
              <a:t>32</a:t>
            </a:fld>
            <a:endParaRPr lang="es-PR" altLang="es-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2B2F7749-1243-E8CB-966D-A87A68789F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7D6B3E0C-A11D-DC7A-0A92-F47EAB5EB197}"/>
              </a:ext>
            </a:extLst>
          </p:cNvPr>
          <p:cNvSpPr>
            <a:spLocks noGrp="1"/>
          </p:cNvSpPr>
          <p:nvPr>
            <p:ph type="body" idx="1"/>
          </p:nvPr>
        </p:nvSpPr>
        <p:spPr>
          <a:noFill/>
        </p:spPr>
        <p:txBody>
          <a:bodyPr/>
          <a:lstStyle/>
          <a:p>
            <a:pPr eaLnBrk="1" hangingPunct="1">
              <a:spcBef>
                <a:spcPct val="0"/>
              </a:spcBef>
            </a:pPr>
            <a:endParaRPr lang="es-PR" altLang="es-PR"/>
          </a:p>
        </p:txBody>
      </p:sp>
      <p:sp>
        <p:nvSpPr>
          <p:cNvPr id="73732" name="Slide Number Placeholder 3">
            <a:extLst>
              <a:ext uri="{FF2B5EF4-FFF2-40B4-BE49-F238E27FC236}">
                <a16:creationId xmlns:a16="http://schemas.microsoft.com/office/drawing/2014/main" id="{24E87EEB-865A-C044-3FC5-802D3FF7F4C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6C79F1F-0558-4780-829E-B0028EA2B96C}" type="slidenum">
              <a:rPr lang="es-PR" altLang="es-PR"/>
              <a:pPr algn="r" eaLnBrk="1" hangingPunct="1">
                <a:spcBef>
                  <a:spcPct val="0"/>
                </a:spcBef>
              </a:pPr>
              <a:t>33</a:t>
            </a:fld>
            <a:endParaRPr lang="es-PR" altLang="es-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8F374A4-E3C4-364A-B7BD-8832344DED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A8BBEAF6-4E52-D498-1856-2E43E15A3208}"/>
              </a:ext>
            </a:extLst>
          </p:cNvPr>
          <p:cNvSpPr>
            <a:spLocks noGrp="1"/>
          </p:cNvSpPr>
          <p:nvPr>
            <p:ph type="body" idx="1"/>
          </p:nvPr>
        </p:nvSpPr>
        <p:spPr>
          <a:noFill/>
        </p:spPr>
        <p:txBody>
          <a:bodyPr/>
          <a:lstStyle/>
          <a:p>
            <a:pPr eaLnBrk="1" hangingPunct="1">
              <a:spcBef>
                <a:spcPct val="0"/>
              </a:spcBef>
            </a:pPr>
            <a:endParaRPr lang="es-PR" altLang="es-PR"/>
          </a:p>
        </p:txBody>
      </p:sp>
      <p:sp>
        <p:nvSpPr>
          <p:cNvPr id="75780" name="Slide Number Placeholder 3">
            <a:extLst>
              <a:ext uri="{FF2B5EF4-FFF2-40B4-BE49-F238E27FC236}">
                <a16:creationId xmlns:a16="http://schemas.microsoft.com/office/drawing/2014/main" id="{3019EC82-AA42-6DD9-0A56-7EAE85D96C7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F8BF371-94AB-49D8-9899-F1000C7E8E2D}" type="slidenum">
              <a:rPr lang="es-PR" altLang="es-PR"/>
              <a:pPr algn="r" eaLnBrk="1" hangingPunct="1">
                <a:spcBef>
                  <a:spcPct val="0"/>
                </a:spcBef>
              </a:pPr>
              <a:t>34</a:t>
            </a:fld>
            <a:endParaRPr lang="es-PR" altLang="es-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D25C3DD-43BE-2778-3B50-14A6C2BA4E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EB3DF2A7-932F-C532-B657-4DBD734641D5}"/>
              </a:ext>
            </a:extLst>
          </p:cNvPr>
          <p:cNvSpPr>
            <a:spLocks noGrp="1"/>
          </p:cNvSpPr>
          <p:nvPr>
            <p:ph type="body" idx="1"/>
          </p:nvPr>
        </p:nvSpPr>
        <p:spPr>
          <a:noFill/>
        </p:spPr>
        <p:txBody>
          <a:bodyPr/>
          <a:lstStyle/>
          <a:p>
            <a:pPr eaLnBrk="1" hangingPunct="1">
              <a:spcBef>
                <a:spcPct val="0"/>
              </a:spcBef>
            </a:pPr>
            <a:endParaRPr lang="es-PR" altLang="es-PR"/>
          </a:p>
        </p:txBody>
      </p:sp>
      <p:sp>
        <p:nvSpPr>
          <p:cNvPr id="77828" name="Slide Number Placeholder 3">
            <a:extLst>
              <a:ext uri="{FF2B5EF4-FFF2-40B4-BE49-F238E27FC236}">
                <a16:creationId xmlns:a16="http://schemas.microsoft.com/office/drawing/2014/main" id="{1FFA4BBC-2A3B-B1CB-5A47-342E3F601DD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878BFA0-7BBB-42F8-BFA9-FDAE630C844E}" type="slidenum">
              <a:rPr lang="es-PR" altLang="es-PR"/>
              <a:pPr algn="r" eaLnBrk="1" hangingPunct="1">
                <a:spcBef>
                  <a:spcPct val="0"/>
                </a:spcBef>
              </a:pPr>
              <a:t>35</a:t>
            </a:fld>
            <a:endParaRPr lang="es-PR" altLang="es-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0A2F74EB-B909-ABD2-B970-3B47EA86C4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661CCBB5-AC11-2280-AE7B-FCA7841FFA94}"/>
              </a:ext>
            </a:extLst>
          </p:cNvPr>
          <p:cNvSpPr>
            <a:spLocks noGrp="1"/>
          </p:cNvSpPr>
          <p:nvPr>
            <p:ph type="body" idx="1"/>
          </p:nvPr>
        </p:nvSpPr>
        <p:spPr>
          <a:noFill/>
        </p:spPr>
        <p:txBody>
          <a:bodyPr/>
          <a:lstStyle/>
          <a:p>
            <a:pPr eaLnBrk="1" hangingPunct="1">
              <a:spcBef>
                <a:spcPct val="0"/>
              </a:spcBef>
            </a:pPr>
            <a:endParaRPr lang="es-PR" altLang="es-PR"/>
          </a:p>
        </p:txBody>
      </p:sp>
      <p:sp>
        <p:nvSpPr>
          <p:cNvPr id="79876" name="Slide Number Placeholder 3">
            <a:extLst>
              <a:ext uri="{FF2B5EF4-FFF2-40B4-BE49-F238E27FC236}">
                <a16:creationId xmlns:a16="http://schemas.microsoft.com/office/drawing/2014/main" id="{5712F980-34B2-99D6-76E2-87912F7C4A1F}"/>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070741A-DF65-4108-8D1F-63911DC9CD08}" type="slidenum">
              <a:rPr lang="es-PR" altLang="es-PR"/>
              <a:pPr algn="r" eaLnBrk="1" hangingPunct="1">
                <a:spcBef>
                  <a:spcPct val="0"/>
                </a:spcBef>
              </a:pPr>
              <a:t>36</a:t>
            </a:fld>
            <a:endParaRPr lang="es-PR" altLang="es-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9FA6F5C8-75BC-750F-C884-796788B37C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FA9D304B-8640-69F3-2654-3B39E52C3D5B}"/>
              </a:ext>
            </a:extLst>
          </p:cNvPr>
          <p:cNvSpPr>
            <a:spLocks noGrp="1"/>
          </p:cNvSpPr>
          <p:nvPr>
            <p:ph type="body" idx="1"/>
          </p:nvPr>
        </p:nvSpPr>
        <p:spPr>
          <a:noFill/>
        </p:spPr>
        <p:txBody>
          <a:bodyPr/>
          <a:lstStyle/>
          <a:p>
            <a:pPr eaLnBrk="1" hangingPunct="1">
              <a:spcBef>
                <a:spcPct val="0"/>
              </a:spcBef>
            </a:pPr>
            <a:endParaRPr lang="es-PR" altLang="es-PR"/>
          </a:p>
        </p:txBody>
      </p:sp>
      <p:sp>
        <p:nvSpPr>
          <p:cNvPr id="81924" name="Slide Number Placeholder 3">
            <a:extLst>
              <a:ext uri="{FF2B5EF4-FFF2-40B4-BE49-F238E27FC236}">
                <a16:creationId xmlns:a16="http://schemas.microsoft.com/office/drawing/2014/main" id="{DB039EE7-1DC2-A05F-0192-8B355283ACD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0BEB6B-0829-462E-88B0-F5E0FC3742C2}" type="slidenum">
              <a:rPr lang="es-PR" altLang="es-PR"/>
              <a:pPr algn="r" eaLnBrk="1" hangingPunct="1">
                <a:spcBef>
                  <a:spcPct val="0"/>
                </a:spcBef>
              </a:pPr>
              <a:t>37</a:t>
            </a:fld>
            <a:endParaRPr lang="es-PR" altLang="es-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2CE47743-B45E-222B-A8BB-73B625F800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1B1A49AD-7C69-2273-7404-18805B7DF6A3}"/>
              </a:ext>
            </a:extLst>
          </p:cNvPr>
          <p:cNvSpPr>
            <a:spLocks noGrp="1"/>
          </p:cNvSpPr>
          <p:nvPr>
            <p:ph type="body" idx="1"/>
          </p:nvPr>
        </p:nvSpPr>
        <p:spPr>
          <a:noFill/>
        </p:spPr>
        <p:txBody>
          <a:bodyPr/>
          <a:lstStyle/>
          <a:p>
            <a:pPr eaLnBrk="1" hangingPunct="1">
              <a:spcBef>
                <a:spcPct val="0"/>
              </a:spcBef>
            </a:pPr>
            <a:endParaRPr lang="es-PR" altLang="es-PR"/>
          </a:p>
        </p:txBody>
      </p:sp>
      <p:sp>
        <p:nvSpPr>
          <p:cNvPr id="83972" name="Slide Number Placeholder 3">
            <a:extLst>
              <a:ext uri="{FF2B5EF4-FFF2-40B4-BE49-F238E27FC236}">
                <a16:creationId xmlns:a16="http://schemas.microsoft.com/office/drawing/2014/main" id="{FBE482BC-A9DC-9D8C-35A9-BDCC56C2978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EF04893-23C8-421D-80AF-02E2ACCBF675}" type="slidenum">
              <a:rPr lang="es-PR" altLang="es-PR"/>
              <a:pPr algn="r" eaLnBrk="1" hangingPunct="1">
                <a:spcBef>
                  <a:spcPct val="0"/>
                </a:spcBef>
              </a:pPr>
              <a:t>38</a:t>
            </a:fld>
            <a:endParaRPr lang="es-PR" altLang="es-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294F50E-3864-CCAB-6E91-AB8FF085C7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19F21B1E-734F-42CB-D44A-21E69CC9B887}"/>
              </a:ext>
            </a:extLst>
          </p:cNvPr>
          <p:cNvSpPr>
            <a:spLocks noGrp="1"/>
          </p:cNvSpPr>
          <p:nvPr>
            <p:ph type="body" idx="1"/>
          </p:nvPr>
        </p:nvSpPr>
        <p:spPr>
          <a:noFill/>
        </p:spPr>
        <p:txBody>
          <a:bodyPr/>
          <a:lstStyle/>
          <a:p>
            <a:pPr eaLnBrk="1" hangingPunct="1">
              <a:spcBef>
                <a:spcPct val="0"/>
              </a:spcBef>
            </a:pPr>
            <a:endParaRPr lang="es-PR" altLang="es-PR"/>
          </a:p>
        </p:txBody>
      </p:sp>
      <p:sp>
        <p:nvSpPr>
          <p:cNvPr id="86020" name="Slide Number Placeholder 3">
            <a:extLst>
              <a:ext uri="{FF2B5EF4-FFF2-40B4-BE49-F238E27FC236}">
                <a16:creationId xmlns:a16="http://schemas.microsoft.com/office/drawing/2014/main" id="{A4836311-6003-59F5-2F57-6A121632906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7EB71D-9AE2-466B-91E3-5F0D111326E2}" type="slidenum">
              <a:rPr lang="es-PR" altLang="es-PR"/>
              <a:pPr algn="r" eaLnBrk="1" hangingPunct="1">
                <a:spcBef>
                  <a:spcPct val="0"/>
                </a:spcBef>
              </a:pPr>
              <a:t>39</a:t>
            </a:fld>
            <a:endParaRPr lang="es-PR" altLang="es-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1ED371E-9A2C-1CBB-86FE-FF99F94CA9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0C4B800-D02B-C668-4E0D-C1F082678AD5}"/>
              </a:ext>
            </a:extLst>
          </p:cNvPr>
          <p:cNvSpPr>
            <a:spLocks noGrp="1"/>
          </p:cNvSpPr>
          <p:nvPr>
            <p:ph type="body" idx="1"/>
          </p:nvPr>
        </p:nvSpPr>
        <p:spPr>
          <a:noFill/>
        </p:spPr>
        <p:txBody>
          <a:bodyPr/>
          <a:lstStyle/>
          <a:p>
            <a:pPr eaLnBrk="1" hangingPunct="1">
              <a:spcBef>
                <a:spcPct val="0"/>
              </a:spcBef>
            </a:pPr>
            <a:endParaRPr lang="es-PR" altLang="es-PR"/>
          </a:p>
        </p:txBody>
      </p:sp>
      <p:sp>
        <p:nvSpPr>
          <p:cNvPr id="14340" name="Slide Number Placeholder 3">
            <a:extLst>
              <a:ext uri="{FF2B5EF4-FFF2-40B4-BE49-F238E27FC236}">
                <a16:creationId xmlns:a16="http://schemas.microsoft.com/office/drawing/2014/main" id="{31D91908-D8CF-C4E2-BCF3-BEE017C38C3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8AE2920-C55B-497A-BB39-0EC528C59EDF}" type="slidenum">
              <a:rPr lang="es-PR" altLang="es-PR"/>
              <a:pPr algn="r" eaLnBrk="1" hangingPunct="1">
                <a:spcBef>
                  <a:spcPct val="0"/>
                </a:spcBef>
              </a:pPr>
              <a:t>4</a:t>
            </a:fld>
            <a:endParaRPr lang="es-PR" altLang="es-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593A8677-D6A3-904F-F93D-337524EE3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7E748024-4271-4A1A-37BA-F85B38271256}"/>
              </a:ext>
            </a:extLst>
          </p:cNvPr>
          <p:cNvSpPr>
            <a:spLocks noGrp="1"/>
          </p:cNvSpPr>
          <p:nvPr>
            <p:ph type="body" idx="1"/>
          </p:nvPr>
        </p:nvSpPr>
        <p:spPr>
          <a:noFill/>
        </p:spPr>
        <p:txBody>
          <a:bodyPr/>
          <a:lstStyle/>
          <a:p>
            <a:pPr eaLnBrk="1" hangingPunct="1">
              <a:spcBef>
                <a:spcPct val="0"/>
              </a:spcBef>
            </a:pPr>
            <a:endParaRPr lang="es-PR" altLang="es-PR"/>
          </a:p>
        </p:txBody>
      </p:sp>
      <p:sp>
        <p:nvSpPr>
          <p:cNvPr id="88068" name="Slide Number Placeholder 3">
            <a:extLst>
              <a:ext uri="{FF2B5EF4-FFF2-40B4-BE49-F238E27FC236}">
                <a16:creationId xmlns:a16="http://schemas.microsoft.com/office/drawing/2014/main" id="{7CE18AC6-395F-3446-F243-0408ADCA22A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4D50EF-42C8-4CF9-8250-A40A552CA491}" type="slidenum">
              <a:rPr lang="es-PR" altLang="es-PR"/>
              <a:pPr algn="r" eaLnBrk="1" hangingPunct="1">
                <a:spcBef>
                  <a:spcPct val="0"/>
                </a:spcBef>
              </a:pPr>
              <a:t>40</a:t>
            </a:fld>
            <a:endParaRPr lang="es-PR" altLang="es-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F4AE0D8-E1C9-4ECB-D514-F759DB972C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13CE4312-8837-207A-EBAC-8CB553C70A40}"/>
              </a:ext>
            </a:extLst>
          </p:cNvPr>
          <p:cNvSpPr>
            <a:spLocks noGrp="1"/>
          </p:cNvSpPr>
          <p:nvPr>
            <p:ph type="body" idx="1"/>
          </p:nvPr>
        </p:nvSpPr>
        <p:spPr>
          <a:noFill/>
        </p:spPr>
        <p:txBody>
          <a:bodyPr/>
          <a:lstStyle/>
          <a:p>
            <a:pPr eaLnBrk="1" hangingPunct="1">
              <a:spcBef>
                <a:spcPct val="0"/>
              </a:spcBef>
            </a:pPr>
            <a:endParaRPr lang="es-PR" altLang="es-PR"/>
          </a:p>
        </p:txBody>
      </p:sp>
      <p:sp>
        <p:nvSpPr>
          <p:cNvPr id="90116" name="Slide Number Placeholder 3">
            <a:extLst>
              <a:ext uri="{FF2B5EF4-FFF2-40B4-BE49-F238E27FC236}">
                <a16:creationId xmlns:a16="http://schemas.microsoft.com/office/drawing/2014/main" id="{9F111BEF-33DC-C23F-6903-4C621822386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26CB7BB-A9FB-4F5F-9A0D-6C6619B72123}" type="slidenum">
              <a:rPr lang="es-PR" altLang="es-PR"/>
              <a:pPr algn="r" eaLnBrk="1" hangingPunct="1">
                <a:spcBef>
                  <a:spcPct val="0"/>
                </a:spcBef>
              </a:pPr>
              <a:t>41</a:t>
            </a:fld>
            <a:endParaRPr lang="es-PR" altLang="es-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A7088400-F86C-0807-D40A-7FBCAC1BC1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3195805F-4861-7DA0-5E2E-9154279DAB32}"/>
              </a:ext>
            </a:extLst>
          </p:cNvPr>
          <p:cNvSpPr>
            <a:spLocks noGrp="1"/>
          </p:cNvSpPr>
          <p:nvPr>
            <p:ph type="body" idx="1"/>
          </p:nvPr>
        </p:nvSpPr>
        <p:spPr>
          <a:noFill/>
        </p:spPr>
        <p:txBody>
          <a:bodyPr/>
          <a:lstStyle/>
          <a:p>
            <a:pPr eaLnBrk="1" hangingPunct="1">
              <a:spcBef>
                <a:spcPct val="0"/>
              </a:spcBef>
            </a:pPr>
            <a:endParaRPr lang="es-PR" altLang="es-PR"/>
          </a:p>
        </p:txBody>
      </p:sp>
      <p:sp>
        <p:nvSpPr>
          <p:cNvPr id="92164" name="Slide Number Placeholder 3">
            <a:extLst>
              <a:ext uri="{FF2B5EF4-FFF2-40B4-BE49-F238E27FC236}">
                <a16:creationId xmlns:a16="http://schemas.microsoft.com/office/drawing/2014/main" id="{001F40E6-8FAE-BE1A-9B16-5315A06741E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C5E3557-1969-4F14-B0C3-816062254190}" type="slidenum">
              <a:rPr lang="es-PR" altLang="es-PR"/>
              <a:pPr algn="r" eaLnBrk="1" hangingPunct="1">
                <a:spcBef>
                  <a:spcPct val="0"/>
                </a:spcBef>
              </a:pPr>
              <a:t>42</a:t>
            </a:fld>
            <a:endParaRPr lang="es-PR" altLang="es-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828C0F8C-9FC2-64C7-7599-B3B97EEEC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75465634-D70E-20E3-8AFA-15E49D1CC718}"/>
              </a:ext>
            </a:extLst>
          </p:cNvPr>
          <p:cNvSpPr>
            <a:spLocks noGrp="1"/>
          </p:cNvSpPr>
          <p:nvPr>
            <p:ph type="body" idx="1"/>
          </p:nvPr>
        </p:nvSpPr>
        <p:spPr>
          <a:noFill/>
        </p:spPr>
        <p:txBody>
          <a:bodyPr/>
          <a:lstStyle/>
          <a:p>
            <a:pPr eaLnBrk="1" hangingPunct="1">
              <a:spcBef>
                <a:spcPct val="0"/>
              </a:spcBef>
            </a:pPr>
            <a:endParaRPr lang="es-PR" altLang="es-PR"/>
          </a:p>
        </p:txBody>
      </p:sp>
      <p:sp>
        <p:nvSpPr>
          <p:cNvPr id="94212" name="Slide Number Placeholder 3">
            <a:extLst>
              <a:ext uri="{FF2B5EF4-FFF2-40B4-BE49-F238E27FC236}">
                <a16:creationId xmlns:a16="http://schemas.microsoft.com/office/drawing/2014/main" id="{3E3F2BCB-9510-7265-E469-06E26BF3BB9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928D546-B1AC-44E5-A957-367BFF5712D9}" type="slidenum">
              <a:rPr lang="es-PR" altLang="es-PR"/>
              <a:pPr algn="r" eaLnBrk="1" hangingPunct="1">
                <a:spcBef>
                  <a:spcPct val="0"/>
                </a:spcBef>
              </a:pPr>
              <a:t>43</a:t>
            </a:fld>
            <a:endParaRPr lang="es-PR" altLang="es-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9257F30E-7806-F52D-A2F4-60137E2212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62D00144-4487-68C5-78EB-5CEA9F478E75}"/>
              </a:ext>
            </a:extLst>
          </p:cNvPr>
          <p:cNvSpPr>
            <a:spLocks noGrp="1"/>
          </p:cNvSpPr>
          <p:nvPr>
            <p:ph type="body" idx="1"/>
          </p:nvPr>
        </p:nvSpPr>
        <p:spPr>
          <a:noFill/>
        </p:spPr>
        <p:txBody>
          <a:bodyPr/>
          <a:lstStyle/>
          <a:p>
            <a:pPr eaLnBrk="1" hangingPunct="1">
              <a:spcBef>
                <a:spcPct val="0"/>
              </a:spcBef>
            </a:pPr>
            <a:endParaRPr lang="es-PR" altLang="es-PR"/>
          </a:p>
        </p:txBody>
      </p:sp>
      <p:sp>
        <p:nvSpPr>
          <p:cNvPr id="96260" name="Slide Number Placeholder 3">
            <a:extLst>
              <a:ext uri="{FF2B5EF4-FFF2-40B4-BE49-F238E27FC236}">
                <a16:creationId xmlns:a16="http://schemas.microsoft.com/office/drawing/2014/main" id="{2B9DEBF8-ACD0-092A-6677-A5B89C168A1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2310A5E-52FE-4107-81AF-239529E8C520}" type="slidenum">
              <a:rPr lang="es-PR" altLang="es-PR"/>
              <a:pPr algn="r" eaLnBrk="1" hangingPunct="1">
                <a:spcBef>
                  <a:spcPct val="0"/>
                </a:spcBef>
              </a:pPr>
              <a:t>44</a:t>
            </a:fld>
            <a:endParaRPr lang="es-PR" altLang="es-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9687F53-25B2-4CCF-8A10-71A75F264A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D73382F-56D2-8DA9-E604-7FDB8DEF6258}"/>
              </a:ext>
            </a:extLst>
          </p:cNvPr>
          <p:cNvSpPr>
            <a:spLocks noGrp="1"/>
          </p:cNvSpPr>
          <p:nvPr>
            <p:ph type="body" idx="1"/>
          </p:nvPr>
        </p:nvSpPr>
        <p:spPr>
          <a:noFill/>
        </p:spPr>
        <p:txBody>
          <a:bodyPr/>
          <a:lstStyle/>
          <a:p>
            <a:pPr eaLnBrk="1" hangingPunct="1">
              <a:spcBef>
                <a:spcPct val="0"/>
              </a:spcBef>
            </a:pPr>
            <a:endParaRPr lang="es-PR" altLang="es-PR"/>
          </a:p>
        </p:txBody>
      </p:sp>
      <p:sp>
        <p:nvSpPr>
          <p:cNvPr id="98308" name="Slide Number Placeholder 3">
            <a:extLst>
              <a:ext uri="{FF2B5EF4-FFF2-40B4-BE49-F238E27FC236}">
                <a16:creationId xmlns:a16="http://schemas.microsoft.com/office/drawing/2014/main" id="{D7CCC606-24ED-5006-0669-A5A1333AC65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386532E-BFB9-49F6-B7FA-2E2444B85D2D}" type="slidenum">
              <a:rPr lang="es-PR" altLang="es-PR"/>
              <a:pPr algn="r" eaLnBrk="1" hangingPunct="1">
                <a:spcBef>
                  <a:spcPct val="0"/>
                </a:spcBef>
              </a:pPr>
              <a:t>45</a:t>
            </a:fld>
            <a:endParaRPr lang="es-PR" altLang="es-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0E8ED83-1D8F-3173-8A40-435F2469C6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0173609B-EFD2-8B1F-7802-698A9A516186}"/>
              </a:ext>
            </a:extLst>
          </p:cNvPr>
          <p:cNvSpPr>
            <a:spLocks noGrp="1"/>
          </p:cNvSpPr>
          <p:nvPr>
            <p:ph type="body" idx="1"/>
          </p:nvPr>
        </p:nvSpPr>
        <p:spPr>
          <a:noFill/>
        </p:spPr>
        <p:txBody>
          <a:bodyPr/>
          <a:lstStyle/>
          <a:p>
            <a:pPr eaLnBrk="1" hangingPunct="1">
              <a:spcBef>
                <a:spcPct val="0"/>
              </a:spcBef>
            </a:pPr>
            <a:endParaRPr lang="es-PR" altLang="es-PR"/>
          </a:p>
        </p:txBody>
      </p:sp>
      <p:sp>
        <p:nvSpPr>
          <p:cNvPr id="100356" name="Slide Number Placeholder 3">
            <a:extLst>
              <a:ext uri="{FF2B5EF4-FFF2-40B4-BE49-F238E27FC236}">
                <a16:creationId xmlns:a16="http://schemas.microsoft.com/office/drawing/2014/main" id="{3F6C7BD2-4ED9-134E-1A11-0881CAC4C56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C9906B9-8C0C-41BA-BA12-9759986DDEE6}" type="slidenum">
              <a:rPr lang="es-PR" altLang="es-PR"/>
              <a:pPr algn="r" eaLnBrk="1" hangingPunct="1">
                <a:spcBef>
                  <a:spcPct val="0"/>
                </a:spcBef>
              </a:pPr>
              <a:t>46</a:t>
            </a:fld>
            <a:endParaRPr lang="es-PR" altLang="es-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434CB29D-3137-A9FA-36B0-0832E629B2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DE1E23FC-2B78-7A97-9A50-49E44FF8A1B6}"/>
              </a:ext>
            </a:extLst>
          </p:cNvPr>
          <p:cNvSpPr>
            <a:spLocks noGrp="1"/>
          </p:cNvSpPr>
          <p:nvPr>
            <p:ph type="body" idx="1"/>
          </p:nvPr>
        </p:nvSpPr>
        <p:spPr>
          <a:noFill/>
        </p:spPr>
        <p:txBody>
          <a:bodyPr/>
          <a:lstStyle/>
          <a:p>
            <a:pPr eaLnBrk="1" hangingPunct="1">
              <a:spcBef>
                <a:spcPct val="0"/>
              </a:spcBef>
            </a:pPr>
            <a:endParaRPr lang="es-PR" altLang="es-PR"/>
          </a:p>
        </p:txBody>
      </p:sp>
      <p:sp>
        <p:nvSpPr>
          <p:cNvPr id="102404" name="Slide Number Placeholder 3">
            <a:extLst>
              <a:ext uri="{FF2B5EF4-FFF2-40B4-BE49-F238E27FC236}">
                <a16:creationId xmlns:a16="http://schemas.microsoft.com/office/drawing/2014/main" id="{D7469D9F-0D91-EEB9-C92B-92778FCD6A0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AC59AA6-64B4-4D73-A416-05F66789D485}" type="slidenum">
              <a:rPr lang="es-PR" altLang="es-PR"/>
              <a:pPr algn="r" eaLnBrk="1" hangingPunct="1">
                <a:spcBef>
                  <a:spcPct val="0"/>
                </a:spcBef>
              </a:pPr>
              <a:t>47</a:t>
            </a:fld>
            <a:endParaRPr lang="es-PR" altLang="es-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FF79AB42-E975-5E9E-A50A-FD56ED6C60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4EA91FAC-72C6-790C-DFEF-67609038FF76}"/>
              </a:ext>
            </a:extLst>
          </p:cNvPr>
          <p:cNvSpPr>
            <a:spLocks noGrp="1"/>
          </p:cNvSpPr>
          <p:nvPr>
            <p:ph type="body" idx="1"/>
          </p:nvPr>
        </p:nvSpPr>
        <p:spPr>
          <a:noFill/>
        </p:spPr>
        <p:txBody>
          <a:bodyPr/>
          <a:lstStyle/>
          <a:p>
            <a:pPr eaLnBrk="1" hangingPunct="1">
              <a:spcBef>
                <a:spcPct val="0"/>
              </a:spcBef>
            </a:pPr>
            <a:endParaRPr lang="es-PR" altLang="es-PR"/>
          </a:p>
        </p:txBody>
      </p:sp>
      <p:sp>
        <p:nvSpPr>
          <p:cNvPr id="104452" name="Slide Number Placeholder 3">
            <a:extLst>
              <a:ext uri="{FF2B5EF4-FFF2-40B4-BE49-F238E27FC236}">
                <a16:creationId xmlns:a16="http://schemas.microsoft.com/office/drawing/2014/main" id="{2366E0A0-5959-3FF6-4B49-C0A8A164FAD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3AE7EB2-61BF-4EC9-A4C6-6834DBD2157F}" type="slidenum">
              <a:rPr lang="es-PR" altLang="es-PR"/>
              <a:pPr algn="r" eaLnBrk="1" hangingPunct="1">
                <a:spcBef>
                  <a:spcPct val="0"/>
                </a:spcBef>
              </a:pPr>
              <a:t>48</a:t>
            </a:fld>
            <a:endParaRPr lang="es-PR" altLang="es-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4FE528CB-A08B-9274-6180-21B2AC1778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CDD3646C-A8E1-F5EA-270E-74859A591AFA}"/>
              </a:ext>
            </a:extLst>
          </p:cNvPr>
          <p:cNvSpPr>
            <a:spLocks noGrp="1"/>
          </p:cNvSpPr>
          <p:nvPr>
            <p:ph type="body" idx="1"/>
          </p:nvPr>
        </p:nvSpPr>
        <p:spPr>
          <a:noFill/>
        </p:spPr>
        <p:txBody>
          <a:bodyPr/>
          <a:lstStyle/>
          <a:p>
            <a:pPr eaLnBrk="1" hangingPunct="1">
              <a:spcBef>
                <a:spcPct val="0"/>
              </a:spcBef>
            </a:pPr>
            <a:endParaRPr lang="es-PR" altLang="es-PR"/>
          </a:p>
        </p:txBody>
      </p:sp>
      <p:sp>
        <p:nvSpPr>
          <p:cNvPr id="106500" name="Slide Number Placeholder 3">
            <a:extLst>
              <a:ext uri="{FF2B5EF4-FFF2-40B4-BE49-F238E27FC236}">
                <a16:creationId xmlns:a16="http://schemas.microsoft.com/office/drawing/2014/main" id="{80FA3CB8-AAE5-CDE4-03F0-576EB7ED7FC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C3BE6D-98D6-4949-B383-D50480B49963}" type="slidenum">
              <a:rPr lang="es-PR" altLang="es-PR"/>
              <a:pPr algn="r" eaLnBrk="1" hangingPunct="1">
                <a:spcBef>
                  <a:spcPct val="0"/>
                </a:spcBef>
              </a:pPr>
              <a:t>49</a:t>
            </a:fld>
            <a:endParaRPr lang="es-PR" altLang="es-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CE72AA3-CF19-A039-24CF-1FB6DB7AD6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48CBBD7-9D33-FC9B-B476-1B0C3BC3EAA2}"/>
              </a:ext>
            </a:extLst>
          </p:cNvPr>
          <p:cNvSpPr>
            <a:spLocks noGrp="1"/>
          </p:cNvSpPr>
          <p:nvPr>
            <p:ph type="body" idx="1"/>
          </p:nvPr>
        </p:nvSpPr>
        <p:spPr>
          <a:noFill/>
        </p:spPr>
        <p:txBody>
          <a:bodyPr/>
          <a:lstStyle/>
          <a:p>
            <a:pPr eaLnBrk="1" hangingPunct="1">
              <a:spcBef>
                <a:spcPct val="0"/>
              </a:spcBef>
            </a:pPr>
            <a:endParaRPr lang="es-PR" altLang="es-PR"/>
          </a:p>
        </p:txBody>
      </p:sp>
      <p:sp>
        <p:nvSpPr>
          <p:cNvPr id="16388" name="Slide Number Placeholder 3">
            <a:extLst>
              <a:ext uri="{FF2B5EF4-FFF2-40B4-BE49-F238E27FC236}">
                <a16:creationId xmlns:a16="http://schemas.microsoft.com/office/drawing/2014/main" id="{EAAAFC9B-4CA1-F478-4B2C-2DE6D38FDE1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CDC07BF-B415-4371-BF07-24BE30D36E65}" type="slidenum">
              <a:rPr lang="es-PR" altLang="es-PR"/>
              <a:pPr algn="r" eaLnBrk="1" hangingPunct="1">
                <a:spcBef>
                  <a:spcPct val="0"/>
                </a:spcBef>
              </a:pPr>
              <a:t>5</a:t>
            </a:fld>
            <a:endParaRPr lang="es-PR" altLang="es-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6E7E994-B3CA-986E-A871-4137BBE8AB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DA71119A-7E57-9FAA-9051-AEA8A0FD6915}"/>
              </a:ext>
            </a:extLst>
          </p:cNvPr>
          <p:cNvSpPr>
            <a:spLocks noGrp="1"/>
          </p:cNvSpPr>
          <p:nvPr>
            <p:ph type="body" idx="1"/>
          </p:nvPr>
        </p:nvSpPr>
        <p:spPr>
          <a:noFill/>
        </p:spPr>
        <p:txBody>
          <a:bodyPr/>
          <a:lstStyle/>
          <a:p>
            <a:pPr eaLnBrk="1" hangingPunct="1">
              <a:spcBef>
                <a:spcPct val="0"/>
              </a:spcBef>
            </a:pPr>
            <a:endParaRPr lang="es-PR" altLang="es-PR"/>
          </a:p>
        </p:txBody>
      </p:sp>
      <p:sp>
        <p:nvSpPr>
          <p:cNvPr id="108548" name="Slide Number Placeholder 3">
            <a:extLst>
              <a:ext uri="{FF2B5EF4-FFF2-40B4-BE49-F238E27FC236}">
                <a16:creationId xmlns:a16="http://schemas.microsoft.com/office/drawing/2014/main" id="{099E6AC4-FD50-418C-1837-F758ECFD459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CF7EB27-4E41-4FB9-B2AA-8387CAE279DC}" type="slidenum">
              <a:rPr lang="es-PR" altLang="es-PR"/>
              <a:pPr algn="r" eaLnBrk="1" hangingPunct="1">
                <a:spcBef>
                  <a:spcPct val="0"/>
                </a:spcBef>
              </a:pPr>
              <a:t>50</a:t>
            </a:fld>
            <a:endParaRPr lang="es-PR" altLang="es-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9F30AF6E-6DDC-F5A6-869A-3CAC5A514E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9EDDCD75-CD88-10B6-9912-A4AEFB2D6198}"/>
              </a:ext>
            </a:extLst>
          </p:cNvPr>
          <p:cNvSpPr>
            <a:spLocks noGrp="1"/>
          </p:cNvSpPr>
          <p:nvPr>
            <p:ph type="body" idx="1"/>
          </p:nvPr>
        </p:nvSpPr>
        <p:spPr>
          <a:noFill/>
        </p:spPr>
        <p:txBody>
          <a:bodyPr/>
          <a:lstStyle/>
          <a:p>
            <a:pPr eaLnBrk="1" hangingPunct="1">
              <a:spcBef>
                <a:spcPct val="0"/>
              </a:spcBef>
            </a:pPr>
            <a:endParaRPr lang="es-PR" altLang="es-PR"/>
          </a:p>
        </p:txBody>
      </p:sp>
      <p:sp>
        <p:nvSpPr>
          <p:cNvPr id="110596" name="Slide Number Placeholder 3">
            <a:extLst>
              <a:ext uri="{FF2B5EF4-FFF2-40B4-BE49-F238E27FC236}">
                <a16:creationId xmlns:a16="http://schemas.microsoft.com/office/drawing/2014/main" id="{43D82E50-8A3C-C823-0D00-F844EE381C7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0186DD7-9B24-4EDF-B7F4-AB24E990E02C}" type="slidenum">
              <a:rPr lang="es-PR" altLang="es-PR"/>
              <a:pPr algn="r" eaLnBrk="1" hangingPunct="1">
                <a:spcBef>
                  <a:spcPct val="0"/>
                </a:spcBef>
              </a:pPr>
              <a:t>51</a:t>
            </a:fld>
            <a:endParaRPr lang="es-PR" altLang="es-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8EB30D40-8EFB-E7D9-179A-B742971C4C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03C4A57C-9CCB-48F1-8BDD-16DCA1B26C51}"/>
              </a:ext>
            </a:extLst>
          </p:cNvPr>
          <p:cNvSpPr>
            <a:spLocks noGrp="1"/>
          </p:cNvSpPr>
          <p:nvPr>
            <p:ph type="body" idx="1"/>
          </p:nvPr>
        </p:nvSpPr>
        <p:spPr>
          <a:noFill/>
        </p:spPr>
        <p:txBody>
          <a:bodyPr/>
          <a:lstStyle/>
          <a:p>
            <a:pPr eaLnBrk="1" hangingPunct="1">
              <a:spcBef>
                <a:spcPct val="0"/>
              </a:spcBef>
            </a:pPr>
            <a:endParaRPr lang="es-PR" altLang="es-PR"/>
          </a:p>
        </p:txBody>
      </p:sp>
      <p:sp>
        <p:nvSpPr>
          <p:cNvPr id="112644" name="Slide Number Placeholder 3">
            <a:extLst>
              <a:ext uri="{FF2B5EF4-FFF2-40B4-BE49-F238E27FC236}">
                <a16:creationId xmlns:a16="http://schemas.microsoft.com/office/drawing/2014/main" id="{D13E8F38-B708-26BD-C590-CCE336D3E872}"/>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5B5E52E-33A6-49E4-96B2-3FCDA51EEB00}" type="slidenum">
              <a:rPr lang="es-PR" altLang="es-PR"/>
              <a:pPr algn="r" eaLnBrk="1" hangingPunct="1">
                <a:spcBef>
                  <a:spcPct val="0"/>
                </a:spcBef>
              </a:pPr>
              <a:t>52</a:t>
            </a:fld>
            <a:endParaRPr lang="es-PR" altLang="es-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D050AE77-AB1F-A6F7-E319-38205D5C57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99F4867C-0D79-1788-44ED-2B388B84402F}"/>
              </a:ext>
            </a:extLst>
          </p:cNvPr>
          <p:cNvSpPr>
            <a:spLocks noGrp="1"/>
          </p:cNvSpPr>
          <p:nvPr>
            <p:ph type="body" idx="1"/>
          </p:nvPr>
        </p:nvSpPr>
        <p:spPr>
          <a:noFill/>
        </p:spPr>
        <p:txBody>
          <a:bodyPr/>
          <a:lstStyle/>
          <a:p>
            <a:pPr eaLnBrk="1" hangingPunct="1">
              <a:spcBef>
                <a:spcPct val="0"/>
              </a:spcBef>
            </a:pPr>
            <a:endParaRPr lang="es-PR" altLang="es-PR"/>
          </a:p>
        </p:txBody>
      </p:sp>
      <p:sp>
        <p:nvSpPr>
          <p:cNvPr id="114692" name="Slide Number Placeholder 3">
            <a:extLst>
              <a:ext uri="{FF2B5EF4-FFF2-40B4-BE49-F238E27FC236}">
                <a16:creationId xmlns:a16="http://schemas.microsoft.com/office/drawing/2014/main" id="{A4119393-3695-BE19-6BAE-D642EA314CE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3723F91-41B2-415F-AD81-4FA49E21D7FE}" type="slidenum">
              <a:rPr lang="es-PR" altLang="es-PR"/>
              <a:pPr algn="r" eaLnBrk="1" hangingPunct="1">
                <a:spcBef>
                  <a:spcPct val="0"/>
                </a:spcBef>
              </a:pPr>
              <a:t>53</a:t>
            </a:fld>
            <a:endParaRPr lang="es-PR" altLang="es-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E821F24C-A3E4-455C-8486-6D0DAF0B53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7C6540FF-E7B1-6053-44AA-0FCF8E09986B}"/>
              </a:ext>
            </a:extLst>
          </p:cNvPr>
          <p:cNvSpPr>
            <a:spLocks noGrp="1"/>
          </p:cNvSpPr>
          <p:nvPr>
            <p:ph type="body" idx="1"/>
          </p:nvPr>
        </p:nvSpPr>
        <p:spPr>
          <a:noFill/>
        </p:spPr>
        <p:txBody>
          <a:bodyPr/>
          <a:lstStyle/>
          <a:p>
            <a:pPr eaLnBrk="1" hangingPunct="1">
              <a:spcBef>
                <a:spcPct val="0"/>
              </a:spcBef>
            </a:pPr>
            <a:endParaRPr lang="es-PR" altLang="es-PR"/>
          </a:p>
        </p:txBody>
      </p:sp>
      <p:sp>
        <p:nvSpPr>
          <p:cNvPr id="116740" name="Slide Number Placeholder 3">
            <a:extLst>
              <a:ext uri="{FF2B5EF4-FFF2-40B4-BE49-F238E27FC236}">
                <a16:creationId xmlns:a16="http://schemas.microsoft.com/office/drawing/2014/main" id="{E4CE1A15-4EAC-EBA6-C2D4-5476AEA5EB1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68491D3-9ED9-4703-86DE-982ADC2710F9}" type="slidenum">
              <a:rPr lang="es-PR" altLang="es-PR"/>
              <a:pPr algn="r" eaLnBrk="1" hangingPunct="1">
                <a:spcBef>
                  <a:spcPct val="0"/>
                </a:spcBef>
              </a:pPr>
              <a:t>54</a:t>
            </a:fld>
            <a:endParaRPr lang="es-PR" altLang="es-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7B41152A-9FE2-BB03-B948-0B71F46E25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EE792473-7F75-A829-1DB8-3F4F368C81B6}"/>
              </a:ext>
            </a:extLst>
          </p:cNvPr>
          <p:cNvSpPr>
            <a:spLocks noGrp="1"/>
          </p:cNvSpPr>
          <p:nvPr>
            <p:ph type="body" idx="1"/>
          </p:nvPr>
        </p:nvSpPr>
        <p:spPr>
          <a:noFill/>
        </p:spPr>
        <p:txBody>
          <a:bodyPr/>
          <a:lstStyle/>
          <a:p>
            <a:pPr eaLnBrk="1" hangingPunct="1">
              <a:spcBef>
                <a:spcPct val="0"/>
              </a:spcBef>
            </a:pPr>
            <a:endParaRPr lang="es-PR" altLang="es-PR"/>
          </a:p>
        </p:txBody>
      </p:sp>
      <p:sp>
        <p:nvSpPr>
          <p:cNvPr id="118788" name="Slide Number Placeholder 3">
            <a:extLst>
              <a:ext uri="{FF2B5EF4-FFF2-40B4-BE49-F238E27FC236}">
                <a16:creationId xmlns:a16="http://schemas.microsoft.com/office/drawing/2014/main" id="{E5CA62C1-BB26-C9C2-6D93-10414973880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28D488C-858C-4045-93DF-AA4786B71C97}" type="slidenum">
              <a:rPr lang="es-PR" altLang="es-PR"/>
              <a:pPr algn="r" eaLnBrk="1" hangingPunct="1">
                <a:spcBef>
                  <a:spcPct val="0"/>
                </a:spcBef>
              </a:pPr>
              <a:t>55</a:t>
            </a:fld>
            <a:endParaRPr lang="es-PR" altLang="es-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9A8986F9-1B59-F721-067F-2A4202EB40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9963DBE3-5553-1091-4FD1-CF297C5DAB0D}"/>
              </a:ext>
            </a:extLst>
          </p:cNvPr>
          <p:cNvSpPr>
            <a:spLocks noGrp="1"/>
          </p:cNvSpPr>
          <p:nvPr>
            <p:ph type="body" idx="1"/>
          </p:nvPr>
        </p:nvSpPr>
        <p:spPr>
          <a:noFill/>
        </p:spPr>
        <p:txBody>
          <a:bodyPr/>
          <a:lstStyle/>
          <a:p>
            <a:pPr eaLnBrk="1" hangingPunct="1">
              <a:spcBef>
                <a:spcPct val="0"/>
              </a:spcBef>
            </a:pPr>
            <a:endParaRPr lang="es-PR" altLang="es-PR"/>
          </a:p>
        </p:txBody>
      </p:sp>
      <p:sp>
        <p:nvSpPr>
          <p:cNvPr id="120836" name="Slide Number Placeholder 3">
            <a:extLst>
              <a:ext uri="{FF2B5EF4-FFF2-40B4-BE49-F238E27FC236}">
                <a16:creationId xmlns:a16="http://schemas.microsoft.com/office/drawing/2014/main" id="{600C7DA6-86B7-DE1F-202B-F9508F0B29C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713AE21-7EA0-4DD8-9B38-4587CBBA5ECD}" type="slidenum">
              <a:rPr lang="es-PR" altLang="es-PR"/>
              <a:pPr algn="r" eaLnBrk="1" hangingPunct="1">
                <a:spcBef>
                  <a:spcPct val="0"/>
                </a:spcBef>
              </a:pPr>
              <a:t>56</a:t>
            </a:fld>
            <a:endParaRPr lang="es-PR" altLang="es-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D857DEB-2E55-B936-BB6E-20C1300512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2401A0ED-0250-6956-02D6-932E018BB8B6}"/>
              </a:ext>
            </a:extLst>
          </p:cNvPr>
          <p:cNvSpPr>
            <a:spLocks noGrp="1"/>
          </p:cNvSpPr>
          <p:nvPr>
            <p:ph type="body" idx="1"/>
          </p:nvPr>
        </p:nvSpPr>
        <p:spPr>
          <a:noFill/>
        </p:spPr>
        <p:txBody>
          <a:bodyPr/>
          <a:lstStyle/>
          <a:p>
            <a:pPr eaLnBrk="1" hangingPunct="1">
              <a:spcBef>
                <a:spcPct val="0"/>
              </a:spcBef>
            </a:pPr>
            <a:endParaRPr lang="es-PR" altLang="es-PR"/>
          </a:p>
        </p:txBody>
      </p:sp>
      <p:sp>
        <p:nvSpPr>
          <p:cNvPr id="122884" name="Slide Number Placeholder 3">
            <a:extLst>
              <a:ext uri="{FF2B5EF4-FFF2-40B4-BE49-F238E27FC236}">
                <a16:creationId xmlns:a16="http://schemas.microsoft.com/office/drawing/2014/main" id="{75B96560-A25A-1B0A-DCC1-0B14F9D5516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C59CFF0-DCB1-4C96-AFFD-740BBB215570}" type="slidenum">
              <a:rPr lang="es-PR" altLang="es-PR"/>
              <a:pPr algn="r" eaLnBrk="1" hangingPunct="1">
                <a:spcBef>
                  <a:spcPct val="0"/>
                </a:spcBef>
              </a:pPr>
              <a:t>57</a:t>
            </a:fld>
            <a:endParaRPr lang="es-PR" altLang="es-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5C6B2A29-AB4E-BADF-3ACA-800A2267A4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ACC813B3-AE81-8118-2FD1-EFC2C505B915}"/>
              </a:ext>
            </a:extLst>
          </p:cNvPr>
          <p:cNvSpPr>
            <a:spLocks noGrp="1"/>
          </p:cNvSpPr>
          <p:nvPr>
            <p:ph type="body" idx="1"/>
          </p:nvPr>
        </p:nvSpPr>
        <p:spPr>
          <a:noFill/>
        </p:spPr>
        <p:txBody>
          <a:bodyPr/>
          <a:lstStyle/>
          <a:p>
            <a:pPr eaLnBrk="1" hangingPunct="1">
              <a:spcBef>
                <a:spcPct val="0"/>
              </a:spcBef>
            </a:pPr>
            <a:endParaRPr lang="es-PR" altLang="es-PR"/>
          </a:p>
        </p:txBody>
      </p:sp>
      <p:sp>
        <p:nvSpPr>
          <p:cNvPr id="124932" name="Slide Number Placeholder 3">
            <a:extLst>
              <a:ext uri="{FF2B5EF4-FFF2-40B4-BE49-F238E27FC236}">
                <a16:creationId xmlns:a16="http://schemas.microsoft.com/office/drawing/2014/main" id="{2C340328-8DA0-409A-99A6-369650B29CB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F341368-E7D9-4FE0-8DE4-60C7035F1CC3}" type="slidenum">
              <a:rPr lang="es-PR" altLang="es-PR"/>
              <a:pPr algn="r" eaLnBrk="1" hangingPunct="1">
                <a:spcBef>
                  <a:spcPct val="0"/>
                </a:spcBef>
              </a:pPr>
              <a:t>58</a:t>
            </a:fld>
            <a:endParaRPr lang="es-PR" altLang="es-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06975E3E-DCA8-556E-BB88-C2DE586EF1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5600EDCB-FB9E-2F6E-E30F-512FCD7A03A6}"/>
              </a:ext>
            </a:extLst>
          </p:cNvPr>
          <p:cNvSpPr>
            <a:spLocks noGrp="1"/>
          </p:cNvSpPr>
          <p:nvPr>
            <p:ph type="body" idx="1"/>
          </p:nvPr>
        </p:nvSpPr>
        <p:spPr>
          <a:noFill/>
        </p:spPr>
        <p:txBody>
          <a:bodyPr/>
          <a:lstStyle/>
          <a:p>
            <a:pPr eaLnBrk="1" hangingPunct="1">
              <a:spcBef>
                <a:spcPct val="0"/>
              </a:spcBef>
            </a:pPr>
            <a:endParaRPr lang="es-PR" altLang="es-PR"/>
          </a:p>
        </p:txBody>
      </p:sp>
      <p:sp>
        <p:nvSpPr>
          <p:cNvPr id="126980" name="Slide Number Placeholder 3">
            <a:extLst>
              <a:ext uri="{FF2B5EF4-FFF2-40B4-BE49-F238E27FC236}">
                <a16:creationId xmlns:a16="http://schemas.microsoft.com/office/drawing/2014/main" id="{D7CF067C-F761-7871-D248-4152DD94298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B600BBB-A2CE-452B-9150-5375FBDC926C}" type="slidenum">
              <a:rPr lang="es-PR" altLang="es-PR"/>
              <a:pPr algn="r" eaLnBrk="1" hangingPunct="1">
                <a:spcBef>
                  <a:spcPct val="0"/>
                </a:spcBef>
              </a:pPr>
              <a:t>59</a:t>
            </a:fld>
            <a:endParaRPr lang="es-PR" altLang="es-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4DCDFDE-63CA-8C6A-541B-A73F9F7BCF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63D47DA-B875-228C-7FB4-025742115A78}"/>
              </a:ext>
            </a:extLst>
          </p:cNvPr>
          <p:cNvSpPr>
            <a:spLocks noGrp="1"/>
          </p:cNvSpPr>
          <p:nvPr>
            <p:ph type="body" idx="1"/>
          </p:nvPr>
        </p:nvSpPr>
        <p:spPr>
          <a:noFill/>
        </p:spPr>
        <p:txBody>
          <a:bodyPr/>
          <a:lstStyle/>
          <a:p>
            <a:pPr eaLnBrk="1" hangingPunct="1">
              <a:spcBef>
                <a:spcPct val="0"/>
              </a:spcBef>
            </a:pPr>
            <a:endParaRPr lang="es-PR" altLang="es-PR"/>
          </a:p>
        </p:txBody>
      </p:sp>
      <p:sp>
        <p:nvSpPr>
          <p:cNvPr id="18436" name="Slide Number Placeholder 3">
            <a:extLst>
              <a:ext uri="{FF2B5EF4-FFF2-40B4-BE49-F238E27FC236}">
                <a16:creationId xmlns:a16="http://schemas.microsoft.com/office/drawing/2014/main" id="{E83F6E8E-9CB8-66C6-280F-5539247188BE}"/>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4829D9A-CA47-4AAF-BEE9-E07E9E8EE761}" type="slidenum">
              <a:rPr lang="es-PR" altLang="es-PR"/>
              <a:pPr algn="r" eaLnBrk="1" hangingPunct="1">
                <a:spcBef>
                  <a:spcPct val="0"/>
                </a:spcBef>
              </a:pPr>
              <a:t>6</a:t>
            </a:fld>
            <a:endParaRPr lang="es-PR" altLang="es-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FC31072F-BD59-D931-27CE-8D9341CEF5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87B0FC68-EE79-9CA1-B857-998AE2130CC3}"/>
              </a:ext>
            </a:extLst>
          </p:cNvPr>
          <p:cNvSpPr>
            <a:spLocks noGrp="1"/>
          </p:cNvSpPr>
          <p:nvPr>
            <p:ph type="body" idx="1"/>
          </p:nvPr>
        </p:nvSpPr>
        <p:spPr>
          <a:noFill/>
        </p:spPr>
        <p:txBody>
          <a:bodyPr/>
          <a:lstStyle/>
          <a:p>
            <a:pPr eaLnBrk="1" hangingPunct="1">
              <a:spcBef>
                <a:spcPct val="0"/>
              </a:spcBef>
            </a:pPr>
            <a:endParaRPr lang="es-PR" altLang="es-PR"/>
          </a:p>
        </p:txBody>
      </p:sp>
      <p:sp>
        <p:nvSpPr>
          <p:cNvPr id="129028" name="Slide Number Placeholder 3">
            <a:extLst>
              <a:ext uri="{FF2B5EF4-FFF2-40B4-BE49-F238E27FC236}">
                <a16:creationId xmlns:a16="http://schemas.microsoft.com/office/drawing/2014/main" id="{58669F1C-53FE-3936-C224-B2EAB06B09D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26F15B0-5F8B-4E2E-9D28-711A5E0E61DE}" type="slidenum">
              <a:rPr lang="es-PR" altLang="es-PR"/>
              <a:pPr algn="r" eaLnBrk="1" hangingPunct="1">
                <a:spcBef>
                  <a:spcPct val="0"/>
                </a:spcBef>
              </a:pPr>
              <a:t>60</a:t>
            </a:fld>
            <a:endParaRPr lang="es-PR" altLang="es-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55FB020E-C317-B7A1-4D8B-ED5928C997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9A11E3CC-5847-72CD-AEBD-092FEEB48F8A}"/>
              </a:ext>
            </a:extLst>
          </p:cNvPr>
          <p:cNvSpPr>
            <a:spLocks noGrp="1"/>
          </p:cNvSpPr>
          <p:nvPr>
            <p:ph type="body" idx="1"/>
          </p:nvPr>
        </p:nvSpPr>
        <p:spPr>
          <a:noFill/>
        </p:spPr>
        <p:txBody>
          <a:bodyPr/>
          <a:lstStyle/>
          <a:p>
            <a:pPr eaLnBrk="1" hangingPunct="1">
              <a:spcBef>
                <a:spcPct val="0"/>
              </a:spcBef>
            </a:pPr>
            <a:endParaRPr lang="es-PR" altLang="es-PR"/>
          </a:p>
        </p:txBody>
      </p:sp>
      <p:sp>
        <p:nvSpPr>
          <p:cNvPr id="131076" name="Slide Number Placeholder 3">
            <a:extLst>
              <a:ext uri="{FF2B5EF4-FFF2-40B4-BE49-F238E27FC236}">
                <a16:creationId xmlns:a16="http://schemas.microsoft.com/office/drawing/2014/main" id="{D24EA47F-14EA-3FE6-A607-03D804BC708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FCBACCC-7AF4-4E3F-B925-7813749C9981}" type="slidenum">
              <a:rPr lang="es-PR" altLang="es-PR"/>
              <a:pPr algn="r" eaLnBrk="1" hangingPunct="1">
                <a:spcBef>
                  <a:spcPct val="0"/>
                </a:spcBef>
              </a:pPr>
              <a:t>61</a:t>
            </a:fld>
            <a:endParaRPr lang="es-PR" altLang="es-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81CBBDC7-19CF-161F-B616-CBBA32E57D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3BF187E6-A3E7-9CCA-CD63-80A8412CF8C1}"/>
              </a:ext>
            </a:extLst>
          </p:cNvPr>
          <p:cNvSpPr>
            <a:spLocks noGrp="1"/>
          </p:cNvSpPr>
          <p:nvPr>
            <p:ph type="body" idx="1"/>
          </p:nvPr>
        </p:nvSpPr>
        <p:spPr>
          <a:noFill/>
        </p:spPr>
        <p:txBody>
          <a:bodyPr/>
          <a:lstStyle/>
          <a:p>
            <a:pPr eaLnBrk="1" hangingPunct="1">
              <a:spcBef>
                <a:spcPct val="0"/>
              </a:spcBef>
            </a:pPr>
            <a:endParaRPr lang="es-PR" altLang="es-PR"/>
          </a:p>
        </p:txBody>
      </p:sp>
      <p:sp>
        <p:nvSpPr>
          <p:cNvPr id="133124" name="Slide Number Placeholder 3">
            <a:extLst>
              <a:ext uri="{FF2B5EF4-FFF2-40B4-BE49-F238E27FC236}">
                <a16:creationId xmlns:a16="http://schemas.microsoft.com/office/drawing/2014/main" id="{22F0C55F-A800-A0E6-04E7-F6736F780D0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71745FA-E4C3-4954-8832-49D2CD5856E9}" type="slidenum">
              <a:rPr lang="es-PR" altLang="es-PR"/>
              <a:pPr algn="r" eaLnBrk="1" hangingPunct="1">
                <a:spcBef>
                  <a:spcPct val="0"/>
                </a:spcBef>
              </a:pPr>
              <a:t>62</a:t>
            </a:fld>
            <a:endParaRPr lang="es-PR" altLang="es-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EE55DC80-0F13-560E-03FB-9F503F9BCC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2EC5FF49-2E07-9D92-184D-24EFDECC5A25}"/>
              </a:ext>
            </a:extLst>
          </p:cNvPr>
          <p:cNvSpPr>
            <a:spLocks noGrp="1"/>
          </p:cNvSpPr>
          <p:nvPr>
            <p:ph type="body" idx="1"/>
          </p:nvPr>
        </p:nvSpPr>
        <p:spPr>
          <a:noFill/>
        </p:spPr>
        <p:txBody>
          <a:bodyPr/>
          <a:lstStyle/>
          <a:p>
            <a:pPr eaLnBrk="1" hangingPunct="1">
              <a:spcBef>
                <a:spcPct val="0"/>
              </a:spcBef>
            </a:pPr>
            <a:endParaRPr lang="es-PR" altLang="es-PR"/>
          </a:p>
        </p:txBody>
      </p:sp>
      <p:sp>
        <p:nvSpPr>
          <p:cNvPr id="135172" name="Slide Number Placeholder 3">
            <a:extLst>
              <a:ext uri="{FF2B5EF4-FFF2-40B4-BE49-F238E27FC236}">
                <a16:creationId xmlns:a16="http://schemas.microsoft.com/office/drawing/2014/main" id="{203AE33F-C01D-B6D5-80F4-2C1F5E6D176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68474C9-DF2E-4216-8E33-DFDD2AB42FDA}" type="slidenum">
              <a:rPr lang="es-PR" altLang="es-PR"/>
              <a:pPr algn="r" eaLnBrk="1" hangingPunct="1">
                <a:spcBef>
                  <a:spcPct val="0"/>
                </a:spcBef>
              </a:pPr>
              <a:t>63</a:t>
            </a:fld>
            <a:endParaRPr lang="es-PR" altLang="es-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2CF8ED31-F0C0-D8B0-6505-049E0D040D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D264D4E6-EF7A-AF4D-B44A-5809E9752AC9}"/>
              </a:ext>
            </a:extLst>
          </p:cNvPr>
          <p:cNvSpPr>
            <a:spLocks noGrp="1"/>
          </p:cNvSpPr>
          <p:nvPr>
            <p:ph type="body" idx="1"/>
          </p:nvPr>
        </p:nvSpPr>
        <p:spPr>
          <a:noFill/>
        </p:spPr>
        <p:txBody>
          <a:bodyPr/>
          <a:lstStyle/>
          <a:p>
            <a:pPr eaLnBrk="1" hangingPunct="1">
              <a:spcBef>
                <a:spcPct val="0"/>
              </a:spcBef>
            </a:pPr>
            <a:endParaRPr lang="es-PR" altLang="es-PR"/>
          </a:p>
        </p:txBody>
      </p:sp>
      <p:sp>
        <p:nvSpPr>
          <p:cNvPr id="137220" name="Slide Number Placeholder 3">
            <a:extLst>
              <a:ext uri="{FF2B5EF4-FFF2-40B4-BE49-F238E27FC236}">
                <a16:creationId xmlns:a16="http://schemas.microsoft.com/office/drawing/2014/main" id="{5AF4E6FF-E79A-837D-19A3-BB345E61D2F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7251E6D-09E8-406D-A9CD-76569D5279D9}" type="slidenum">
              <a:rPr lang="es-PR" altLang="es-PR"/>
              <a:pPr algn="r" eaLnBrk="1" hangingPunct="1">
                <a:spcBef>
                  <a:spcPct val="0"/>
                </a:spcBef>
              </a:pPr>
              <a:t>64</a:t>
            </a:fld>
            <a:endParaRPr lang="es-PR" altLang="es-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F73EC161-824C-BCC4-36FA-1F87616614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98CEF9F3-0116-131C-BF83-EC825F136516}"/>
              </a:ext>
            </a:extLst>
          </p:cNvPr>
          <p:cNvSpPr>
            <a:spLocks noGrp="1"/>
          </p:cNvSpPr>
          <p:nvPr>
            <p:ph type="body" idx="1"/>
          </p:nvPr>
        </p:nvSpPr>
        <p:spPr>
          <a:noFill/>
        </p:spPr>
        <p:txBody>
          <a:bodyPr/>
          <a:lstStyle/>
          <a:p>
            <a:pPr eaLnBrk="1" hangingPunct="1">
              <a:spcBef>
                <a:spcPct val="0"/>
              </a:spcBef>
            </a:pPr>
            <a:endParaRPr lang="es-PR" altLang="es-PR"/>
          </a:p>
        </p:txBody>
      </p:sp>
      <p:sp>
        <p:nvSpPr>
          <p:cNvPr id="139268" name="Slide Number Placeholder 3">
            <a:extLst>
              <a:ext uri="{FF2B5EF4-FFF2-40B4-BE49-F238E27FC236}">
                <a16:creationId xmlns:a16="http://schemas.microsoft.com/office/drawing/2014/main" id="{1CE0289D-FF06-F77D-62D9-A43634A0B42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C0486D4-E779-410D-85E1-E08E8707993C}" type="slidenum">
              <a:rPr lang="es-PR" altLang="es-PR"/>
              <a:pPr algn="r" eaLnBrk="1" hangingPunct="1">
                <a:spcBef>
                  <a:spcPct val="0"/>
                </a:spcBef>
              </a:pPr>
              <a:t>65</a:t>
            </a:fld>
            <a:endParaRPr lang="es-PR" altLang="es-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4A2F41B2-69FD-ED64-92DA-5D3F340157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4D1DBB34-652D-9E85-BECB-6539A66B2AB4}"/>
              </a:ext>
            </a:extLst>
          </p:cNvPr>
          <p:cNvSpPr>
            <a:spLocks noGrp="1"/>
          </p:cNvSpPr>
          <p:nvPr>
            <p:ph type="body" idx="1"/>
          </p:nvPr>
        </p:nvSpPr>
        <p:spPr>
          <a:noFill/>
        </p:spPr>
        <p:txBody>
          <a:bodyPr/>
          <a:lstStyle/>
          <a:p>
            <a:pPr eaLnBrk="1" hangingPunct="1">
              <a:spcBef>
                <a:spcPct val="0"/>
              </a:spcBef>
            </a:pPr>
            <a:endParaRPr lang="es-PR" altLang="es-PR"/>
          </a:p>
        </p:txBody>
      </p:sp>
      <p:sp>
        <p:nvSpPr>
          <p:cNvPr id="141316" name="Slide Number Placeholder 3">
            <a:extLst>
              <a:ext uri="{FF2B5EF4-FFF2-40B4-BE49-F238E27FC236}">
                <a16:creationId xmlns:a16="http://schemas.microsoft.com/office/drawing/2014/main" id="{34900BCE-F358-6608-AD39-A1294FCDACC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2E9F6A3-3048-49FD-9CA8-32DED6178EC3}" type="slidenum">
              <a:rPr lang="es-PR" altLang="es-PR"/>
              <a:pPr algn="r" eaLnBrk="1" hangingPunct="1">
                <a:spcBef>
                  <a:spcPct val="0"/>
                </a:spcBef>
              </a:pPr>
              <a:t>66</a:t>
            </a:fld>
            <a:endParaRPr lang="es-PR" altLang="es-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9C97FA44-F2C7-484F-9AE9-93E06FC60D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CF39FFF0-C88B-5478-A76A-87E6FACEF249}"/>
              </a:ext>
            </a:extLst>
          </p:cNvPr>
          <p:cNvSpPr>
            <a:spLocks noGrp="1"/>
          </p:cNvSpPr>
          <p:nvPr>
            <p:ph type="body" idx="1"/>
          </p:nvPr>
        </p:nvSpPr>
        <p:spPr>
          <a:noFill/>
        </p:spPr>
        <p:txBody>
          <a:bodyPr/>
          <a:lstStyle/>
          <a:p>
            <a:pPr eaLnBrk="1" hangingPunct="1">
              <a:spcBef>
                <a:spcPct val="0"/>
              </a:spcBef>
            </a:pPr>
            <a:endParaRPr lang="es-PR" altLang="es-PR"/>
          </a:p>
        </p:txBody>
      </p:sp>
      <p:sp>
        <p:nvSpPr>
          <p:cNvPr id="143364" name="Slide Number Placeholder 3">
            <a:extLst>
              <a:ext uri="{FF2B5EF4-FFF2-40B4-BE49-F238E27FC236}">
                <a16:creationId xmlns:a16="http://schemas.microsoft.com/office/drawing/2014/main" id="{6A21EC3E-858B-D878-223A-46216C68454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6D1DF78-D9A6-4E14-9977-D2ED9BA87619}" type="slidenum">
              <a:rPr lang="es-PR" altLang="es-PR"/>
              <a:pPr algn="r" eaLnBrk="1" hangingPunct="1">
                <a:spcBef>
                  <a:spcPct val="0"/>
                </a:spcBef>
              </a:pPr>
              <a:t>67</a:t>
            </a:fld>
            <a:endParaRPr lang="es-PR" altLang="es-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9C7A9BB8-4D6D-62CC-06B8-8D2664F3CD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95EAFDF8-1849-6D4A-C1DA-2631D0A579BC}"/>
              </a:ext>
            </a:extLst>
          </p:cNvPr>
          <p:cNvSpPr>
            <a:spLocks noGrp="1"/>
          </p:cNvSpPr>
          <p:nvPr>
            <p:ph type="body" idx="1"/>
          </p:nvPr>
        </p:nvSpPr>
        <p:spPr>
          <a:noFill/>
        </p:spPr>
        <p:txBody>
          <a:bodyPr/>
          <a:lstStyle/>
          <a:p>
            <a:pPr eaLnBrk="1" hangingPunct="1">
              <a:spcBef>
                <a:spcPct val="0"/>
              </a:spcBef>
            </a:pPr>
            <a:endParaRPr lang="es-PR" altLang="es-PR"/>
          </a:p>
        </p:txBody>
      </p:sp>
      <p:sp>
        <p:nvSpPr>
          <p:cNvPr id="145412" name="Slide Number Placeholder 3">
            <a:extLst>
              <a:ext uri="{FF2B5EF4-FFF2-40B4-BE49-F238E27FC236}">
                <a16:creationId xmlns:a16="http://schemas.microsoft.com/office/drawing/2014/main" id="{DEEDA014-F017-6F87-693A-AA172EC5B97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EECE247-D5DF-4C45-9BE2-7CB64D1E29B5}" type="slidenum">
              <a:rPr lang="es-PR" altLang="es-PR"/>
              <a:pPr algn="r" eaLnBrk="1" hangingPunct="1">
                <a:spcBef>
                  <a:spcPct val="0"/>
                </a:spcBef>
              </a:pPr>
              <a:t>68</a:t>
            </a:fld>
            <a:endParaRPr lang="es-PR" altLang="es-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769CEE0E-A55F-45B7-5E32-A96AFE60E1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9F2CCA3D-E6D6-3A71-FF86-F3C9321AF50F}"/>
              </a:ext>
            </a:extLst>
          </p:cNvPr>
          <p:cNvSpPr>
            <a:spLocks noGrp="1"/>
          </p:cNvSpPr>
          <p:nvPr>
            <p:ph type="body" idx="1"/>
          </p:nvPr>
        </p:nvSpPr>
        <p:spPr>
          <a:noFill/>
        </p:spPr>
        <p:txBody>
          <a:bodyPr/>
          <a:lstStyle/>
          <a:p>
            <a:pPr eaLnBrk="1" hangingPunct="1">
              <a:spcBef>
                <a:spcPct val="0"/>
              </a:spcBef>
            </a:pPr>
            <a:endParaRPr lang="es-PR" altLang="es-PR"/>
          </a:p>
        </p:txBody>
      </p:sp>
      <p:sp>
        <p:nvSpPr>
          <p:cNvPr id="147460" name="Slide Number Placeholder 3">
            <a:extLst>
              <a:ext uri="{FF2B5EF4-FFF2-40B4-BE49-F238E27FC236}">
                <a16:creationId xmlns:a16="http://schemas.microsoft.com/office/drawing/2014/main" id="{50A811BE-1C0B-DC49-EB78-731898D26F0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E02C5AE-249C-40F7-B65E-F4D6DF15C5D7}" type="slidenum">
              <a:rPr lang="es-PR" altLang="es-PR"/>
              <a:pPr algn="r" eaLnBrk="1" hangingPunct="1">
                <a:spcBef>
                  <a:spcPct val="0"/>
                </a:spcBef>
              </a:pPr>
              <a:t>69</a:t>
            </a:fld>
            <a:endParaRPr lang="es-PR" altLang="es-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A79CED0-6917-1E1E-9B77-D25D971295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9100D47-F7E2-954E-BB3C-879ACB63CB64}"/>
              </a:ext>
            </a:extLst>
          </p:cNvPr>
          <p:cNvSpPr>
            <a:spLocks noGrp="1"/>
          </p:cNvSpPr>
          <p:nvPr>
            <p:ph type="body" idx="1"/>
          </p:nvPr>
        </p:nvSpPr>
        <p:spPr>
          <a:noFill/>
        </p:spPr>
        <p:txBody>
          <a:bodyPr/>
          <a:lstStyle/>
          <a:p>
            <a:pPr eaLnBrk="1" hangingPunct="1">
              <a:spcBef>
                <a:spcPct val="0"/>
              </a:spcBef>
            </a:pPr>
            <a:endParaRPr lang="es-PR" altLang="es-PR"/>
          </a:p>
        </p:txBody>
      </p:sp>
      <p:sp>
        <p:nvSpPr>
          <p:cNvPr id="20484" name="Slide Number Placeholder 3">
            <a:extLst>
              <a:ext uri="{FF2B5EF4-FFF2-40B4-BE49-F238E27FC236}">
                <a16:creationId xmlns:a16="http://schemas.microsoft.com/office/drawing/2014/main" id="{FA300E26-EF88-6242-8E09-7E9145D3F4A4}"/>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7A25C7-95A8-4D41-8953-7A2A6164550A}" type="slidenum">
              <a:rPr lang="es-PR" altLang="es-PR"/>
              <a:pPr algn="r" eaLnBrk="1" hangingPunct="1">
                <a:spcBef>
                  <a:spcPct val="0"/>
                </a:spcBef>
              </a:pPr>
              <a:t>7</a:t>
            </a:fld>
            <a:endParaRPr lang="es-PR" altLang="es-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6E2B03AA-E6BE-C6DA-0822-75A8681EF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7FA5E3F2-483F-D5E5-E688-0822042E9234}"/>
              </a:ext>
            </a:extLst>
          </p:cNvPr>
          <p:cNvSpPr>
            <a:spLocks noGrp="1"/>
          </p:cNvSpPr>
          <p:nvPr>
            <p:ph type="body" idx="1"/>
          </p:nvPr>
        </p:nvSpPr>
        <p:spPr>
          <a:noFill/>
        </p:spPr>
        <p:txBody>
          <a:bodyPr/>
          <a:lstStyle/>
          <a:p>
            <a:pPr eaLnBrk="1" hangingPunct="1">
              <a:spcBef>
                <a:spcPct val="0"/>
              </a:spcBef>
            </a:pPr>
            <a:endParaRPr lang="es-PR" altLang="es-PR"/>
          </a:p>
        </p:txBody>
      </p:sp>
      <p:sp>
        <p:nvSpPr>
          <p:cNvPr id="149508" name="Slide Number Placeholder 3">
            <a:extLst>
              <a:ext uri="{FF2B5EF4-FFF2-40B4-BE49-F238E27FC236}">
                <a16:creationId xmlns:a16="http://schemas.microsoft.com/office/drawing/2014/main" id="{E3FD7387-5FB8-C598-8BDB-BBFFE53CCCB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9B61825-97EC-4747-8E4F-39B76672834B}" type="slidenum">
              <a:rPr lang="es-PR" altLang="es-PR"/>
              <a:pPr algn="r" eaLnBrk="1" hangingPunct="1">
                <a:spcBef>
                  <a:spcPct val="0"/>
                </a:spcBef>
              </a:pPr>
              <a:t>70</a:t>
            </a:fld>
            <a:endParaRPr lang="es-PR" altLang="es-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0A0EA531-3CF2-C3FF-4FD8-B09D819D41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B209819E-12CA-AADF-77CD-18229AD36B9F}"/>
              </a:ext>
            </a:extLst>
          </p:cNvPr>
          <p:cNvSpPr>
            <a:spLocks noGrp="1"/>
          </p:cNvSpPr>
          <p:nvPr>
            <p:ph type="body" idx="1"/>
          </p:nvPr>
        </p:nvSpPr>
        <p:spPr>
          <a:noFill/>
        </p:spPr>
        <p:txBody>
          <a:bodyPr/>
          <a:lstStyle/>
          <a:p>
            <a:pPr eaLnBrk="1" hangingPunct="1">
              <a:spcBef>
                <a:spcPct val="0"/>
              </a:spcBef>
            </a:pPr>
            <a:endParaRPr lang="es-PR" altLang="es-PR"/>
          </a:p>
        </p:txBody>
      </p:sp>
      <p:sp>
        <p:nvSpPr>
          <p:cNvPr id="151556" name="Slide Number Placeholder 3">
            <a:extLst>
              <a:ext uri="{FF2B5EF4-FFF2-40B4-BE49-F238E27FC236}">
                <a16:creationId xmlns:a16="http://schemas.microsoft.com/office/drawing/2014/main" id="{28285279-83DF-7C7C-B52C-464F134497F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B1AA323-3C98-4D6E-BD8F-0FCF873B7D45}" type="slidenum">
              <a:rPr lang="es-PR" altLang="es-PR"/>
              <a:pPr algn="r" eaLnBrk="1" hangingPunct="1">
                <a:spcBef>
                  <a:spcPct val="0"/>
                </a:spcBef>
              </a:pPr>
              <a:t>71</a:t>
            </a:fld>
            <a:endParaRPr lang="es-PR" altLang="es-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AE23F3A8-656C-584D-4319-0366E7BE3C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C79471F2-7C99-B43D-F19D-5D87E44E822E}"/>
              </a:ext>
            </a:extLst>
          </p:cNvPr>
          <p:cNvSpPr>
            <a:spLocks noGrp="1"/>
          </p:cNvSpPr>
          <p:nvPr>
            <p:ph type="body" idx="1"/>
          </p:nvPr>
        </p:nvSpPr>
        <p:spPr>
          <a:noFill/>
        </p:spPr>
        <p:txBody>
          <a:bodyPr/>
          <a:lstStyle/>
          <a:p>
            <a:pPr eaLnBrk="1" hangingPunct="1">
              <a:spcBef>
                <a:spcPct val="0"/>
              </a:spcBef>
            </a:pPr>
            <a:endParaRPr lang="es-PR" altLang="es-PR"/>
          </a:p>
        </p:txBody>
      </p:sp>
      <p:sp>
        <p:nvSpPr>
          <p:cNvPr id="153604" name="Slide Number Placeholder 3">
            <a:extLst>
              <a:ext uri="{FF2B5EF4-FFF2-40B4-BE49-F238E27FC236}">
                <a16:creationId xmlns:a16="http://schemas.microsoft.com/office/drawing/2014/main" id="{1B61109C-9C66-2060-E8F5-091EBAAC1AE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58911E7-DFD1-4AE3-A1E8-FEBFF1854E59}" type="slidenum">
              <a:rPr lang="es-PR" altLang="es-PR"/>
              <a:pPr algn="r" eaLnBrk="1" hangingPunct="1">
                <a:spcBef>
                  <a:spcPct val="0"/>
                </a:spcBef>
              </a:pPr>
              <a:t>72</a:t>
            </a:fld>
            <a:endParaRPr lang="es-PR" altLang="es-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FF287D6B-260F-1FB2-B95C-4D05FAF51C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8A1523B3-8E14-E187-00E9-80AB2AE68EE9}"/>
              </a:ext>
            </a:extLst>
          </p:cNvPr>
          <p:cNvSpPr>
            <a:spLocks noGrp="1"/>
          </p:cNvSpPr>
          <p:nvPr>
            <p:ph type="body" idx="1"/>
          </p:nvPr>
        </p:nvSpPr>
        <p:spPr>
          <a:noFill/>
        </p:spPr>
        <p:txBody>
          <a:bodyPr/>
          <a:lstStyle/>
          <a:p>
            <a:pPr eaLnBrk="1" hangingPunct="1">
              <a:spcBef>
                <a:spcPct val="0"/>
              </a:spcBef>
            </a:pPr>
            <a:endParaRPr lang="es-PR" altLang="es-PR"/>
          </a:p>
        </p:txBody>
      </p:sp>
      <p:sp>
        <p:nvSpPr>
          <p:cNvPr id="155652" name="Slide Number Placeholder 3">
            <a:extLst>
              <a:ext uri="{FF2B5EF4-FFF2-40B4-BE49-F238E27FC236}">
                <a16:creationId xmlns:a16="http://schemas.microsoft.com/office/drawing/2014/main" id="{3A25FAE2-0989-9561-66FF-E3023AD5C38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F1F44E3-F62C-4C40-B4F5-66E96A34BB49}" type="slidenum">
              <a:rPr lang="es-PR" altLang="es-PR"/>
              <a:pPr algn="r" eaLnBrk="1" hangingPunct="1">
                <a:spcBef>
                  <a:spcPct val="0"/>
                </a:spcBef>
              </a:pPr>
              <a:t>73</a:t>
            </a:fld>
            <a:endParaRPr lang="es-PR" altLang="es-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4CAD6ABD-FBB2-8869-865D-9E27214057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F94A05D8-785F-0C65-5EE1-DA42694E408A}"/>
              </a:ext>
            </a:extLst>
          </p:cNvPr>
          <p:cNvSpPr>
            <a:spLocks noGrp="1"/>
          </p:cNvSpPr>
          <p:nvPr>
            <p:ph type="body" idx="1"/>
          </p:nvPr>
        </p:nvSpPr>
        <p:spPr>
          <a:noFill/>
        </p:spPr>
        <p:txBody>
          <a:bodyPr/>
          <a:lstStyle/>
          <a:p>
            <a:pPr eaLnBrk="1" hangingPunct="1">
              <a:spcBef>
                <a:spcPct val="0"/>
              </a:spcBef>
            </a:pPr>
            <a:endParaRPr lang="es-PR" altLang="es-PR"/>
          </a:p>
        </p:txBody>
      </p:sp>
      <p:sp>
        <p:nvSpPr>
          <p:cNvPr id="157700" name="Slide Number Placeholder 3">
            <a:extLst>
              <a:ext uri="{FF2B5EF4-FFF2-40B4-BE49-F238E27FC236}">
                <a16:creationId xmlns:a16="http://schemas.microsoft.com/office/drawing/2014/main" id="{E4C87FAB-0E9B-91C3-92AB-F584794D6B0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BDA16ED-2B62-4E98-A9B8-095B5B52F196}" type="slidenum">
              <a:rPr lang="es-PR" altLang="es-PR"/>
              <a:pPr algn="r" eaLnBrk="1" hangingPunct="1">
                <a:spcBef>
                  <a:spcPct val="0"/>
                </a:spcBef>
              </a:pPr>
              <a:t>74</a:t>
            </a:fld>
            <a:endParaRPr lang="es-PR" altLang="es-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AFD7CAA1-B155-D77B-751E-759094ACD4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a:extLst>
              <a:ext uri="{FF2B5EF4-FFF2-40B4-BE49-F238E27FC236}">
                <a16:creationId xmlns:a16="http://schemas.microsoft.com/office/drawing/2014/main" id="{D144E9E9-AC0B-B664-D4EA-E3FA79781264}"/>
              </a:ext>
            </a:extLst>
          </p:cNvPr>
          <p:cNvSpPr>
            <a:spLocks noGrp="1"/>
          </p:cNvSpPr>
          <p:nvPr>
            <p:ph type="body" idx="1"/>
          </p:nvPr>
        </p:nvSpPr>
        <p:spPr>
          <a:noFill/>
        </p:spPr>
        <p:txBody>
          <a:bodyPr/>
          <a:lstStyle/>
          <a:p>
            <a:pPr eaLnBrk="1" hangingPunct="1">
              <a:spcBef>
                <a:spcPct val="0"/>
              </a:spcBef>
            </a:pPr>
            <a:endParaRPr lang="es-PR" altLang="es-PR"/>
          </a:p>
        </p:txBody>
      </p:sp>
      <p:sp>
        <p:nvSpPr>
          <p:cNvPr id="159748" name="Slide Number Placeholder 3">
            <a:extLst>
              <a:ext uri="{FF2B5EF4-FFF2-40B4-BE49-F238E27FC236}">
                <a16:creationId xmlns:a16="http://schemas.microsoft.com/office/drawing/2014/main" id="{B60140C1-5776-8A80-F634-0DC14744C10F}"/>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74375E-8D13-4943-8C57-8CE10485A932}" type="slidenum">
              <a:rPr lang="es-PR" altLang="es-PR"/>
              <a:pPr algn="r" eaLnBrk="1" hangingPunct="1">
                <a:spcBef>
                  <a:spcPct val="0"/>
                </a:spcBef>
              </a:pPr>
              <a:t>75</a:t>
            </a:fld>
            <a:endParaRPr lang="es-PR" altLang="es-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7F067B19-A00A-0E9A-70C5-A3B8CA3358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DEB58161-FC0D-FF47-5BF9-ECEA79386BA5}"/>
              </a:ext>
            </a:extLst>
          </p:cNvPr>
          <p:cNvSpPr>
            <a:spLocks noGrp="1"/>
          </p:cNvSpPr>
          <p:nvPr>
            <p:ph type="body" idx="1"/>
          </p:nvPr>
        </p:nvSpPr>
        <p:spPr>
          <a:noFill/>
        </p:spPr>
        <p:txBody>
          <a:bodyPr/>
          <a:lstStyle/>
          <a:p>
            <a:pPr eaLnBrk="1" hangingPunct="1">
              <a:spcBef>
                <a:spcPct val="0"/>
              </a:spcBef>
            </a:pPr>
            <a:endParaRPr lang="es-PR" altLang="es-PR"/>
          </a:p>
        </p:txBody>
      </p:sp>
      <p:sp>
        <p:nvSpPr>
          <p:cNvPr id="161796" name="Slide Number Placeholder 3">
            <a:extLst>
              <a:ext uri="{FF2B5EF4-FFF2-40B4-BE49-F238E27FC236}">
                <a16:creationId xmlns:a16="http://schemas.microsoft.com/office/drawing/2014/main" id="{D7074A30-41CD-2A4F-44ED-705DA310CBD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AF91E7-743A-431D-8410-1E435F8D8535}" type="slidenum">
              <a:rPr lang="es-PR" altLang="es-PR"/>
              <a:pPr algn="r" eaLnBrk="1" hangingPunct="1">
                <a:spcBef>
                  <a:spcPct val="0"/>
                </a:spcBef>
              </a:pPr>
              <a:t>76</a:t>
            </a:fld>
            <a:endParaRPr lang="es-PR" altLang="es-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BD96416A-AD22-AD27-3966-586F39A912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a:extLst>
              <a:ext uri="{FF2B5EF4-FFF2-40B4-BE49-F238E27FC236}">
                <a16:creationId xmlns:a16="http://schemas.microsoft.com/office/drawing/2014/main" id="{F9EFEAF5-4EA1-EBA0-E2BF-8D08915993CE}"/>
              </a:ext>
            </a:extLst>
          </p:cNvPr>
          <p:cNvSpPr>
            <a:spLocks noGrp="1"/>
          </p:cNvSpPr>
          <p:nvPr>
            <p:ph type="body" idx="1"/>
          </p:nvPr>
        </p:nvSpPr>
        <p:spPr>
          <a:noFill/>
        </p:spPr>
        <p:txBody>
          <a:bodyPr/>
          <a:lstStyle/>
          <a:p>
            <a:pPr eaLnBrk="1" hangingPunct="1">
              <a:spcBef>
                <a:spcPct val="0"/>
              </a:spcBef>
            </a:pPr>
            <a:endParaRPr lang="es-PR" altLang="es-PR"/>
          </a:p>
        </p:txBody>
      </p:sp>
      <p:sp>
        <p:nvSpPr>
          <p:cNvPr id="163844" name="Slide Number Placeholder 3">
            <a:extLst>
              <a:ext uri="{FF2B5EF4-FFF2-40B4-BE49-F238E27FC236}">
                <a16:creationId xmlns:a16="http://schemas.microsoft.com/office/drawing/2014/main" id="{C2736A51-BB43-F6A7-5F57-2F26DF63CB4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0DF463-92F2-4BAC-AF61-C32F8BD83642}" type="slidenum">
              <a:rPr lang="es-PR" altLang="es-PR"/>
              <a:pPr algn="r" eaLnBrk="1" hangingPunct="1">
                <a:spcBef>
                  <a:spcPct val="0"/>
                </a:spcBef>
              </a:pPr>
              <a:t>77</a:t>
            </a:fld>
            <a:endParaRPr lang="es-PR" altLang="es-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76C6CCE4-45D4-4F2E-6BFD-C26C6339AD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a:extLst>
              <a:ext uri="{FF2B5EF4-FFF2-40B4-BE49-F238E27FC236}">
                <a16:creationId xmlns:a16="http://schemas.microsoft.com/office/drawing/2014/main" id="{9D18CD72-99BC-F00A-A793-5F16DBB8DA73}"/>
              </a:ext>
            </a:extLst>
          </p:cNvPr>
          <p:cNvSpPr>
            <a:spLocks noGrp="1"/>
          </p:cNvSpPr>
          <p:nvPr>
            <p:ph type="body" idx="1"/>
          </p:nvPr>
        </p:nvSpPr>
        <p:spPr>
          <a:noFill/>
        </p:spPr>
        <p:txBody>
          <a:bodyPr/>
          <a:lstStyle/>
          <a:p>
            <a:pPr eaLnBrk="1" hangingPunct="1">
              <a:spcBef>
                <a:spcPct val="0"/>
              </a:spcBef>
            </a:pPr>
            <a:endParaRPr lang="es-PR" altLang="es-PR"/>
          </a:p>
        </p:txBody>
      </p:sp>
      <p:sp>
        <p:nvSpPr>
          <p:cNvPr id="165892" name="Slide Number Placeholder 3">
            <a:extLst>
              <a:ext uri="{FF2B5EF4-FFF2-40B4-BE49-F238E27FC236}">
                <a16:creationId xmlns:a16="http://schemas.microsoft.com/office/drawing/2014/main" id="{B79090F0-5C9A-C43F-EA45-1C040C25E109}"/>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E69E25-6BA1-4EE0-A7F7-8A8ADEB717D2}" type="slidenum">
              <a:rPr lang="es-PR" altLang="es-PR"/>
              <a:pPr algn="r" eaLnBrk="1" hangingPunct="1">
                <a:spcBef>
                  <a:spcPct val="0"/>
                </a:spcBef>
              </a:pPr>
              <a:t>78</a:t>
            </a:fld>
            <a:endParaRPr lang="es-PR" altLang="es-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95E3B473-A885-4560-B289-1EC841739C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a:extLst>
              <a:ext uri="{FF2B5EF4-FFF2-40B4-BE49-F238E27FC236}">
                <a16:creationId xmlns:a16="http://schemas.microsoft.com/office/drawing/2014/main" id="{67BD28D1-1422-D226-2ABE-55F360496F18}"/>
              </a:ext>
            </a:extLst>
          </p:cNvPr>
          <p:cNvSpPr>
            <a:spLocks noGrp="1"/>
          </p:cNvSpPr>
          <p:nvPr>
            <p:ph type="body" idx="1"/>
          </p:nvPr>
        </p:nvSpPr>
        <p:spPr>
          <a:noFill/>
        </p:spPr>
        <p:txBody>
          <a:bodyPr/>
          <a:lstStyle/>
          <a:p>
            <a:pPr eaLnBrk="1" hangingPunct="1">
              <a:spcBef>
                <a:spcPct val="0"/>
              </a:spcBef>
            </a:pPr>
            <a:endParaRPr lang="es-PR" altLang="es-PR"/>
          </a:p>
        </p:txBody>
      </p:sp>
      <p:sp>
        <p:nvSpPr>
          <p:cNvPr id="167940" name="Slide Number Placeholder 3">
            <a:extLst>
              <a:ext uri="{FF2B5EF4-FFF2-40B4-BE49-F238E27FC236}">
                <a16:creationId xmlns:a16="http://schemas.microsoft.com/office/drawing/2014/main" id="{09F559F0-5524-0E50-E5CA-4A95081A1D3F}"/>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26E0C56-0B3A-40FA-8F8C-CB4638100647}" type="slidenum">
              <a:rPr lang="es-PR" altLang="es-PR"/>
              <a:pPr algn="r" eaLnBrk="1" hangingPunct="1">
                <a:spcBef>
                  <a:spcPct val="0"/>
                </a:spcBef>
              </a:pPr>
              <a:t>79</a:t>
            </a:fld>
            <a:endParaRPr lang="es-PR" altLang="es-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BF9F9F2-4976-34D8-24B7-161E4D83F0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0073374-0011-E199-181F-E44D825FCFF1}"/>
              </a:ext>
            </a:extLst>
          </p:cNvPr>
          <p:cNvSpPr>
            <a:spLocks noGrp="1"/>
          </p:cNvSpPr>
          <p:nvPr>
            <p:ph type="body" idx="1"/>
          </p:nvPr>
        </p:nvSpPr>
        <p:spPr>
          <a:noFill/>
        </p:spPr>
        <p:txBody>
          <a:bodyPr/>
          <a:lstStyle/>
          <a:p>
            <a:pPr eaLnBrk="1" hangingPunct="1">
              <a:spcBef>
                <a:spcPct val="0"/>
              </a:spcBef>
            </a:pPr>
            <a:endParaRPr lang="es-PR" altLang="es-PR"/>
          </a:p>
        </p:txBody>
      </p:sp>
      <p:sp>
        <p:nvSpPr>
          <p:cNvPr id="22532" name="Slide Number Placeholder 3">
            <a:extLst>
              <a:ext uri="{FF2B5EF4-FFF2-40B4-BE49-F238E27FC236}">
                <a16:creationId xmlns:a16="http://schemas.microsoft.com/office/drawing/2014/main" id="{211003E2-B7D3-AFC2-7F95-365BF1C8879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1799FD7-9BB3-44BA-A57A-0E9CF6A645BE}" type="slidenum">
              <a:rPr lang="es-PR" altLang="es-PR"/>
              <a:pPr algn="r" eaLnBrk="1" hangingPunct="1">
                <a:spcBef>
                  <a:spcPct val="0"/>
                </a:spcBef>
              </a:pPr>
              <a:t>8</a:t>
            </a:fld>
            <a:endParaRPr lang="es-PR" altLang="es-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0F1AC22A-0D1D-B93C-1AED-29F58836AA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FC82A390-D9E6-080E-9310-B2DE98D8A6F8}"/>
              </a:ext>
            </a:extLst>
          </p:cNvPr>
          <p:cNvSpPr>
            <a:spLocks noGrp="1"/>
          </p:cNvSpPr>
          <p:nvPr>
            <p:ph type="body" idx="1"/>
          </p:nvPr>
        </p:nvSpPr>
        <p:spPr>
          <a:noFill/>
        </p:spPr>
        <p:txBody>
          <a:bodyPr/>
          <a:lstStyle/>
          <a:p>
            <a:pPr eaLnBrk="1" hangingPunct="1">
              <a:spcBef>
                <a:spcPct val="0"/>
              </a:spcBef>
            </a:pPr>
            <a:endParaRPr lang="es-PR" altLang="es-PR"/>
          </a:p>
        </p:txBody>
      </p:sp>
      <p:sp>
        <p:nvSpPr>
          <p:cNvPr id="169988" name="Slide Number Placeholder 3">
            <a:extLst>
              <a:ext uri="{FF2B5EF4-FFF2-40B4-BE49-F238E27FC236}">
                <a16:creationId xmlns:a16="http://schemas.microsoft.com/office/drawing/2014/main" id="{18EF355B-A7C7-2058-7054-DA4B7A1CB6E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468AA7-5917-466E-9D77-64954EB20037}" type="slidenum">
              <a:rPr lang="es-PR" altLang="es-PR"/>
              <a:pPr algn="r" eaLnBrk="1" hangingPunct="1">
                <a:spcBef>
                  <a:spcPct val="0"/>
                </a:spcBef>
              </a:pPr>
              <a:t>80</a:t>
            </a:fld>
            <a:endParaRPr lang="es-PR" altLang="es-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2EB9D9D4-CE67-AC9B-9869-D6D82B37D5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DB1274E4-7F98-C2B9-E05F-83AD827917B4}"/>
              </a:ext>
            </a:extLst>
          </p:cNvPr>
          <p:cNvSpPr>
            <a:spLocks noGrp="1"/>
          </p:cNvSpPr>
          <p:nvPr>
            <p:ph type="body" idx="1"/>
          </p:nvPr>
        </p:nvSpPr>
        <p:spPr>
          <a:noFill/>
        </p:spPr>
        <p:txBody>
          <a:bodyPr/>
          <a:lstStyle/>
          <a:p>
            <a:pPr eaLnBrk="1" hangingPunct="1">
              <a:spcBef>
                <a:spcPct val="0"/>
              </a:spcBef>
            </a:pPr>
            <a:endParaRPr lang="es-PR" altLang="es-PR"/>
          </a:p>
        </p:txBody>
      </p:sp>
      <p:sp>
        <p:nvSpPr>
          <p:cNvPr id="172036" name="Slide Number Placeholder 3">
            <a:extLst>
              <a:ext uri="{FF2B5EF4-FFF2-40B4-BE49-F238E27FC236}">
                <a16:creationId xmlns:a16="http://schemas.microsoft.com/office/drawing/2014/main" id="{A11D1284-1F3A-E3F6-5B69-6AAB57DBFA1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1F86839-92C8-48A3-9EBC-76583B1DC997}" type="slidenum">
              <a:rPr lang="es-PR" altLang="es-PR"/>
              <a:pPr algn="r" eaLnBrk="1" hangingPunct="1">
                <a:spcBef>
                  <a:spcPct val="0"/>
                </a:spcBef>
              </a:pPr>
              <a:t>81</a:t>
            </a:fld>
            <a:endParaRPr lang="es-PR" altLang="es-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EF3536EC-072D-1AC5-2BF8-12A7C061D6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a:extLst>
              <a:ext uri="{FF2B5EF4-FFF2-40B4-BE49-F238E27FC236}">
                <a16:creationId xmlns:a16="http://schemas.microsoft.com/office/drawing/2014/main" id="{983BA544-CA80-39AE-4C2A-73C48A76B0A1}"/>
              </a:ext>
            </a:extLst>
          </p:cNvPr>
          <p:cNvSpPr>
            <a:spLocks noGrp="1"/>
          </p:cNvSpPr>
          <p:nvPr>
            <p:ph type="body" idx="1"/>
          </p:nvPr>
        </p:nvSpPr>
        <p:spPr>
          <a:noFill/>
        </p:spPr>
        <p:txBody>
          <a:bodyPr/>
          <a:lstStyle/>
          <a:p>
            <a:pPr eaLnBrk="1" hangingPunct="1">
              <a:spcBef>
                <a:spcPct val="0"/>
              </a:spcBef>
            </a:pPr>
            <a:endParaRPr lang="es-PR" altLang="es-PR"/>
          </a:p>
        </p:txBody>
      </p:sp>
      <p:sp>
        <p:nvSpPr>
          <p:cNvPr id="174084" name="Slide Number Placeholder 3">
            <a:extLst>
              <a:ext uri="{FF2B5EF4-FFF2-40B4-BE49-F238E27FC236}">
                <a16:creationId xmlns:a16="http://schemas.microsoft.com/office/drawing/2014/main" id="{2CFC74F2-5734-EB7A-88F9-A91BC70DF8C7}"/>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9701271-069D-4BA0-B92E-E3C407F77683}" type="slidenum">
              <a:rPr lang="es-PR" altLang="es-PR"/>
              <a:pPr algn="r" eaLnBrk="1" hangingPunct="1">
                <a:spcBef>
                  <a:spcPct val="0"/>
                </a:spcBef>
              </a:pPr>
              <a:t>82</a:t>
            </a:fld>
            <a:endParaRPr lang="es-PR" altLang="es-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F133BE1D-E221-DBC4-C07D-7E90804C5B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a:extLst>
              <a:ext uri="{FF2B5EF4-FFF2-40B4-BE49-F238E27FC236}">
                <a16:creationId xmlns:a16="http://schemas.microsoft.com/office/drawing/2014/main" id="{24DD3EAA-829E-0CA3-EC8C-D2B0712E8E3E}"/>
              </a:ext>
            </a:extLst>
          </p:cNvPr>
          <p:cNvSpPr>
            <a:spLocks noGrp="1"/>
          </p:cNvSpPr>
          <p:nvPr>
            <p:ph type="body" idx="1"/>
          </p:nvPr>
        </p:nvSpPr>
        <p:spPr>
          <a:noFill/>
        </p:spPr>
        <p:txBody>
          <a:bodyPr/>
          <a:lstStyle/>
          <a:p>
            <a:pPr eaLnBrk="1" hangingPunct="1">
              <a:spcBef>
                <a:spcPct val="0"/>
              </a:spcBef>
            </a:pPr>
            <a:endParaRPr lang="es-PR" altLang="es-PR"/>
          </a:p>
        </p:txBody>
      </p:sp>
      <p:sp>
        <p:nvSpPr>
          <p:cNvPr id="176132" name="Slide Number Placeholder 3">
            <a:extLst>
              <a:ext uri="{FF2B5EF4-FFF2-40B4-BE49-F238E27FC236}">
                <a16:creationId xmlns:a16="http://schemas.microsoft.com/office/drawing/2014/main" id="{F1806EF9-559D-7DCF-D6EA-B49A5E5F9BB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1842B3-C631-4A05-8E8E-B76B4C19E8D3}" type="slidenum">
              <a:rPr lang="es-PR" altLang="es-PR"/>
              <a:pPr algn="r" eaLnBrk="1" hangingPunct="1">
                <a:spcBef>
                  <a:spcPct val="0"/>
                </a:spcBef>
              </a:pPr>
              <a:t>83</a:t>
            </a:fld>
            <a:endParaRPr lang="es-PR" altLang="es-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AE4F4024-0FC2-B9EC-667E-38EA5FDFE7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A9DDCB51-B8B5-A120-D426-AF2F5627529E}"/>
              </a:ext>
            </a:extLst>
          </p:cNvPr>
          <p:cNvSpPr>
            <a:spLocks noGrp="1"/>
          </p:cNvSpPr>
          <p:nvPr>
            <p:ph type="body" idx="1"/>
          </p:nvPr>
        </p:nvSpPr>
        <p:spPr>
          <a:noFill/>
        </p:spPr>
        <p:txBody>
          <a:bodyPr/>
          <a:lstStyle/>
          <a:p>
            <a:pPr eaLnBrk="1" hangingPunct="1">
              <a:spcBef>
                <a:spcPct val="0"/>
              </a:spcBef>
            </a:pPr>
            <a:endParaRPr lang="es-PR" altLang="es-PR"/>
          </a:p>
        </p:txBody>
      </p:sp>
      <p:sp>
        <p:nvSpPr>
          <p:cNvPr id="178180" name="Slide Number Placeholder 3">
            <a:extLst>
              <a:ext uri="{FF2B5EF4-FFF2-40B4-BE49-F238E27FC236}">
                <a16:creationId xmlns:a16="http://schemas.microsoft.com/office/drawing/2014/main" id="{D7BD0A15-14BC-387D-9528-CA7B15FD3E5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4EE8B97-2977-4D0D-8931-AA74943A9FA6}" type="slidenum">
              <a:rPr lang="es-PR" altLang="es-PR"/>
              <a:pPr algn="r" eaLnBrk="1" hangingPunct="1">
                <a:spcBef>
                  <a:spcPct val="0"/>
                </a:spcBef>
              </a:pPr>
              <a:t>84</a:t>
            </a:fld>
            <a:endParaRPr lang="es-PR" altLang="es-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6D6D8DA5-1DC3-3B75-1F52-A8B9C999F1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a:extLst>
              <a:ext uri="{FF2B5EF4-FFF2-40B4-BE49-F238E27FC236}">
                <a16:creationId xmlns:a16="http://schemas.microsoft.com/office/drawing/2014/main" id="{5F39FB65-8113-7BF4-F51F-5BEC7501EAD9}"/>
              </a:ext>
            </a:extLst>
          </p:cNvPr>
          <p:cNvSpPr>
            <a:spLocks noGrp="1"/>
          </p:cNvSpPr>
          <p:nvPr>
            <p:ph type="body" idx="1"/>
          </p:nvPr>
        </p:nvSpPr>
        <p:spPr>
          <a:noFill/>
        </p:spPr>
        <p:txBody>
          <a:bodyPr/>
          <a:lstStyle/>
          <a:p>
            <a:pPr eaLnBrk="1" hangingPunct="1">
              <a:spcBef>
                <a:spcPct val="0"/>
              </a:spcBef>
            </a:pPr>
            <a:endParaRPr lang="es-PR" altLang="es-PR"/>
          </a:p>
        </p:txBody>
      </p:sp>
      <p:sp>
        <p:nvSpPr>
          <p:cNvPr id="180228" name="Slide Number Placeholder 3">
            <a:extLst>
              <a:ext uri="{FF2B5EF4-FFF2-40B4-BE49-F238E27FC236}">
                <a16:creationId xmlns:a16="http://schemas.microsoft.com/office/drawing/2014/main" id="{1D6F56F4-4D09-1B17-A700-3191B05C9C3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2B992EB-EA28-41EA-8E78-0E3B7A3B69AC}" type="slidenum">
              <a:rPr lang="es-PR" altLang="es-PR"/>
              <a:pPr algn="r" eaLnBrk="1" hangingPunct="1">
                <a:spcBef>
                  <a:spcPct val="0"/>
                </a:spcBef>
              </a:pPr>
              <a:t>85</a:t>
            </a:fld>
            <a:endParaRPr lang="es-PR" altLang="es-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C4FA8E15-1C2B-69A1-FEDC-20887ACB4D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0B00D2CB-EB24-581C-7AB1-2C18EC5E7249}"/>
              </a:ext>
            </a:extLst>
          </p:cNvPr>
          <p:cNvSpPr>
            <a:spLocks noGrp="1"/>
          </p:cNvSpPr>
          <p:nvPr>
            <p:ph type="body" idx="1"/>
          </p:nvPr>
        </p:nvSpPr>
        <p:spPr>
          <a:noFill/>
        </p:spPr>
        <p:txBody>
          <a:bodyPr/>
          <a:lstStyle/>
          <a:p>
            <a:pPr eaLnBrk="1" hangingPunct="1">
              <a:spcBef>
                <a:spcPct val="0"/>
              </a:spcBef>
            </a:pPr>
            <a:endParaRPr lang="es-PR" altLang="es-PR"/>
          </a:p>
        </p:txBody>
      </p:sp>
      <p:sp>
        <p:nvSpPr>
          <p:cNvPr id="182276" name="Slide Number Placeholder 3">
            <a:extLst>
              <a:ext uri="{FF2B5EF4-FFF2-40B4-BE49-F238E27FC236}">
                <a16:creationId xmlns:a16="http://schemas.microsoft.com/office/drawing/2014/main" id="{CEBBEB40-38A3-C200-84D6-0C141BA51615}"/>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0C38959-4460-45AA-9EE9-1D507EDC34AC}" type="slidenum">
              <a:rPr lang="es-PR" altLang="es-PR"/>
              <a:pPr algn="r" eaLnBrk="1" hangingPunct="1">
                <a:spcBef>
                  <a:spcPct val="0"/>
                </a:spcBef>
              </a:pPr>
              <a:t>86</a:t>
            </a:fld>
            <a:endParaRPr lang="es-PR" altLang="es-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9591D680-1FE1-DFE9-0DB2-18F0E4A85C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a:extLst>
              <a:ext uri="{FF2B5EF4-FFF2-40B4-BE49-F238E27FC236}">
                <a16:creationId xmlns:a16="http://schemas.microsoft.com/office/drawing/2014/main" id="{086E2774-01C8-EA31-4E23-B000AAB7AAE2}"/>
              </a:ext>
            </a:extLst>
          </p:cNvPr>
          <p:cNvSpPr>
            <a:spLocks noGrp="1"/>
          </p:cNvSpPr>
          <p:nvPr>
            <p:ph type="body" idx="1"/>
          </p:nvPr>
        </p:nvSpPr>
        <p:spPr>
          <a:noFill/>
        </p:spPr>
        <p:txBody>
          <a:bodyPr/>
          <a:lstStyle/>
          <a:p>
            <a:pPr eaLnBrk="1" hangingPunct="1">
              <a:spcBef>
                <a:spcPct val="0"/>
              </a:spcBef>
            </a:pPr>
            <a:endParaRPr lang="es-PR" altLang="es-PR"/>
          </a:p>
        </p:txBody>
      </p:sp>
      <p:sp>
        <p:nvSpPr>
          <p:cNvPr id="184324" name="Slide Number Placeholder 3">
            <a:extLst>
              <a:ext uri="{FF2B5EF4-FFF2-40B4-BE49-F238E27FC236}">
                <a16:creationId xmlns:a16="http://schemas.microsoft.com/office/drawing/2014/main" id="{8AA6D6F2-2BE4-A315-8436-EB87F54164F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855569-D51E-4B14-BA47-2B6AECAB79C2}" type="slidenum">
              <a:rPr lang="es-PR" altLang="es-PR"/>
              <a:pPr algn="r" eaLnBrk="1" hangingPunct="1">
                <a:spcBef>
                  <a:spcPct val="0"/>
                </a:spcBef>
              </a:pPr>
              <a:t>87</a:t>
            </a:fld>
            <a:endParaRPr lang="es-PR" altLang="es-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922E39A3-C511-5173-BED4-47EA0C6C0E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2C01F02F-AA38-5C79-D860-A96A142F5A82}"/>
              </a:ext>
            </a:extLst>
          </p:cNvPr>
          <p:cNvSpPr>
            <a:spLocks noGrp="1"/>
          </p:cNvSpPr>
          <p:nvPr>
            <p:ph type="body" idx="1"/>
          </p:nvPr>
        </p:nvSpPr>
        <p:spPr>
          <a:noFill/>
        </p:spPr>
        <p:txBody>
          <a:bodyPr/>
          <a:lstStyle/>
          <a:p>
            <a:pPr eaLnBrk="1" hangingPunct="1">
              <a:spcBef>
                <a:spcPct val="0"/>
              </a:spcBef>
            </a:pPr>
            <a:endParaRPr lang="es-PR" altLang="es-PR"/>
          </a:p>
        </p:txBody>
      </p:sp>
      <p:sp>
        <p:nvSpPr>
          <p:cNvPr id="186372" name="Slide Number Placeholder 3">
            <a:extLst>
              <a:ext uri="{FF2B5EF4-FFF2-40B4-BE49-F238E27FC236}">
                <a16:creationId xmlns:a16="http://schemas.microsoft.com/office/drawing/2014/main" id="{DE109089-6B2A-326D-CB43-47AAFEDC7AFA}"/>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4669928-62CF-4308-BB9E-024E3DA7FE4D}" type="slidenum">
              <a:rPr lang="es-PR" altLang="es-PR"/>
              <a:pPr algn="r" eaLnBrk="1" hangingPunct="1">
                <a:spcBef>
                  <a:spcPct val="0"/>
                </a:spcBef>
              </a:pPr>
              <a:t>88</a:t>
            </a:fld>
            <a:endParaRPr lang="es-PR" altLang="es-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E86087F9-2298-DF61-8019-50507D56D3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C1D8A10A-1BC3-3C2E-8B2F-1DB3272F8F70}"/>
              </a:ext>
            </a:extLst>
          </p:cNvPr>
          <p:cNvSpPr>
            <a:spLocks noGrp="1"/>
          </p:cNvSpPr>
          <p:nvPr>
            <p:ph type="body" idx="1"/>
          </p:nvPr>
        </p:nvSpPr>
        <p:spPr>
          <a:noFill/>
        </p:spPr>
        <p:txBody>
          <a:bodyPr/>
          <a:lstStyle/>
          <a:p>
            <a:pPr eaLnBrk="1" hangingPunct="1">
              <a:spcBef>
                <a:spcPct val="0"/>
              </a:spcBef>
            </a:pPr>
            <a:endParaRPr lang="es-PR" altLang="es-PR"/>
          </a:p>
        </p:txBody>
      </p:sp>
      <p:sp>
        <p:nvSpPr>
          <p:cNvPr id="188420" name="Slide Number Placeholder 3">
            <a:extLst>
              <a:ext uri="{FF2B5EF4-FFF2-40B4-BE49-F238E27FC236}">
                <a16:creationId xmlns:a16="http://schemas.microsoft.com/office/drawing/2014/main" id="{6C47548A-8AB4-4F67-9A04-2E0245778B21}"/>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9168323-E0A2-46A4-BEDC-9DD57FAD763B}" type="slidenum">
              <a:rPr lang="es-PR" altLang="es-PR"/>
              <a:pPr algn="r" eaLnBrk="1" hangingPunct="1">
                <a:spcBef>
                  <a:spcPct val="0"/>
                </a:spcBef>
              </a:pPr>
              <a:t>89</a:t>
            </a:fld>
            <a:endParaRPr lang="es-PR" altLang="es-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503972F-985F-0BC3-D05C-EBC285E6F4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99FEDF7D-4A8F-3127-34A4-2CD3E0BA3A89}"/>
              </a:ext>
            </a:extLst>
          </p:cNvPr>
          <p:cNvSpPr>
            <a:spLocks noGrp="1"/>
          </p:cNvSpPr>
          <p:nvPr>
            <p:ph type="body" idx="1"/>
          </p:nvPr>
        </p:nvSpPr>
        <p:spPr>
          <a:noFill/>
        </p:spPr>
        <p:txBody>
          <a:bodyPr/>
          <a:lstStyle/>
          <a:p>
            <a:pPr eaLnBrk="1" hangingPunct="1">
              <a:spcBef>
                <a:spcPct val="0"/>
              </a:spcBef>
            </a:pPr>
            <a:endParaRPr lang="es-PR" altLang="es-PR"/>
          </a:p>
        </p:txBody>
      </p:sp>
      <p:sp>
        <p:nvSpPr>
          <p:cNvPr id="24580" name="Slide Number Placeholder 3">
            <a:extLst>
              <a:ext uri="{FF2B5EF4-FFF2-40B4-BE49-F238E27FC236}">
                <a16:creationId xmlns:a16="http://schemas.microsoft.com/office/drawing/2014/main" id="{6B9D01DD-4809-9D3A-9B6A-40F4E06EA81F}"/>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234C76-E57F-4192-B6D7-9761099CB0E4}" type="slidenum">
              <a:rPr lang="es-PR" altLang="es-PR"/>
              <a:pPr algn="r" eaLnBrk="1" hangingPunct="1">
                <a:spcBef>
                  <a:spcPct val="0"/>
                </a:spcBef>
              </a:pPr>
              <a:t>9</a:t>
            </a:fld>
            <a:endParaRPr lang="es-PR" altLang="es-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8C9BF92A-9334-129E-79C3-5A520105A8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06BEBEBA-BD46-892D-7E87-F4679602D798}"/>
              </a:ext>
            </a:extLst>
          </p:cNvPr>
          <p:cNvSpPr>
            <a:spLocks noGrp="1"/>
          </p:cNvSpPr>
          <p:nvPr>
            <p:ph type="body" idx="1"/>
          </p:nvPr>
        </p:nvSpPr>
        <p:spPr>
          <a:noFill/>
        </p:spPr>
        <p:txBody>
          <a:bodyPr/>
          <a:lstStyle/>
          <a:p>
            <a:pPr eaLnBrk="1" hangingPunct="1">
              <a:spcBef>
                <a:spcPct val="0"/>
              </a:spcBef>
            </a:pPr>
            <a:endParaRPr lang="es-PR" altLang="es-PR"/>
          </a:p>
        </p:txBody>
      </p:sp>
      <p:sp>
        <p:nvSpPr>
          <p:cNvPr id="190468" name="Slide Number Placeholder 3">
            <a:extLst>
              <a:ext uri="{FF2B5EF4-FFF2-40B4-BE49-F238E27FC236}">
                <a16:creationId xmlns:a16="http://schemas.microsoft.com/office/drawing/2014/main" id="{E3DFCEDA-8566-7281-B4C5-0CB32C9AB86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933EF58-5016-48AB-AEEB-6568BBB012F4}" type="slidenum">
              <a:rPr lang="es-PR" altLang="es-PR"/>
              <a:pPr algn="r" eaLnBrk="1" hangingPunct="1">
                <a:spcBef>
                  <a:spcPct val="0"/>
                </a:spcBef>
              </a:pPr>
              <a:t>90</a:t>
            </a:fld>
            <a:endParaRPr lang="es-PR" altLang="es-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E959266C-A2EC-FE4F-E37C-C9AC2FAF52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a:extLst>
              <a:ext uri="{FF2B5EF4-FFF2-40B4-BE49-F238E27FC236}">
                <a16:creationId xmlns:a16="http://schemas.microsoft.com/office/drawing/2014/main" id="{FAA5D08F-8790-C983-6E6A-3C685CF6E803}"/>
              </a:ext>
            </a:extLst>
          </p:cNvPr>
          <p:cNvSpPr>
            <a:spLocks noGrp="1"/>
          </p:cNvSpPr>
          <p:nvPr>
            <p:ph type="body" idx="1"/>
          </p:nvPr>
        </p:nvSpPr>
        <p:spPr>
          <a:noFill/>
        </p:spPr>
        <p:txBody>
          <a:bodyPr/>
          <a:lstStyle/>
          <a:p>
            <a:pPr eaLnBrk="1" hangingPunct="1">
              <a:spcBef>
                <a:spcPct val="0"/>
              </a:spcBef>
            </a:pPr>
            <a:endParaRPr lang="es-PR" altLang="es-PR"/>
          </a:p>
        </p:txBody>
      </p:sp>
      <p:sp>
        <p:nvSpPr>
          <p:cNvPr id="192516" name="Slide Number Placeholder 3">
            <a:extLst>
              <a:ext uri="{FF2B5EF4-FFF2-40B4-BE49-F238E27FC236}">
                <a16:creationId xmlns:a16="http://schemas.microsoft.com/office/drawing/2014/main" id="{70172E5A-7C22-5762-C5C3-E576AA7EC1C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31BC5B-7B38-452A-B2E6-F97F67F4C2C0}" type="slidenum">
              <a:rPr lang="es-PR" altLang="es-PR"/>
              <a:pPr algn="r" eaLnBrk="1" hangingPunct="1">
                <a:spcBef>
                  <a:spcPct val="0"/>
                </a:spcBef>
              </a:pPr>
              <a:t>91</a:t>
            </a:fld>
            <a:endParaRPr lang="es-PR" altLang="es-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D2439314-AB5A-DA7A-C9D1-1AFACBD710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a:extLst>
              <a:ext uri="{FF2B5EF4-FFF2-40B4-BE49-F238E27FC236}">
                <a16:creationId xmlns:a16="http://schemas.microsoft.com/office/drawing/2014/main" id="{19B4DECD-5BAB-6504-ADBF-F1EC978FD408}"/>
              </a:ext>
            </a:extLst>
          </p:cNvPr>
          <p:cNvSpPr>
            <a:spLocks noGrp="1"/>
          </p:cNvSpPr>
          <p:nvPr>
            <p:ph type="body" idx="1"/>
          </p:nvPr>
        </p:nvSpPr>
        <p:spPr>
          <a:noFill/>
        </p:spPr>
        <p:txBody>
          <a:bodyPr/>
          <a:lstStyle/>
          <a:p>
            <a:pPr eaLnBrk="1" hangingPunct="1">
              <a:spcBef>
                <a:spcPct val="0"/>
              </a:spcBef>
            </a:pPr>
            <a:endParaRPr lang="es-PR" altLang="es-PR"/>
          </a:p>
        </p:txBody>
      </p:sp>
      <p:sp>
        <p:nvSpPr>
          <p:cNvPr id="194564" name="Slide Number Placeholder 3">
            <a:extLst>
              <a:ext uri="{FF2B5EF4-FFF2-40B4-BE49-F238E27FC236}">
                <a16:creationId xmlns:a16="http://schemas.microsoft.com/office/drawing/2014/main" id="{D665E069-E7C2-5372-5829-D41EDCA4949D}"/>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F3A977-AF46-4C8C-9F3E-C2167840660A}" type="slidenum">
              <a:rPr lang="es-PR" altLang="es-PR"/>
              <a:pPr algn="r" eaLnBrk="1" hangingPunct="1">
                <a:spcBef>
                  <a:spcPct val="0"/>
                </a:spcBef>
              </a:pPr>
              <a:t>92</a:t>
            </a:fld>
            <a:endParaRPr lang="es-PR" altLang="es-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58FCB117-2918-CD80-7D8B-397879498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0C7B093F-04F2-F899-DCEE-062952078772}"/>
              </a:ext>
            </a:extLst>
          </p:cNvPr>
          <p:cNvSpPr>
            <a:spLocks noGrp="1"/>
          </p:cNvSpPr>
          <p:nvPr>
            <p:ph type="body" idx="1"/>
          </p:nvPr>
        </p:nvSpPr>
        <p:spPr>
          <a:noFill/>
        </p:spPr>
        <p:txBody>
          <a:bodyPr/>
          <a:lstStyle/>
          <a:p>
            <a:pPr eaLnBrk="1" hangingPunct="1">
              <a:spcBef>
                <a:spcPct val="0"/>
              </a:spcBef>
            </a:pPr>
            <a:endParaRPr lang="es-PR" altLang="es-PR"/>
          </a:p>
        </p:txBody>
      </p:sp>
      <p:sp>
        <p:nvSpPr>
          <p:cNvPr id="196612" name="Slide Number Placeholder 3">
            <a:extLst>
              <a:ext uri="{FF2B5EF4-FFF2-40B4-BE49-F238E27FC236}">
                <a16:creationId xmlns:a16="http://schemas.microsoft.com/office/drawing/2014/main" id="{8C7148C4-D2DE-B6E4-1692-ED8F40D1F1F6}"/>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5C52527-98C7-4743-8E41-025B1EF86D31}" type="slidenum">
              <a:rPr lang="es-PR" altLang="es-PR"/>
              <a:pPr algn="r" eaLnBrk="1" hangingPunct="1">
                <a:spcBef>
                  <a:spcPct val="0"/>
                </a:spcBef>
              </a:pPr>
              <a:t>93</a:t>
            </a:fld>
            <a:endParaRPr lang="es-PR" altLang="es-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0A17A82B-3385-108B-2FC9-25A12CCC29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a:extLst>
              <a:ext uri="{FF2B5EF4-FFF2-40B4-BE49-F238E27FC236}">
                <a16:creationId xmlns:a16="http://schemas.microsoft.com/office/drawing/2014/main" id="{32760E4D-160C-C47A-1534-970913FA9FEE}"/>
              </a:ext>
            </a:extLst>
          </p:cNvPr>
          <p:cNvSpPr>
            <a:spLocks noGrp="1"/>
          </p:cNvSpPr>
          <p:nvPr>
            <p:ph type="body" idx="1"/>
          </p:nvPr>
        </p:nvSpPr>
        <p:spPr>
          <a:noFill/>
        </p:spPr>
        <p:txBody>
          <a:bodyPr/>
          <a:lstStyle/>
          <a:p>
            <a:pPr eaLnBrk="1" hangingPunct="1">
              <a:spcBef>
                <a:spcPct val="0"/>
              </a:spcBef>
            </a:pPr>
            <a:endParaRPr lang="es-PR" altLang="es-PR"/>
          </a:p>
        </p:txBody>
      </p:sp>
      <p:sp>
        <p:nvSpPr>
          <p:cNvPr id="198660" name="Slide Number Placeholder 3">
            <a:extLst>
              <a:ext uri="{FF2B5EF4-FFF2-40B4-BE49-F238E27FC236}">
                <a16:creationId xmlns:a16="http://schemas.microsoft.com/office/drawing/2014/main" id="{3550E896-4CDD-E9A4-3703-30EF1813F65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EC00D0-FD1E-46EB-B9C5-3B21B61F8423}" type="slidenum">
              <a:rPr lang="es-PR" altLang="es-PR"/>
              <a:pPr algn="r" eaLnBrk="1" hangingPunct="1">
                <a:spcBef>
                  <a:spcPct val="0"/>
                </a:spcBef>
              </a:pPr>
              <a:t>94</a:t>
            </a:fld>
            <a:endParaRPr lang="es-PR" altLang="es-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79D4E570-0E22-2BF3-065A-1CABBE2623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a:extLst>
              <a:ext uri="{FF2B5EF4-FFF2-40B4-BE49-F238E27FC236}">
                <a16:creationId xmlns:a16="http://schemas.microsoft.com/office/drawing/2014/main" id="{3102DF6B-7338-D437-0DD5-318D460EB95F}"/>
              </a:ext>
            </a:extLst>
          </p:cNvPr>
          <p:cNvSpPr>
            <a:spLocks noGrp="1"/>
          </p:cNvSpPr>
          <p:nvPr>
            <p:ph type="body" idx="1"/>
          </p:nvPr>
        </p:nvSpPr>
        <p:spPr>
          <a:noFill/>
        </p:spPr>
        <p:txBody>
          <a:bodyPr/>
          <a:lstStyle/>
          <a:p>
            <a:pPr eaLnBrk="1" hangingPunct="1">
              <a:spcBef>
                <a:spcPct val="0"/>
              </a:spcBef>
            </a:pPr>
            <a:endParaRPr lang="es-PR" altLang="es-PR"/>
          </a:p>
        </p:txBody>
      </p:sp>
      <p:sp>
        <p:nvSpPr>
          <p:cNvPr id="200708" name="Slide Number Placeholder 3">
            <a:extLst>
              <a:ext uri="{FF2B5EF4-FFF2-40B4-BE49-F238E27FC236}">
                <a16:creationId xmlns:a16="http://schemas.microsoft.com/office/drawing/2014/main" id="{BF0C2E1E-7DF5-61EF-25C1-ACB4973F94F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5A0189-0BC0-415E-BEF9-CD61EDCCE8B1}" type="slidenum">
              <a:rPr lang="es-PR" altLang="es-PR"/>
              <a:pPr algn="r" eaLnBrk="1" hangingPunct="1">
                <a:spcBef>
                  <a:spcPct val="0"/>
                </a:spcBef>
              </a:pPr>
              <a:t>95</a:t>
            </a:fld>
            <a:endParaRPr lang="es-PR" altLang="es-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8300BD81-5B88-C7D3-A8B5-64A483D259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a:extLst>
              <a:ext uri="{FF2B5EF4-FFF2-40B4-BE49-F238E27FC236}">
                <a16:creationId xmlns:a16="http://schemas.microsoft.com/office/drawing/2014/main" id="{B8EABED7-2BA7-28B4-2742-3B865F528373}"/>
              </a:ext>
            </a:extLst>
          </p:cNvPr>
          <p:cNvSpPr>
            <a:spLocks noGrp="1"/>
          </p:cNvSpPr>
          <p:nvPr>
            <p:ph type="body" idx="1"/>
          </p:nvPr>
        </p:nvSpPr>
        <p:spPr>
          <a:noFill/>
        </p:spPr>
        <p:txBody>
          <a:bodyPr/>
          <a:lstStyle/>
          <a:p>
            <a:pPr eaLnBrk="1" hangingPunct="1">
              <a:spcBef>
                <a:spcPct val="0"/>
              </a:spcBef>
            </a:pPr>
            <a:endParaRPr lang="es-PR" altLang="es-PR"/>
          </a:p>
        </p:txBody>
      </p:sp>
      <p:sp>
        <p:nvSpPr>
          <p:cNvPr id="202756" name="Slide Number Placeholder 3">
            <a:extLst>
              <a:ext uri="{FF2B5EF4-FFF2-40B4-BE49-F238E27FC236}">
                <a16:creationId xmlns:a16="http://schemas.microsoft.com/office/drawing/2014/main" id="{D8B56D6E-AA75-5074-013B-A5BB4BD5357B}"/>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FA9A60F-BC82-46EB-97CB-CA4344A8E369}" type="slidenum">
              <a:rPr lang="es-PR" altLang="es-PR"/>
              <a:pPr algn="r" eaLnBrk="1" hangingPunct="1">
                <a:spcBef>
                  <a:spcPct val="0"/>
                </a:spcBef>
              </a:pPr>
              <a:t>96</a:t>
            </a:fld>
            <a:endParaRPr lang="es-PR" altLang="es-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681A4B95-1C97-A418-8665-9F60898D8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a:extLst>
              <a:ext uri="{FF2B5EF4-FFF2-40B4-BE49-F238E27FC236}">
                <a16:creationId xmlns:a16="http://schemas.microsoft.com/office/drawing/2014/main" id="{7DCACB09-19CA-A73F-BFC8-890427F78C2A}"/>
              </a:ext>
            </a:extLst>
          </p:cNvPr>
          <p:cNvSpPr>
            <a:spLocks noGrp="1"/>
          </p:cNvSpPr>
          <p:nvPr>
            <p:ph type="body" idx="1"/>
          </p:nvPr>
        </p:nvSpPr>
        <p:spPr>
          <a:noFill/>
        </p:spPr>
        <p:txBody>
          <a:bodyPr/>
          <a:lstStyle/>
          <a:p>
            <a:pPr eaLnBrk="1" hangingPunct="1">
              <a:spcBef>
                <a:spcPct val="0"/>
              </a:spcBef>
            </a:pPr>
            <a:endParaRPr lang="es-PR" altLang="es-PR"/>
          </a:p>
        </p:txBody>
      </p:sp>
      <p:sp>
        <p:nvSpPr>
          <p:cNvPr id="204804" name="Slide Number Placeholder 3">
            <a:extLst>
              <a:ext uri="{FF2B5EF4-FFF2-40B4-BE49-F238E27FC236}">
                <a16:creationId xmlns:a16="http://schemas.microsoft.com/office/drawing/2014/main" id="{58D41E9B-8948-3557-75BF-76B9A1FD4A38}"/>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93CD91E-BB1A-4EFA-A5FA-96E72A59F562}" type="slidenum">
              <a:rPr lang="es-PR" altLang="es-PR"/>
              <a:pPr algn="r" eaLnBrk="1" hangingPunct="1">
                <a:spcBef>
                  <a:spcPct val="0"/>
                </a:spcBef>
              </a:pPr>
              <a:t>97</a:t>
            </a:fld>
            <a:endParaRPr lang="es-PR" altLang="es-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7BD7308A-78CE-9831-ECD0-16E7C2F557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a:extLst>
              <a:ext uri="{FF2B5EF4-FFF2-40B4-BE49-F238E27FC236}">
                <a16:creationId xmlns:a16="http://schemas.microsoft.com/office/drawing/2014/main" id="{A0C89CD8-0F62-CFF2-A39E-65B0B07F74C8}"/>
              </a:ext>
            </a:extLst>
          </p:cNvPr>
          <p:cNvSpPr>
            <a:spLocks noGrp="1"/>
          </p:cNvSpPr>
          <p:nvPr>
            <p:ph type="body" idx="1"/>
          </p:nvPr>
        </p:nvSpPr>
        <p:spPr>
          <a:noFill/>
        </p:spPr>
        <p:txBody>
          <a:bodyPr/>
          <a:lstStyle/>
          <a:p>
            <a:pPr eaLnBrk="1" hangingPunct="1">
              <a:spcBef>
                <a:spcPct val="0"/>
              </a:spcBef>
            </a:pPr>
            <a:endParaRPr lang="es-PR" altLang="es-PR"/>
          </a:p>
        </p:txBody>
      </p:sp>
      <p:sp>
        <p:nvSpPr>
          <p:cNvPr id="206852" name="Slide Number Placeholder 3">
            <a:extLst>
              <a:ext uri="{FF2B5EF4-FFF2-40B4-BE49-F238E27FC236}">
                <a16:creationId xmlns:a16="http://schemas.microsoft.com/office/drawing/2014/main" id="{D8C78E54-79CF-58EB-476A-DF86945C97AC}"/>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6483DB5-C337-48D6-9BF9-0306D47CD31A}" type="slidenum">
              <a:rPr lang="es-PR" altLang="es-PR"/>
              <a:pPr algn="r" eaLnBrk="1" hangingPunct="1">
                <a:spcBef>
                  <a:spcPct val="0"/>
                </a:spcBef>
              </a:pPr>
              <a:t>98</a:t>
            </a:fld>
            <a:endParaRPr lang="es-PR" altLang="es-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7C1EE502-3EF9-1AB8-8CD3-F9AF89CEB6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a:extLst>
              <a:ext uri="{FF2B5EF4-FFF2-40B4-BE49-F238E27FC236}">
                <a16:creationId xmlns:a16="http://schemas.microsoft.com/office/drawing/2014/main" id="{07600173-5B33-4E47-6CA7-69D249D5B90C}"/>
              </a:ext>
            </a:extLst>
          </p:cNvPr>
          <p:cNvSpPr>
            <a:spLocks noGrp="1"/>
          </p:cNvSpPr>
          <p:nvPr>
            <p:ph type="body" idx="1"/>
          </p:nvPr>
        </p:nvSpPr>
        <p:spPr>
          <a:noFill/>
        </p:spPr>
        <p:txBody>
          <a:bodyPr/>
          <a:lstStyle/>
          <a:p>
            <a:pPr eaLnBrk="1" hangingPunct="1">
              <a:spcBef>
                <a:spcPct val="0"/>
              </a:spcBef>
            </a:pPr>
            <a:endParaRPr lang="es-PR" altLang="es-PR"/>
          </a:p>
        </p:txBody>
      </p:sp>
      <p:sp>
        <p:nvSpPr>
          <p:cNvPr id="208900" name="Slide Number Placeholder 3">
            <a:extLst>
              <a:ext uri="{FF2B5EF4-FFF2-40B4-BE49-F238E27FC236}">
                <a16:creationId xmlns:a16="http://schemas.microsoft.com/office/drawing/2014/main" id="{28FCD49F-B6C4-FA6A-293F-9798FC836E63}"/>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20F999C-CFF1-4094-ACF6-1F2688AE406F}" type="slidenum">
              <a:rPr lang="es-PR" altLang="es-PR"/>
              <a:pPr algn="r" eaLnBrk="1" hangingPunct="1">
                <a:spcBef>
                  <a:spcPct val="0"/>
                </a:spcBef>
              </a:pPr>
              <a:t>99</a:t>
            </a:fld>
            <a:endParaRPr lang="es-PR" altLang="es-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6E7DDC-CE91-76D8-B696-C9DD67802589}"/>
              </a:ext>
            </a:extLst>
          </p:cNvPr>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3" name="Picture 36" descr="saludmed-com_Ban_PPT-MASTER-1_v01">
            <a:extLst>
              <a:ext uri="{FF2B5EF4-FFF2-40B4-BE49-F238E27FC236}">
                <a16:creationId xmlns:a16="http://schemas.microsoft.com/office/drawing/2014/main" id="{8993B472-4263-A377-DF42-E0604C433D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A5E5CBA-EF90-7FFC-797C-19B11DCDD113}"/>
              </a:ext>
            </a:extLst>
          </p:cNvPr>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D64B0346-8F85-0F25-05C0-CD9DBE19D36A}"/>
              </a:ext>
            </a:extLst>
          </p:cNvPr>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1">
            <a:extLst>
              <a:ext uri="{FF2B5EF4-FFF2-40B4-BE49-F238E27FC236}">
                <a16:creationId xmlns:a16="http://schemas.microsoft.com/office/drawing/2014/main" id="{16A632C6-72C2-D523-0C6A-4B5D14D087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F9CD2570-A3F0-EBEA-03D8-64B650AEEE00}"/>
              </a:ext>
            </a:extLst>
          </p:cNvPr>
          <p:cNvSpPr txBox="1">
            <a:spLocks noChangeArrowheads="1"/>
          </p:cNvSpPr>
          <p:nvPr userDrawn="1"/>
        </p:nvSpPr>
        <p:spPr bwMode="auto">
          <a:xfrm>
            <a:off x="1693863" y="6157913"/>
            <a:ext cx="741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defRPr/>
            </a:pPr>
            <a:r>
              <a:rPr lang="es-PR" altLang="es-PR" sz="1200" dirty="0" err="1">
                <a:latin typeface="Arial" charset="0"/>
              </a:rPr>
              <a:t>Saludmed</a:t>
            </a:r>
            <a:r>
              <a:rPr lang="es-PR" altLang="es-PR" sz="1200" dirty="0">
                <a:latin typeface="Arial" charset="0"/>
              </a:rPr>
              <a:t> 2023, por </a:t>
            </a:r>
            <a:r>
              <a:rPr lang="es-PR" altLang="es-PR" sz="1200" b="1" i="1" dirty="0">
                <a:latin typeface="Arial" charset="0"/>
                <a:hlinkClick r:id="rId4"/>
              </a:rPr>
              <a:t>Edgar Lopategui Corsino</a:t>
            </a:r>
            <a:r>
              <a:rPr lang="es-PR" altLang="es-PR" sz="1200" dirty="0">
                <a:latin typeface="Arial" charset="0"/>
              </a:rPr>
              <a:t>, se encuentra bajo una licencia </a:t>
            </a:r>
            <a:r>
              <a:rPr lang="es-PR" altLang="es-PR" sz="1200" i="1" dirty="0">
                <a:latin typeface="Arial" charset="0"/>
                <a:hlinkClick r:id="rId5"/>
              </a:rPr>
              <a:t>"Creative </a:t>
            </a:r>
            <a:r>
              <a:rPr lang="es-PR" altLang="es-PR" sz="1200" i="1" dirty="0" err="1">
                <a:latin typeface="Arial" charset="0"/>
                <a:hlinkClick r:id="rId5"/>
              </a:rPr>
              <a:t>Commons</a:t>
            </a:r>
            <a:r>
              <a:rPr lang="es-PR" altLang="es-PR" sz="1200" i="1" dirty="0">
                <a:latin typeface="Arial" charset="0"/>
                <a:hlinkClick r:id="rId5"/>
              </a:rPr>
              <a:t>"</a:t>
            </a:r>
            <a:r>
              <a:rPr lang="es-PR" altLang="es-PR" sz="1200" dirty="0">
                <a:latin typeface="Arial" charset="0"/>
              </a:rPr>
              <a:t>, </a:t>
            </a:r>
          </a:p>
          <a:p>
            <a:pPr eaLnBrk="1" hangingPunct="1">
              <a:defRPr/>
            </a:pPr>
            <a:r>
              <a:rPr lang="es-PR" altLang="es-PR" sz="1200" dirty="0">
                <a:latin typeface="Arial" charset="0"/>
              </a:rPr>
              <a:t>de tipo: </a:t>
            </a:r>
            <a:r>
              <a:rPr lang="es-PR" altLang="es-PR" sz="1200" b="1" i="1" dirty="0">
                <a:latin typeface="Arial" charset="0"/>
                <a:hlinkClick r:id="rId5"/>
              </a:rPr>
              <a:t>Reconocimiento-</a:t>
            </a:r>
            <a:r>
              <a:rPr lang="es-PR" altLang="es-PR" sz="1200" b="1" i="1" dirty="0" err="1">
                <a:latin typeface="Arial" charset="0"/>
                <a:hlinkClick r:id="rId5"/>
              </a:rPr>
              <a:t>NoComercial</a:t>
            </a:r>
            <a:r>
              <a:rPr lang="es-PR" altLang="es-PR" sz="1200" b="1" i="1" dirty="0">
                <a:latin typeface="Arial" charset="0"/>
                <a:hlinkClick r:id="rId5"/>
              </a:rPr>
              <a:t>-Sin Obras Derivadas 3.0.  Licencia de Puerto Rico</a:t>
            </a:r>
            <a:r>
              <a:rPr lang="es-PR" altLang="es-PR" sz="1200" dirty="0">
                <a:latin typeface="Arial" charset="0"/>
              </a:rPr>
              <a:t>.  </a:t>
            </a:r>
          </a:p>
          <a:p>
            <a:pPr eaLnBrk="1" hangingPunct="1">
              <a:defRPr/>
            </a:pPr>
            <a:r>
              <a:rPr lang="es-PR" altLang="es-PR" sz="1200" dirty="0">
                <a:latin typeface="Arial" charset="0"/>
              </a:rPr>
              <a:t>Basado en las páginas publicadas para el sitio Web: </a:t>
            </a:r>
            <a:r>
              <a:rPr lang="es-PR" altLang="es-PR" sz="1200" b="1" i="1" dirty="0">
                <a:latin typeface="Arial" charset="0"/>
                <a:hlinkClick r:id="rId4"/>
              </a:rPr>
              <a:t>www.saludmed.com</a:t>
            </a:r>
            <a:r>
              <a:rPr lang="es-PR" altLang="es-PR" sz="1200" dirty="0">
                <a:latin typeface="Arial" charset="0"/>
              </a:rPr>
              <a:t>.</a:t>
            </a:r>
            <a:endParaRPr lang="es-PR" altLang="es-PR" sz="1800" dirty="0">
              <a:latin typeface="Arial" charset="0"/>
            </a:endParaRPr>
          </a:p>
        </p:txBody>
      </p:sp>
      <p:sp>
        <p:nvSpPr>
          <p:cNvPr id="10" name="Rectangle 41">
            <a:extLst>
              <a:ext uri="{FF2B5EF4-FFF2-40B4-BE49-F238E27FC236}">
                <a16:creationId xmlns:a16="http://schemas.microsoft.com/office/drawing/2014/main" id="{5E8D6976-DDD9-5C6E-84DD-2975C51B31CE}"/>
              </a:ext>
            </a:extLst>
          </p:cNvPr>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11" name="Rectangle 42">
            <a:extLst>
              <a:ext uri="{FF2B5EF4-FFF2-40B4-BE49-F238E27FC236}">
                <a16:creationId xmlns:a16="http://schemas.microsoft.com/office/drawing/2014/main" id="{739A0328-0900-FC45-B7D1-F6DF2BA32FD4}"/>
              </a:ext>
            </a:extLst>
          </p:cNvPr>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12" name="Rectangle 43">
            <a:extLst>
              <a:ext uri="{FF2B5EF4-FFF2-40B4-BE49-F238E27FC236}">
                <a16:creationId xmlns:a16="http://schemas.microsoft.com/office/drawing/2014/main" id="{D6A22DBA-8267-3339-8CD9-32C893E2F6B6}"/>
              </a:ext>
            </a:extLst>
          </p:cNvPr>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13" name="Rectangle 44">
            <a:extLst>
              <a:ext uri="{FF2B5EF4-FFF2-40B4-BE49-F238E27FC236}">
                <a16:creationId xmlns:a16="http://schemas.microsoft.com/office/drawing/2014/main" id="{FD1FAB93-5BBB-3885-85CC-7BBB0B841D0F}"/>
              </a:ext>
            </a:extLst>
          </p:cNvPr>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14" name="Rectangle 45">
            <a:extLst>
              <a:ext uri="{FF2B5EF4-FFF2-40B4-BE49-F238E27FC236}">
                <a16:creationId xmlns:a16="http://schemas.microsoft.com/office/drawing/2014/main" id="{47D226FD-5A68-E439-6FFD-823DA8D46454}"/>
              </a:ext>
            </a:extLst>
          </p:cNvPr>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useBgFill="1">
        <p:nvSpPr>
          <p:cNvPr id="15" name="Rounded Rectangle 46">
            <a:extLst>
              <a:ext uri="{FF2B5EF4-FFF2-40B4-BE49-F238E27FC236}">
                <a16:creationId xmlns:a16="http://schemas.microsoft.com/office/drawing/2014/main" id="{5720F749-E705-B1CC-76FE-F73B47DFC266}"/>
              </a:ext>
            </a:extLst>
          </p:cNvPr>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6" name="Rounded Rectangle 47">
            <a:extLst>
              <a:ext uri="{FF2B5EF4-FFF2-40B4-BE49-F238E27FC236}">
                <a16:creationId xmlns:a16="http://schemas.microsoft.com/office/drawing/2014/main" id="{E2B2FC68-390A-CE09-5A12-FEBB49054694}"/>
              </a:ext>
            </a:extLst>
          </p:cNvPr>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48">
            <a:extLst>
              <a:ext uri="{FF2B5EF4-FFF2-40B4-BE49-F238E27FC236}">
                <a16:creationId xmlns:a16="http://schemas.microsoft.com/office/drawing/2014/main" id="{553D0334-DA1C-7B4F-56CE-FF9AF0265B2B}"/>
              </a:ext>
            </a:extLst>
          </p:cNvPr>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pic>
        <p:nvPicPr>
          <p:cNvPr id="18" name="Picture 75" descr="salud2">
            <a:extLst>
              <a:ext uri="{FF2B5EF4-FFF2-40B4-BE49-F238E27FC236}">
                <a16:creationId xmlns:a16="http://schemas.microsoft.com/office/drawing/2014/main" id="{20F33BDD-5B82-3D54-FB56-5B2033E17B3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219700" y="4249738"/>
            <a:ext cx="17287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6" descr="salud3">
            <a:extLst>
              <a:ext uri="{FF2B5EF4-FFF2-40B4-BE49-F238E27FC236}">
                <a16:creationId xmlns:a16="http://schemas.microsoft.com/office/drawing/2014/main" id="{F4BA5370-E2F7-9DB4-B445-75D8A2AD88C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038975" y="4221163"/>
            <a:ext cx="120491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7" descr="Bike_Exercise_04">
            <a:extLst>
              <a:ext uri="{FF2B5EF4-FFF2-40B4-BE49-F238E27FC236}">
                <a16:creationId xmlns:a16="http://schemas.microsoft.com/office/drawing/2014/main" id="{E75086D0-752F-9116-CCCE-8A166F2CF48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16913" y="4149725"/>
            <a:ext cx="669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1" name="Slide Number Placeholder 28">
            <a:extLst>
              <a:ext uri="{FF2B5EF4-FFF2-40B4-BE49-F238E27FC236}">
                <a16:creationId xmlns:a16="http://schemas.microsoft.com/office/drawing/2014/main" id="{30BE789D-3F62-A5E4-FA11-765A8542690E}"/>
              </a:ext>
            </a:extLst>
          </p:cNvPr>
          <p:cNvSpPr>
            <a:spLocks noGrp="1"/>
          </p:cNvSpPr>
          <p:nvPr>
            <p:ph type="sldNum" sz="quarter" idx="10"/>
          </p:nvPr>
        </p:nvSpPr>
        <p:spPr>
          <a:xfrm>
            <a:off x="8320088" y="1588"/>
            <a:ext cx="747712" cy="365125"/>
          </a:xfrm>
        </p:spPr>
        <p:txBody>
          <a:bodyPr/>
          <a:lstStyle>
            <a:lvl1pPr>
              <a:defRPr>
                <a:solidFill>
                  <a:schemeClr val="bg1"/>
                </a:solidFill>
              </a:defRPr>
            </a:lvl1pPr>
          </a:lstStyle>
          <a:p>
            <a:fld id="{BD40EB0E-01C8-4D4E-A778-92A239DE987A}" type="slidenum">
              <a:rPr lang="es-PR" altLang="en-US"/>
              <a:pPr/>
              <a:t>‹#›</a:t>
            </a:fld>
            <a:endParaRPr lang="es-PR" altLang="en-US"/>
          </a:p>
        </p:txBody>
      </p:sp>
      <p:sp>
        <p:nvSpPr>
          <p:cNvPr id="22" name="Date Placeholder 27">
            <a:extLst>
              <a:ext uri="{FF2B5EF4-FFF2-40B4-BE49-F238E27FC236}">
                <a16:creationId xmlns:a16="http://schemas.microsoft.com/office/drawing/2014/main" id="{827CCEDA-46F8-71CC-253A-610106FF1A93}"/>
              </a:ext>
            </a:extLst>
          </p:cNvPr>
          <p:cNvSpPr>
            <a:spLocks noGrp="1"/>
          </p:cNvSpPr>
          <p:nvPr>
            <p:ph type="dt" sz="half" idx="11"/>
          </p:nvPr>
        </p:nvSpPr>
        <p:spPr>
          <a:xfrm>
            <a:off x="6705600" y="4206875"/>
            <a:ext cx="960438" cy="457200"/>
          </a:xfrm>
        </p:spPr>
        <p:txBody>
          <a:bodyPr/>
          <a:lstStyle>
            <a:lvl1pPr>
              <a:defRPr/>
            </a:lvl1pPr>
          </a:lstStyle>
          <a:p>
            <a:pPr>
              <a:defRPr/>
            </a:pPr>
            <a:fld id="{D8D6CE5D-EFD1-491D-A508-AA034264958D}" type="datetimeFigureOut">
              <a:rPr lang="es-PR"/>
              <a:pPr>
                <a:defRPr/>
              </a:pPr>
              <a:t>02/02/2023</a:t>
            </a:fld>
            <a:endParaRPr lang="es-PR"/>
          </a:p>
        </p:txBody>
      </p:sp>
      <p:sp>
        <p:nvSpPr>
          <p:cNvPr id="23" name="Footer Placeholder 16">
            <a:extLst>
              <a:ext uri="{FF2B5EF4-FFF2-40B4-BE49-F238E27FC236}">
                <a16:creationId xmlns:a16="http://schemas.microsoft.com/office/drawing/2014/main" id="{EC40F43F-5214-6089-4B61-E89BD5738119}"/>
              </a:ext>
            </a:extLst>
          </p:cNvPr>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1146015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056E8A6-69B6-758C-256B-4772DED9D111}"/>
              </a:ext>
            </a:extLst>
          </p:cNvPr>
          <p:cNvSpPr>
            <a:spLocks noGrp="1"/>
          </p:cNvSpPr>
          <p:nvPr>
            <p:ph type="dt" sz="half" idx="10"/>
          </p:nvPr>
        </p:nvSpPr>
        <p:spPr/>
        <p:txBody>
          <a:bodyPr/>
          <a:lstStyle>
            <a:lvl1pPr>
              <a:defRPr/>
            </a:lvl1pPr>
          </a:lstStyle>
          <a:p>
            <a:pPr>
              <a:defRPr/>
            </a:pPr>
            <a:fld id="{8D67F76C-2E4D-4C37-865B-22547B6625CD}" type="datetimeFigureOut">
              <a:rPr lang="es-PR"/>
              <a:pPr>
                <a:defRPr/>
              </a:pPr>
              <a:t>02/02/2023</a:t>
            </a:fld>
            <a:endParaRPr lang="es-PR"/>
          </a:p>
        </p:txBody>
      </p:sp>
      <p:sp>
        <p:nvSpPr>
          <p:cNvPr id="5" name="Footer Placeholder 2">
            <a:extLst>
              <a:ext uri="{FF2B5EF4-FFF2-40B4-BE49-F238E27FC236}">
                <a16:creationId xmlns:a16="http://schemas.microsoft.com/office/drawing/2014/main" id="{9E944243-1C68-38AF-B532-6F782DF78B68}"/>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E411072C-B2B5-4844-0606-D14F3AC58311}"/>
              </a:ext>
            </a:extLst>
          </p:cNvPr>
          <p:cNvSpPr>
            <a:spLocks noGrp="1"/>
          </p:cNvSpPr>
          <p:nvPr>
            <p:ph type="sldNum" sz="quarter" idx="12"/>
          </p:nvPr>
        </p:nvSpPr>
        <p:spPr/>
        <p:txBody>
          <a:bodyPr/>
          <a:lstStyle>
            <a:lvl1pPr>
              <a:defRPr/>
            </a:lvl1pPr>
          </a:lstStyle>
          <a:p>
            <a:fld id="{1D169677-940A-4E62-A11C-2D882BCCD2FD}" type="slidenum">
              <a:rPr lang="es-PR" altLang="en-US"/>
              <a:pPr/>
              <a:t>‹#›</a:t>
            </a:fld>
            <a:endParaRPr lang="es-PR" altLang="en-US"/>
          </a:p>
        </p:txBody>
      </p:sp>
    </p:spTree>
    <p:extLst>
      <p:ext uri="{BB962C8B-B14F-4D97-AF65-F5344CB8AC3E}">
        <p14:creationId xmlns:p14="http://schemas.microsoft.com/office/powerpoint/2010/main" val="421745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8E24474-73D5-66A1-89ED-0CB568E7F421}"/>
              </a:ext>
            </a:extLst>
          </p:cNvPr>
          <p:cNvSpPr>
            <a:spLocks noGrp="1"/>
          </p:cNvSpPr>
          <p:nvPr>
            <p:ph type="dt" sz="half" idx="10"/>
          </p:nvPr>
        </p:nvSpPr>
        <p:spPr/>
        <p:txBody>
          <a:bodyPr/>
          <a:lstStyle>
            <a:lvl1pPr>
              <a:defRPr/>
            </a:lvl1pPr>
          </a:lstStyle>
          <a:p>
            <a:pPr>
              <a:defRPr/>
            </a:pPr>
            <a:fld id="{6871C5C0-23BF-4601-98A4-414C94119D1A}" type="datetimeFigureOut">
              <a:rPr lang="es-PR"/>
              <a:pPr>
                <a:defRPr/>
              </a:pPr>
              <a:t>02/02/2023</a:t>
            </a:fld>
            <a:endParaRPr lang="es-PR"/>
          </a:p>
        </p:txBody>
      </p:sp>
      <p:sp>
        <p:nvSpPr>
          <p:cNvPr id="5" name="Footer Placeholder 2">
            <a:extLst>
              <a:ext uri="{FF2B5EF4-FFF2-40B4-BE49-F238E27FC236}">
                <a16:creationId xmlns:a16="http://schemas.microsoft.com/office/drawing/2014/main" id="{D8F38C37-E255-DEDC-119C-6A5E14ED90B9}"/>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48D42703-E122-1CA1-14C8-741D87D5E124}"/>
              </a:ext>
            </a:extLst>
          </p:cNvPr>
          <p:cNvSpPr>
            <a:spLocks noGrp="1"/>
          </p:cNvSpPr>
          <p:nvPr>
            <p:ph type="sldNum" sz="quarter" idx="12"/>
          </p:nvPr>
        </p:nvSpPr>
        <p:spPr/>
        <p:txBody>
          <a:bodyPr/>
          <a:lstStyle>
            <a:lvl1pPr>
              <a:defRPr/>
            </a:lvl1pPr>
          </a:lstStyle>
          <a:p>
            <a:fld id="{685DF308-5825-4401-B201-784276997A85}" type="slidenum">
              <a:rPr lang="es-PR" altLang="en-US"/>
              <a:pPr/>
              <a:t>‹#›</a:t>
            </a:fld>
            <a:endParaRPr lang="es-PR" altLang="en-US"/>
          </a:p>
        </p:txBody>
      </p:sp>
    </p:spTree>
    <p:extLst>
      <p:ext uri="{BB962C8B-B14F-4D97-AF65-F5344CB8AC3E}">
        <p14:creationId xmlns:p14="http://schemas.microsoft.com/office/powerpoint/2010/main" val="382389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1F60A9C-2A5A-E3D8-C011-0A4D6E8BDA0A}"/>
              </a:ext>
            </a:extLst>
          </p:cNvPr>
          <p:cNvSpPr>
            <a:spLocks noGrp="1"/>
          </p:cNvSpPr>
          <p:nvPr>
            <p:ph type="dt" sz="half" idx="10"/>
          </p:nvPr>
        </p:nvSpPr>
        <p:spPr/>
        <p:txBody>
          <a:bodyPr/>
          <a:lstStyle>
            <a:lvl1pPr>
              <a:defRPr/>
            </a:lvl1pPr>
          </a:lstStyle>
          <a:p>
            <a:pPr>
              <a:defRPr/>
            </a:pPr>
            <a:fld id="{B4F0194D-47A6-4D65-A8A5-4BBDDABBE3F9}" type="datetimeFigureOut">
              <a:rPr lang="es-PR"/>
              <a:pPr>
                <a:defRPr/>
              </a:pPr>
              <a:t>02/02/2023</a:t>
            </a:fld>
            <a:endParaRPr lang="es-PR"/>
          </a:p>
        </p:txBody>
      </p:sp>
      <p:sp>
        <p:nvSpPr>
          <p:cNvPr id="5" name="Footer Placeholder 2">
            <a:extLst>
              <a:ext uri="{FF2B5EF4-FFF2-40B4-BE49-F238E27FC236}">
                <a16:creationId xmlns:a16="http://schemas.microsoft.com/office/drawing/2014/main" id="{E9DFA061-8CFC-AE5C-8EE7-19725E63F26C}"/>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C9292FBE-4006-2FC3-133D-BAC439BEDB24}"/>
              </a:ext>
            </a:extLst>
          </p:cNvPr>
          <p:cNvSpPr>
            <a:spLocks noGrp="1"/>
          </p:cNvSpPr>
          <p:nvPr>
            <p:ph type="sldNum" sz="quarter" idx="12"/>
          </p:nvPr>
        </p:nvSpPr>
        <p:spPr/>
        <p:txBody>
          <a:bodyPr/>
          <a:lstStyle>
            <a:lvl1pPr>
              <a:defRPr/>
            </a:lvl1pPr>
          </a:lstStyle>
          <a:p>
            <a:fld id="{252CD06B-6C8E-41D4-9003-35038169CA5F}" type="slidenum">
              <a:rPr lang="es-PR" altLang="en-US"/>
              <a:pPr/>
              <a:t>‹#›</a:t>
            </a:fld>
            <a:endParaRPr lang="es-PR" altLang="en-US"/>
          </a:p>
        </p:txBody>
      </p:sp>
    </p:spTree>
    <p:extLst>
      <p:ext uri="{BB962C8B-B14F-4D97-AF65-F5344CB8AC3E}">
        <p14:creationId xmlns:p14="http://schemas.microsoft.com/office/powerpoint/2010/main" val="365131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a:extLst>
              <a:ext uri="{FF2B5EF4-FFF2-40B4-BE49-F238E27FC236}">
                <a16:creationId xmlns:a16="http://schemas.microsoft.com/office/drawing/2014/main" id="{05D6D501-468D-65DD-A7CF-37013EC9EF4D}"/>
              </a:ext>
            </a:extLst>
          </p:cNvPr>
          <p:cNvSpPr>
            <a:spLocks noGrp="1"/>
          </p:cNvSpPr>
          <p:nvPr>
            <p:ph type="dt" sz="half" idx="10"/>
          </p:nvPr>
        </p:nvSpPr>
        <p:spPr/>
        <p:txBody>
          <a:bodyPr/>
          <a:lstStyle>
            <a:lvl1pPr>
              <a:defRPr/>
            </a:lvl1pPr>
          </a:lstStyle>
          <a:p>
            <a:pPr>
              <a:defRPr/>
            </a:pPr>
            <a:fld id="{F61A9318-6D3D-4CEA-BBA1-383BC4E0E6EF}" type="datetimeFigureOut">
              <a:rPr lang="es-PR"/>
              <a:pPr>
                <a:defRPr/>
              </a:pPr>
              <a:t>02/02/2023</a:t>
            </a:fld>
            <a:endParaRPr lang="es-PR"/>
          </a:p>
        </p:txBody>
      </p:sp>
      <p:sp>
        <p:nvSpPr>
          <p:cNvPr id="5" name="Footer Placeholder 2">
            <a:extLst>
              <a:ext uri="{FF2B5EF4-FFF2-40B4-BE49-F238E27FC236}">
                <a16:creationId xmlns:a16="http://schemas.microsoft.com/office/drawing/2014/main" id="{3C8DA464-9B9B-FB82-AE5B-EB943C1133A5}"/>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301E2775-C5B8-D4C3-CE4B-D13C68870845}"/>
              </a:ext>
            </a:extLst>
          </p:cNvPr>
          <p:cNvSpPr>
            <a:spLocks noGrp="1"/>
          </p:cNvSpPr>
          <p:nvPr>
            <p:ph type="sldNum" sz="quarter" idx="12"/>
          </p:nvPr>
        </p:nvSpPr>
        <p:spPr/>
        <p:txBody>
          <a:bodyPr/>
          <a:lstStyle>
            <a:lvl1pPr>
              <a:defRPr/>
            </a:lvl1pPr>
          </a:lstStyle>
          <a:p>
            <a:fld id="{B6294931-82A9-47B0-981C-335F6512F5EA}" type="slidenum">
              <a:rPr lang="es-PR" altLang="en-US"/>
              <a:pPr/>
              <a:t>‹#›</a:t>
            </a:fld>
            <a:endParaRPr lang="es-PR" altLang="en-US"/>
          </a:p>
        </p:txBody>
      </p:sp>
    </p:spTree>
    <p:extLst>
      <p:ext uri="{BB962C8B-B14F-4D97-AF65-F5344CB8AC3E}">
        <p14:creationId xmlns:p14="http://schemas.microsoft.com/office/powerpoint/2010/main" val="69149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FB364B1-D927-8846-AC25-E2627AFCFD96}"/>
              </a:ext>
            </a:extLst>
          </p:cNvPr>
          <p:cNvSpPr>
            <a:spLocks noGrp="1"/>
          </p:cNvSpPr>
          <p:nvPr>
            <p:ph type="dt" sz="half" idx="10"/>
          </p:nvPr>
        </p:nvSpPr>
        <p:spPr/>
        <p:txBody>
          <a:bodyPr/>
          <a:lstStyle>
            <a:lvl1pPr>
              <a:defRPr/>
            </a:lvl1pPr>
          </a:lstStyle>
          <a:p>
            <a:pPr>
              <a:defRPr/>
            </a:pPr>
            <a:fld id="{24ED0743-3BCA-49AE-B86A-401076979416}" type="datetimeFigureOut">
              <a:rPr lang="es-PR"/>
              <a:pPr>
                <a:defRPr/>
              </a:pPr>
              <a:t>02/02/2023</a:t>
            </a:fld>
            <a:endParaRPr lang="es-PR"/>
          </a:p>
        </p:txBody>
      </p:sp>
      <p:sp>
        <p:nvSpPr>
          <p:cNvPr id="6" name="Footer Placeholder 2">
            <a:extLst>
              <a:ext uri="{FF2B5EF4-FFF2-40B4-BE49-F238E27FC236}">
                <a16:creationId xmlns:a16="http://schemas.microsoft.com/office/drawing/2014/main" id="{6A46C1C5-6460-2ECC-3D9A-60990CBB1899}"/>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C5B5C8DF-2C66-0935-7E33-5CEED5AB2ADF}"/>
              </a:ext>
            </a:extLst>
          </p:cNvPr>
          <p:cNvSpPr>
            <a:spLocks noGrp="1"/>
          </p:cNvSpPr>
          <p:nvPr>
            <p:ph type="sldNum" sz="quarter" idx="12"/>
          </p:nvPr>
        </p:nvSpPr>
        <p:spPr/>
        <p:txBody>
          <a:bodyPr/>
          <a:lstStyle>
            <a:lvl1pPr>
              <a:defRPr/>
            </a:lvl1pPr>
          </a:lstStyle>
          <a:p>
            <a:fld id="{88F8445B-C1A2-4F71-A1D4-6722E36E113D}" type="slidenum">
              <a:rPr lang="es-PR" altLang="en-US"/>
              <a:pPr/>
              <a:t>‹#›</a:t>
            </a:fld>
            <a:endParaRPr lang="es-PR" altLang="en-US"/>
          </a:p>
        </p:txBody>
      </p:sp>
    </p:spTree>
    <p:extLst>
      <p:ext uri="{BB962C8B-B14F-4D97-AF65-F5344CB8AC3E}">
        <p14:creationId xmlns:p14="http://schemas.microsoft.com/office/powerpoint/2010/main" val="3377200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3A357F-66DB-C683-C746-209996680B7E}"/>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23">
            <a:extLst>
              <a:ext uri="{FF2B5EF4-FFF2-40B4-BE49-F238E27FC236}">
                <a16:creationId xmlns:a16="http://schemas.microsoft.com/office/drawing/2014/main" id="{3360BFC7-B133-3EEA-0BCA-BABD51855970}"/>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9" name="Rectangle 8">
            <a:extLst>
              <a:ext uri="{FF2B5EF4-FFF2-40B4-BE49-F238E27FC236}">
                <a16:creationId xmlns:a16="http://schemas.microsoft.com/office/drawing/2014/main" id="{39ED1AA5-92B8-F99D-48DD-BE3E48904ECC}"/>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25">
            <a:extLst>
              <a:ext uri="{FF2B5EF4-FFF2-40B4-BE49-F238E27FC236}">
                <a16:creationId xmlns:a16="http://schemas.microsoft.com/office/drawing/2014/main" id="{B48AC05F-ED18-5573-D335-CC91A2A817C9}"/>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11" name="Rectangle 26">
            <a:extLst>
              <a:ext uri="{FF2B5EF4-FFF2-40B4-BE49-F238E27FC236}">
                <a16:creationId xmlns:a16="http://schemas.microsoft.com/office/drawing/2014/main" id="{9FB8CB36-EA6B-D2ED-E0CD-ECBE8246C1E6}"/>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useBgFill="1">
        <p:nvSpPr>
          <p:cNvPr id="12" name="Rounded Rectangle 40">
            <a:extLst>
              <a:ext uri="{FF2B5EF4-FFF2-40B4-BE49-F238E27FC236}">
                <a16:creationId xmlns:a16="http://schemas.microsoft.com/office/drawing/2014/main" id="{F15BAAE7-5C99-B772-AFB1-B2DD67074C1F}"/>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3" name="Rounded Rectangle 41">
            <a:extLst>
              <a:ext uri="{FF2B5EF4-FFF2-40B4-BE49-F238E27FC236}">
                <a16:creationId xmlns:a16="http://schemas.microsoft.com/office/drawing/2014/main" id="{663D32A2-44C0-E3B3-93DE-0212460116C6}"/>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D183A36C-B7A3-144D-C880-236A16BE841E}"/>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D1F3D9DC-08AB-FDDD-67C6-6AF2714F5818}"/>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34519E44-640D-2C9B-C667-F7E41C14997D}"/>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A6F3EDA7-3184-B03D-D6A5-CCC829426A9F}"/>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a:extLst>
              <a:ext uri="{FF2B5EF4-FFF2-40B4-BE49-F238E27FC236}">
                <a16:creationId xmlns:a16="http://schemas.microsoft.com/office/drawing/2014/main" id="{C1612BAE-B137-B566-1545-B2F805B48D4F}"/>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a:extLst>
              <a:ext uri="{FF2B5EF4-FFF2-40B4-BE49-F238E27FC236}">
                <a16:creationId xmlns:a16="http://schemas.microsoft.com/office/drawing/2014/main" id="{5C6A0C42-6B63-04F9-45A4-58DBD54A8053}"/>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20" name="Picture 21" descr="saludmed-com_Ban_PPT-MASTER-2_v01">
            <a:extLst>
              <a:ext uri="{FF2B5EF4-FFF2-40B4-BE49-F238E27FC236}">
                <a16:creationId xmlns:a16="http://schemas.microsoft.com/office/drawing/2014/main" id="{C23568D3-A229-7827-F60D-2E220DBA11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a:extLst>
              <a:ext uri="{FF2B5EF4-FFF2-40B4-BE49-F238E27FC236}">
                <a16:creationId xmlns:a16="http://schemas.microsoft.com/office/drawing/2014/main" id="{77DABD80-6C01-A524-FB93-D2EF642A8CEA}"/>
              </a:ext>
            </a:extLst>
          </p:cNvPr>
          <p:cNvSpPr>
            <a:spLocks noGrp="1"/>
          </p:cNvSpPr>
          <p:nvPr>
            <p:ph type="dt" sz="half" idx="10"/>
          </p:nvPr>
        </p:nvSpPr>
        <p:spPr/>
        <p:txBody>
          <a:bodyPr rtlCol="0"/>
          <a:lstStyle>
            <a:lvl1pPr>
              <a:defRPr/>
            </a:lvl1pPr>
          </a:lstStyle>
          <a:p>
            <a:pPr>
              <a:defRPr/>
            </a:pPr>
            <a:fld id="{50A7C68D-84FA-4ADE-A8EC-D958CF955713}" type="datetimeFigureOut">
              <a:rPr lang="es-PR"/>
              <a:pPr>
                <a:defRPr/>
              </a:pPr>
              <a:t>02/02/2023</a:t>
            </a:fld>
            <a:endParaRPr lang="es-PR"/>
          </a:p>
        </p:txBody>
      </p:sp>
      <p:sp>
        <p:nvSpPr>
          <p:cNvPr id="22" name="Footer Placeholder 27">
            <a:extLst>
              <a:ext uri="{FF2B5EF4-FFF2-40B4-BE49-F238E27FC236}">
                <a16:creationId xmlns:a16="http://schemas.microsoft.com/office/drawing/2014/main" id="{39D7677B-E362-8EAC-9CD9-DCC6DDCBDCD9}"/>
              </a:ext>
            </a:extLst>
          </p:cNvPr>
          <p:cNvSpPr>
            <a:spLocks noGrp="1"/>
          </p:cNvSpPr>
          <p:nvPr>
            <p:ph type="ftr" sz="quarter" idx="11"/>
          </p:nvPr>
        </p:nvSpPr>
        <p:spPr/>
        <p:txBody>
          <a:bodyPr rtlCol="0"/>
          <a:lstStyle>
            <a:lvl1pPr>
              <a:defRPr/>
            </a:lvl1pPr>
          </a:lstStyle>
          <a:p>
            <a:pPr>
              <a:defRPr/>
            </a:pPr>
            <a:endParaRPr lang="es-PR"/>
          </a:p>
        </p:txBody>
      </p:sp>
      <p:sp>
        <p:nvSpPr>
          <p:cNvPr id="23" name="Slide Number Placeholder 26">
            <a:extLst>
              <a:ext uri="{FF2B5EF4-FFF2-40B4-BE49-F238E27FC236}">
                <a16:creationId xmlns:a16="http://schemas.microsoft.com/office/drawing/2014/main" id="{3B4E8296-1ED9-06CD-2925-5DF4DED3F43D}"/>
              </a:ext>
            </a:extLst>
          </p:cNvPr>
          <p:cNvSpPr>
            <a:spLocks noGrp="1"/>
          </p:cNvSpPr>
          <p:nvPr>
            <p:ph type="sldNum" sz="quarter" idx="12"/>
          </p:nvPr>
        </p:nvSpPr>
        <p:spPr/>
        <p:txBody>
          <a:bodyPr/>
          <a:lstStyle>
            <a:lvl1pPr>
              <a:defRPr/>
            </a:lvl1pPr>
          </a:lstStyle>
          <a:p>
            <a:fld id="{0BB77990-0300-4126-88DD-C8F62E442472}" type="slidenum">
              <a:rPr lang="es-PR" altLang="en-US"/>
              <a:pPr/>
              <a:t>‹#›</a:t>
            </a:fld>
            <a:endParaRPr lang="es-PR" altLang="en-US"/>
          </a:p>
        </p:txBody>
      </p:sp>
    </p:spTree>
    <p:extLst>
      <p:ext uri="{BB962C8B-B14F-4D97-AF65-F5344CB8AC3E}">
        <p14:creationId xmlns:p14="http://schemas.microsoft.com/office/powerpoint/2010/main" val="425422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381515-2BFC-048F-A302-46D810FBB09D}"/>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23">
            <a:extLst>
              <a:ext uri="{FF2B5EF4-FFF2-40B4-BE49-F238E27FC236}">
                <a16:creationId xmlns:a16="http://schemas.microsoft.com/office/drawing/2014/main" id="{D301C14E-DB3B-5A48-7FE7-31DC4A44035E}"/>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5" name="Rectangle 4">
            <a:extLst>
              <a:ext uri="{FF2B5EF4-FFF2-40B4-BE49-F238E27FC236}">
                <a16:creationId xmlns:a16="http://schemas.microsoft.com/office/drawing/2014/main" id="{6E0D4DB1-0BDD-5A56-B801-B4CF0ED31628}"/>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25">
            <a:extLst>
              <a:ext uri="{FF2B5EF4-FFF2-40B4-BE49-F238E27FC236}">
                <a16:creationId xmlns:a16="http://schemas.microsoft.com/office/drawing/2014/main" id="{2F238797-54FE-4599-4A9B-81C1ACEECB88}"/>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7" name="Rectangle 26">
            <a:extLst>
              <a:ext uri="{FF2B5EF4-FFF2-40B4-BE49-F238E27FC236}">
                <a16:creationId xmlns:a16="http://schemas.microsoft.com/office/drawing/2014/main" id="{12074759-B3C8-EAA0-CAEF-6D10B82E673E}"/>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useBgFill="1">
        <p:nvSpPr>
          <p:cNvPr id="8" name="Rounded Rectangle 40">
            <a:extLst>
              <a:ext uri="{FF2B5EF4-FFF2-40B4-BE49-F238E27FC236}">
                <a16:creationId xmlns:a16="http://schemas.microsoft.com/office/drawing/2014/main" id="{4FB5D4ED-6CF6-2A9C-818B-0C0BAF22DC78}"/>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9" name="Rounded Rectangle 41">
            <a:extLst>
              <a:ext uri="{FF2B5EF4-FFF2-40B4-BE49-F238E27FC236}">
                <a16:creationId xmlns:a16="http://schemas.microsoft.com/office/drawing/2014/main" id="{93BEC24F-1FC6-F104-6E69-99F0336479AD}"/>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981D80EC-D708-65AC-E8FB-F6AB3176A91E}"/>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a:extLst>
              <a:ext uri="{FF2B5EF4-FFF2-40B4-BE49-F238E27FC236}">
                <a16:creationId xmlns:a16="http://schemas.microsoft.com/office/drawing/2014/main" id="{48996ED8-1789-F514-D730-9BB9F99A5BCA}"/>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7DD76162-F244-C2EC-95D5-F6A149F4F588}"/>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a:extLst>
              <a:ext uri="{FF2B5EF4-FFF2-40B4-BE49-F238E27FC236}">
                <a16:creationId xmlns:a16="http://schemas.microsoft.com/office/drawing/2014/main" id="{D46C8EA0-D592-1D5D-EBA3-308DB0D9A1A8}"/>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09533696-047F-129B-5BB7-8FFF22F05A59}"/>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DE42FFF0-F7C4-A759-A678-E19ADF60B00E}"/>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6" name="Picture 21" descr="saludmed-com_Ban_PPT-MASTER-2_v01">
            <a:extLst>
              <a:ext uri="{FF2B5EF4-FFF2-40B4-BE49-F238E27FC236}">
                <a16:creationId xmlns:a16="http://schemas.microsoft.com/office/drawing/2014/main" id="{A03D5CDB-F89C-4B42-AE37-C7176CA570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a:extLst>
              <a:ext uri="{FF2B5EF4-FFF2-40B4-BE49-F238E27FC236}">
                <a16:creationId xmlns:a16="http://schemas.microsoft.com/office/drawing/2014/main" id="{D5E4C557-99C1-F54E-0C28-56BAD47462A9}"/>
              </a:ext>
            </a:extLst>
          </p:cNvPr>
          <p:cNvSpPr>
            <a:spLocks noGrp="1"/>
          </p:cNvSpPr>
          <p:nvPr>
            <p:ph type="dt" sz="half" idx="10"/>
          </p:nvPr>
        </p:nvSpPr>
        <p:spPr>
          <a:xfrm>
            <a:off x="6583363" y="612775"/>
            <a:ext cx="958850" cy="457200"/>
          </a:xfrm>
        </p:spPr>
        <p:txBody>
          <a:bodyPr/>
          <a:lstStyle>
            <a:lvl1pPr>
              <a:defRPr/>
            </a:lvl1pPr>
          </a:lstStyle>
          <a:p>
            <a:pPr>
              <a:defRPr/>
            </a:pPr>
            <a:fld id="{89836800-EA8C-4BF8-A762-122FC69D2061}" type="datetimeFigureOut">
              <a:rPr lang="es-PR"/>
              <a:pPr>
                <a:defRPr/>
              </a:pPr>
              <a:t>02/02/2023</a:t>
            </a:fld>
            <a:endParaRPr lang="es-PR"/>
          </a:p>
        </p:txBody>
      </p:sp>
      <p:sp>
        <p:nvSpPr>
          <p:cNvPr id="18" name="Footer Placeholder 3">
            <a:extLst>
              <a:ext uri="{FF2B5EF4-FFF2-40B4-BE49-F238E27FC236}">
                <a16:creationId xmlns:a16="http://schemas.microsoft.com/office/drawing/2014/main" id="{508D8679-F870-1320-D066-5A74AE80628C}"/>
              </a:ext>
            </a:extLst>
          </p:cNvPr>
          <p:cNvSpPr>
            <a:spLocks noGrp="1"/>
          </p:cNvSpPr>
          <p:nvPr>
            <p:ph type="ftr" sz="quarter" idx="11"/>
          </p:nvPr>
        </p:nvSpPr>
        <p:spPr/>
        <p:txBody>
          <a:bodyPr/>
          <a:lstStyle>
            <a:lvl1pPr>
              <a:defRPr/>
            </a:lvl1pPr>
          </a:lstStyle>
          <a:p>
            <a:pPr>
              <a:defRPr/>
            </a:pPr>
            <a:endParaRPr lang="es-PR"/>
          </a:p>
        </p:txBody>
      </p:sp>
      <p:sp>
        <p:nvSpPr>
          <p:cNvPr id="19" name="Slide Number Placeholder 4">
            <a:extLst>
              <a:ext uri="{FF2B5EF4-FFF2-40B4-BE49-F238E27FC236}">
                <a16:creationId xmlns:a16="http://schemas.microsoft.com/office/drawing/2014/main" id="{141B0B09-4B87-8A31-C15E-858EC32BBCBC}"/>
              </a:ext>
            </a:extLst>
          </p:cNvPr>
          <p:cNvSpPr>
            <a:spLocks noGrp="1"/>
          </p:cNvSpPr>
          <p:nvPr>
            <p:ph type="sldNum" sz="quarter" idx="12"/>
          </p:nvPr>
        </p:nvSpPr>
        <p:spPr/>
        <p:txBody>
          <a:bodyPr/>
          <a:lstStyle>
            <a:lvl1pPr>
              <a:defRPr/>
            </a:lvl1pPr>
          </a:lstStyle>
          <a:p>
            <a:fld id="{54665EC9-AC5A-471E-8962-2874FF16F180}" type="slidenum">
              <a:rPr lang="es-PR" altLang="en-US"/>
              <a:pPr/>
              <a:t>‹#›</a:t>
            </a:fld>
            <a:endParaRPr lang="es-PR" altLang="en-US"/>
          </a:p>
        </p:txBody>
      </p:sp>
    </p:spTree>
    <p:extLst>
      <p:ext uri="{BB962C8B-B14F-4D97-AF65-F5344CB8AC3E}">
        <p14:creationId xmlns:p14="http://schemas.microsoft.com/office/powerpoint/2010/main" val="2552664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A5E0F0A9-9811-17D8-8311-AE5B8618F867}"/>
              </a:ext>
            </a:extLst>
          </p:cNvPr>
          <p:cNvSpPr>
            <a:spLocks noGrp="1"/>
          </p:cNvSpPr>
          <p:nvPr>
            <p:ph type="dt" sz="half" idx="10"/>
          </p:nvPr>
        </p:nvSpPr>
        <p:spPr/>
        <p:txBody>
          <a:bodyPr/>
          <a:lstStyle>
            <a:lvl1pPr>
              <a:defRPr/>
            </a:lvl1pPr>
          </a:lstStyle>
          <a:p>
            <a:pPr>
              <a:defRPr/>
            </a:pPr>
            <a:fld id="{B4F06054-3B3A-44DB-BBDB-D33356C1BC30}" type="datetimeFigureOut">
              <a:rPr lang="es-PR"/>
              <a:pPr>
                <a:defRPr/>
              </a:pPr>
              <a:t>02/02/2023</a:t>
            </a:fld>
            <a:endParaRPr lang="es-PR"/>
          </a:p>
        </p:txBody>
      </p:sp>
      <p:sp>
        <p:nvSpPr>
          <p:cNvPr id="3" name="Footer Placeholder 2">
            <a:extLst>
              <a:ext uri="{FF2B5EF4-FFF2-40B4-BE49-F238E27FC236}">
                <a16:creationId xmlns:a16="http://schemas.microsoft.com/office/drawing/2014/main" id="{F697287C-5938-6176-758F-B17B0D1075FB}"/>
              </a:ext>
            </a:extLst>
          </p:cNvPr>
          <p:cNvSpPr>
            <a:spLocks noGrp="1"/>
          </p:cNvSpPr>
          <p:nvPr>
            <p:ph type="ftr" sz="quarter" idx="11"/>
          </p:nvPr>
        </p:nvSpPr>
        <p:spPr/>
        <p:txBody>
          <a:bodyPr/>
          <a:lstStyle>
            <a:lvl1pPr>
              <a:defRPr/>
            </a:lvl1pPr>
          </a:lstStyle>
          <a:p>
            <a:pPr>
              <a:defRPr/>
            </a:pPr>
            <a:endParaRPr lang="es-PR"/>
          </a:p>
        </p:txBody>
      </p:sp>
      <p:sp>
        <p:nvSpPr>
          <p:cNvPr id="4" name="Slide Number Placeholder 22">
            <a:extLst>
              <a:ext uri="{FF2B5EF4-FFF2-40B4-BE49-F238E27FC236}">
                <a16:creationId xmlns:a16="http://schemas.microsoft.com/office/drawing/2014/main" id="{8F9386D1-0643-8B18-E6BF-EC7831F019A7}"/>
              </a:ext>
            </a:extLst>
          </p:cNvPr>
          <p:cNvSpPr>
            <a:spLocks noGrp="1"/>
          </p:cNvSpPr>
          <p:nvPr>
            <p:ph type="sldNum" sz="quarter" idx="12"/>
          </p:nvPr>
        </p:nvSpPr>
        <p:spPr/>
        <p:txBody>
          <a:bodyPr/>
          <a:lstStyle>
            <a:lvl1pPr>
              <a:defRPr/>
            </a:lvl1pPr>
          </a:lstStyle>
          <a:p>
            <a:fld id="{6C20F9AA-C8BE-407A-9C5A-51823F30562B}" type="slidenum">
              <a:rPr lang="es-PR" altLang="en-US"/>
              <a:pPr/>
              <a:t>‹#›</a:t>
            </a:fld>
            <a:endParaRPr lang="es-PR" altLang="en-US"/>
          </a:p>
        </p:txBody>
      </p:sp>
    </p:spTree>
    <p:extLst>
      <p:ext uri="{BB962C8B-B14F-4D97-AF65-F5344CB8AC3E}">
        <p14:creationId xmlns:p14="http://schemas.microsoft.com/office/powerpoint/2010/main" val="1664782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4883D136-05AF-05C8-7F78-7561C1F42EA6}"/>
              </a:ext>
            </a:extLst>
          </p:cNvPr>
          <p:cNvSpPr>
            <a:spLocks noGrp="1"/>
          </p:cNvSpPr>
          <p:nvPr>
            <p:ph type="dt" sz="half" idx="10"/>
          </p:nvPr>
        </p:nvSpPr>
        <p:spPr/>
        <p:txBody>
          <a:bodyPr/>
          <a:lstStyle>
            <a:lvl1pPr>
              <a:defRPr/>
            </a:lvl1pPr>
          </a:lstStyle>
          <a:p>
            <a:pPr>
              <a:defRPr/>
            </a:pPr>
            <a:fld id="{799E1793-0240-45EF-89B2-4410AC87EB9B}" type="datetimeFigureOut">
              <a:rPr lang="es-PR"/>
              <a:pPr>
                <a:defRPr/>
              </a:pPr>
              <a:t>02/02/2023</a:t>
            </a:fld>
            <a:endParaRPr lang="es-PR"/>
          </a:p>
        </p:txBody>
      </p:sp>
      <p:sp>
        <p:nvSpPr>
          <p:cNvPr id="6" name="Footer Placeholder 2">
            <a:extLst>
              <a:ext uri="{FF2B5EF4-FFF2-40B4-BE49-F238E27FC236}">
                <a16:creationId xmlns:a16="http://schemas.microsoft.com/office/drawing/2014/main" id="{618FAFF7-AC20-6EA1-52E5-E43BC2541F05}"/>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86151D0F-76F0-7D74-FFFC-F9B12EF5EC4E}"/>
              </a:ext>
            </a:extLst>
          </p:cNvPr>
          <p:cNvSpPr>
            <a:spLocks noGrp="1"/>
          </p:cNvSpPr>
          <p:nvPr>
            <p:ph type="sldNum" sz="quarter" idx="12"/>
          </p:nvPr>
        </p:nvSpPr>
        <p:spPr/>
        <p:txBody>
          <a:bodyPr/>
          <a:lstStyle>
            <a:lvl1pPr>
              <a:defRPr/>
            </a:lvl1pPr>
          </a:lstStyle>
          <a:p>
            <a:fld id="{9CCE0F84-C270-4453-A0EE-720FF93555C3}" type="slidenum">
              <a:rPr lang="es-PR" altLang="en-US"/>
              <a:pPr/>
              <a:t>‹#›</a:t>
            </a:fld>
            <a:endParaRPr lang="es-PR" altLang="en-US"/>
          </a:p>
        </p:txBody>
      </p:sp>
    </p:spTree>
    <p:extLst>
      <p:ext uri="{BB962C8B-B14F-4D97-AF65-F5344CB8AC3E}">
        <p14:creationId xmlns:p14="http://schemas.microsoft.com/office/powerpoint/2010/main" val="100830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503A8F11-5F04-C985-351C-EB1D53923EA0}"/>
              </a:ext>
            </a:extLst>
          </p:cNvPr>
          <p:cNvSpPr>
            <a:spLocks noGrp="1"/>
          </p:cNvSpPr>
          <p:nvPr>
            <p:ph type="dt" sz="half" idx="10"/>
          </p:nvPr>
        </p:nvSpPr>
        <p:spPr/>
        <p:txBody>
          <a:bodyPr/>
          <a:lstStyle>
            <a:lvl1pPr>
              <a:defRPr/>
            </a:lvl1pPr>
          </a:lstStyle>
          <a:p>
            <a:pPr>
              <a:defRPr/>
            </a:pPr>
            <a:fld id="{A60E7E17-55E0-4F87-8C99-F6814CDABCA3}" type="datetimeFigureOut">
              <a:rPr lang="es-PR"/>
              <a:pPr>
                <a:defRPr/>
              </a:pPr>
              <a:t>02/02/2023</a:t>
            </a:fld>
            <a:endParaRPr lang="es-PR"/>
          </a:p>
        </p:txBody>
      </p:sp>
      <p:sp>
        <p:nvSpPr>
          <p:cNvPr id="6" name="Footer Placeholder 2">
            <a:extLst>
              <a:ext uri="{FF2B5EF4-FFF2-40B4-BE49-F238E27FC236}">
                <a16:creationId xmlns:a16="http://schemas.microsoft.com/office/drawing/2014/main" id="{E29D1912-E606-74BD-17FE-C41EB50B183D}"/>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CA5E15A0-6C5D-F8DC-635C-3F95880C7F8F}"/>
              </a:ext>
            </a:extLst>
          </p:cNvPr>
          <p:cNvSpPr>
            <a:spLocks noGrp="1"/>
          </p:cNvSpPr>
          <p:nvPr>
            <p:ph type="sldNum" sz="quarter" idx="12"/>
          </p:nvPr>
        </p:nvSpPr>
        <p:spPr/>
        <p:txBody>
          <a:bodyPr/>
          <a:lstStyle>
            <a:lvl1pPr>
              <a:defRPr/>
            </a:lvl1pPr>
          </a:lstStyle>
          <a:p>
            <a:fld id="{4EE86020-0FDC-4893-BFBB-18238979C11F}" type="slidenum">
              <a:rPr lang="es-PR" altLang="en-US"/>
              <a:pPr/>
              <a:t>‹#›</a:t>
            </a:fld>
            <a:endParaRPr lang="es-PR" altLang="en-US"/>
          </a:p>
        </p:txBody>
      </p:sp>
    </p:spTree>
    <p:extLst>
      <p:ext uri="{BB962C8B-B14F-4D97-AF65-F5344CB8AC3E}">
        <p14:creationId xmlns:p14="http://schemas.microsoft.com/office/powerpoint/2010/main" val="542006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E506AA8-41CD-9163-77C8-F16E46B56FDC}"/>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7" name="Rectangle 28">
            <a:extLst>
              <a:ext uri="{FF2B5EF4-FFF2-40B4-BE49-F238E27FC236}">
                <a16:creationId xmlns:a16="http://schemas.microsoft.com/office/drawing/2014/main" id="{3EF11E1D-5AE5-5B90-748A-DC5BB47BB81D}"/>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30" name="Rectangle 29">
            <a:extLst>
              <a:ext uri="{FF2B5EF4-FFF2-40B4-BE49-F238E27FC236}">
                <a16:creationId xmlns:a16="http://schemas.microsoft.com/office/drawing/2014/main" id="{88F60138-99BA-974D-DB04-37650136798E}"/>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9" name="Rectangle 30">
            <a:extLst>
              <a:ext uri="{FF2B5EF4-FFF2-40B4-BE49-F238E27FC236}">
                <a16:creationId xmlns:a16="http://schemas.microsoft.com/office/drawing/2014/main" id="{8869B331-8FFD-BF90-69AE-30101E19E8E7}"/>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1030" name="Rectangle 31">
            <a:extLst>
              <a:ext uri="{FF2B5EF4-FFF2-40B4-BE49-F238E27FC236}">
                <a16:creationId xmlns:a16="http://schemas.microsoft.com/office/drawing/2014/main" id="{E19E750D-BEAD-F5D5-75E2-038B740CF46E}"/>
              </a:ext>
            </a:extLst>
          </p:cNvPr>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useBgFill="1">
        <p:nvSpPr>
          <p:cNvPr id="33" name="Rounded Rectangle 32">
            <a:extLst>
              <a:ext uri="{FF2B5EF4-FFF2-40B4-BE49-F238E27FC236}">
                <a16:creationId xmlns:a16="http://schemas.microsoft.com/office/drawing/2014/main" id="{FEF7A221-AA22-ADDF-0C84-98231E7ED370}"/>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34" name="Rounded Rectangle 33">
            <a:extLst>
              <a:ext uri="{FF2B5EF4-FFF2-40B4-BE49-F238E27FC236}">
                <a16:creationId xmlns:a16="http://schemas.microsoft.com/office/drawing/2014/main" id="{B5BE5905-05F7-8B90-D50A-9A6D1B70C2BC}"/>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5" name="Rectangle 34">
            <a:extLst>
              <a:ext uri="{FF2B5EF4-FFF2-40B4-BE49-F238E27FC236}">
                <a16:creationId xmlns:a16="http://schemas.microsoft.com/office/drawing/2014/main" id="{92DF89B9-2477-F422-F4F2-096A5AC420E7}"/>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 name="Rectangle 35">
            <a:extLst>
              <a:ext uri="{FF2B5EF4-FFF2-40B4-BE49-F238E27FC236}">
                <a16:creationId xmlns:a16="http://schemas.microsoft.com/office/drawing/2014/main" id="{030A9B3A-1499-DE8D-B8AF-6BD6F2734690}"/>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 name="Rectangle 36">
            <a:extLst>
              <a:ext uri="{FF2B5EF4-FFF2-40B4-BE49-F238E27FC236}">
                <a16:creationId xmlns:a16="http://schemas.microsoft.com/office/drawing/2014/main" id="{3BC7243A-B92A-90CA-A7A9-6C10E67AD58B}"/>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8" name="Rectangle 37">
            <a:extLst>
              <a:ext uri="{FF2B5EF4-FFF2-40B4-BE49-F238E27FC236}">
                <a16:creationId xmlns:a16="http://schemas.microsoft.com/office/drawing/2014/main" id="{317D3F35-8E9A-B2CD-A5EF-E34E2E41FF83}"/>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9" name="Rectangle 38">
            <a:extLst>
              <a:ext uri="{FF2B5EF4-FFF2-40B4-BE49-F238E27FC236}">
                <a16:creationId xmlns:a16="http://schemas.microsoft.com/office/drawing/2014/main" id="{141370E2-4329-B41C-3727-BC141CCAB0B2}"/>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0" name="Rectangle 39">
            <a:extLst>
              <a:ext uri="{FF2B5EF4-FFF2-40B4-BE49-F238E27FC236}">
                <a16:creationId xmlns:a16="http://schemas.microsoft.com/office/drawing/2014/main" id="{69F48EED-A58F-7928-E9F0-AE6713B6CB24}"/>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9" name="Title Placeholder 21">
            <a:extLst>
              <a:ext uri="{FF2B5EF4-FFF2-40B4-BE49-F238E27FC236}">
                <a16:creationId xmlns:a16="http://schemas.microsoft.com/office/drawing/2014/main" id="{025694FD-C6A8-9962-1831-4FC624FFBAEA}"/>
              </a:ext>
            </a:extLst>
          </p:cNvPr>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a:extLst>
              <a:ext uri="{FF2B5EF4-FFF2-40B4-BE49-F238E27FC236}">
                <a16:creationId xmlns:a16="http://schemas.microsoft.com/office/drawing/2014/main" id="{83295314-30BC-1E90-8DB4-E91FF758D5C1}"/>
              </a:ext>
            </a:extLst>
          </p:cNvPr>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a:extLst>
              <a:ext uri="{FF2B5EF4-FFF2-40B4-BE49-F238E27FC236}">
                <a16:creationId xmlns:a16="http://schemas.microsoft.com/office/drawing/2014/main" id="{D1A824DD-2713-C143-59AD-3A123E37191C}"/>
              </a:ext>
            </a:extLst>
          </p:cNvPr>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05326529-5A4A-4AE9-8EDA-46D610F637AC}" type="datetimeFigureOut">
              <a:rPr lang="es-PR"/>
              <a:pPr>
                <a:defRPr/>
              </a:pPr>
              <a:t>02/02/2023</a:t>
            </a:fld>
            <a:endParaRPr lang="es-PR"/>
          </a:p>
        </p:txBody>
      </p:sp>
      <p:sp>
        <p:nvSpPr>
          <p:cNvPr id="3" name="Footer Placeholder 2">
            <a:extLst>
              <a:ext uri="{FF2B5EF4-FFF2-40B4-BE49-F238E27FC236}">
                <a16:creationId xmlns:a16="http://schemas.microsoft.com/office/drawing/2014/main" id="{7D5CF688-CAA0-F319-5B0D-EF5E26166700}"/>
              </a:ext>
            </a:extLst>
          </p:cNvPr>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43" name="Picture 34" descr="saludmed-com_Ban_PPT-MASTER-2_v01">
            <a:extLst>
              <a:ext uri="{FF2B5EF4-FFF2-40B4-BE49-F238E27FC236}">
                <a16:creationId xmlns:a16="http://schemas.microsoft.com/office/drawing/2014/main" id="{F2CF2EC5-015B-77C3-33CF-A4750250D7D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a:extLst>
              <a:ext uri="{FF2B5EF4-FFF2-40B4-BE49-F238E27FC236}">
                <a16:creationId xmlns:a16="http://schemas.microsoft.com/office/drawing/2014/main" id="{80766100-8A65-BC22-8096-10B67F5DA37E}"/>
              </a:ext>
            </a:extLst>
          </p:cNvPr>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800">
                <a:solidFill>
                  <a:srgbClr val="FFFFFF"/>
                </a:solidFill>
              </a:defRPr>
            </a:lvl1pPr>
          </a:lstStyle>
          <a:p>
            <a:fld id="{45D0CDBE-47FA-41C4-9E03-7C46B87E4EA5}" type="slidenum">
              <a:rPr lang="es-PR" altLang="en-US"/>
              <a:pPr/>
              <a:t>‹#›</a:t>
            </a:fld>
            <a:endParaRPr lang="es-PR" altLang="en-US"/>
          </a:p>
        </p:txBody>
      </p:sp>
      <p:sp>
        <p:nvSpPr>
          <p:cNvPr id="10" name="Text Box 6">
            <a:extLst>
              <a:ext uri="{FF2B5EF4-FFF2-40B4-BE49-F238E27FC236}">
                <a16:creationId xmlns:a16="http://schemas.microsoft.com/office/drawing/2014/main" id="{7D91305A-F6D8-40A6-095A-3906095ABD9C}"/>
              </a:ext>
            </a:extLst>
          </p:cNvPr>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dirty="0">
                <a:latin typeface="Arial" charset="0"/>
              </a:rPr>
              <a:t>Copyright © 2023 Edgar Lopategui Corsino | </a:t>
            </a:r>
            <a:r>
              <a:rPr lang="en-US" altLang="es-PR" sz="1000" dirty="0" err="1">
                <a:latin typeface="Arial" charset="0"/>
              </a:rPr>
              <a:t>Saludmed</a:t>
            </a:r>
            <a:r>
              <a:rPr lang="en-US" altLang="es-PR" sz="1000" dirty="0">
                <a:latin typeface="Arial" charset="0"/>
              </a:rPr>
              <a:t> </a:t>
            </a:r>
          </a:p>
        </p:txBody>
      </p:sp>
    </p:spTree>
  </p:cSld>
  <p:clrMap bg1="lt1" tx1="dk1" bg2="lt2" tx2="dk2" accent1="accent1" accent2="accent2" accent3="accent3" accent4="accent4" accent5="accent5" accent6="accent6" hlink="hlink" folHlink="folHlink"/>
  <p:sldLayoutIdLst>
    <p:sldLayoutId id="2147483709" r:id="rId1"/>
    <p:sldLayoutId id="2147483701" r:id="rId2"/>
    <p:sldLayoutId id="2147483702" r:id="rId3"/>
    <p:sldLayoutId id="2147483703" r:id="rId4"/>
    <p:sldLayoutId id="2147483710" r:id="rId5"/>
    <p:sldLayoutId id="2147483711" r:id="rId6"/>
    <p:sldLayoutId id="2147483704" r:id="rId7"/>
    <p:sldLayoutId id="2147483705" r:id="rId8"/>
    <p:sldLayoutId id="2147483706" r:id="rId9"/>
    <p:sldLayoutId id="2147483707" r:id="rId10"/>
    <p:sldLayoutId id="2147483708"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4.jpeg"/><Relationship Id="rId4" Type="http://schemas.openxmlformats.org/officeDocument/2006/relationships/audio" Target="../media/audio1.wav"/></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1.xml"/><Relationship Id="rId5" Type="http://schemas.openxmlformats.org/officeDocument/2006/relationships/image" Target="../media/image118.png"/><Relationship Id="rId4" Type="http://schemas.openxmlformats.org/officeDocument/2006/relationships/audio" Target="../media/audio2.wav"/></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2.xml"/><Relationship Id="rId5" Type="http://schemas.openxmlformats.org/officeDocument/2006/relationships/image" Target="../media/image119.png"/><Relationship Id="rId4" Type="http://schemas.openxmlformats.org/officeDocument/2006/relationships/audio" Target="../media/audio2.wav"/></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03.xml"/><Relationship Id="rId5" Type="http://schemas.openxmlformats.org/officeDocument/2006/relationships/image" Target="../media/image120.png"/><Relationship Id="rId4" Type="http://schemas.openxmlformats.org/officeDocument/2006/relationships/audio" Target="../media/audio2.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04.xml"/><Relationship Id="rId5" Type="http://schemas.openxmlformats.org/officeDocument/2006/relationships/image" Target="../media/image121.jpeg"/><Relationship Id="rId4" Type="http://schemas.openxmlformats.org/officeDocument/2006/relationships/audio" Target="../media/audio2.wav"/></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05.xml"/><Relationship Id="rId5" Type="http://schemas.openxmlformats.org/officeDocument/2006/relationships/image" Target="../media/image122.jpeg"/><Relationship Id="rId4" Type="http://schemas.openxmlformats.org/officeDocument/2006/relationships/audio" Target="../media/audio2.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106.xml"/><Relationship Id="rId6" Type="http://schemas.openxmlformats.org/officeDocument/2006/relationships/hyperlink" Target="http://www.scielo.cl/pdf/terpsicol/v30n1/art06.pdf" TargetMode="External"/><Relationship Id="rId5" Type="http://schemas.openxmlformats.org/officeDocument/2006/relationships/image" Target="../media/image123.jpe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107.xml"/><Relationship Id="rId5" Type="http://schemas.openxmlformats.org/officeDocument/2006/relationships/image" Target="../media/image124.jpeg"/><Relationship Id="rId4" Type="http://schemas.openxmlformats.org/officeDocument/2006/relationships/audio" Target="../media/audio2.wav"/></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08.xml"/><Relationship Id="rId5" Type="http://schemas.openxmlformats.org/officeDocument/2006/relationships/image" Target="../media/image125.jpeg"/><Relationship Id="rId4" Type="http://schemas.openxmlformats.org/officeDocument/2006/relationships/audio" Target="../media/audio2.wav"/></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109.xml"/><Relationship Id="rId5" Type="http://schemas.openxmlformats.org/officeDocument/2006/relationships/image" Target="../media/image126.jpeg"/><Relationship Id="rId4" Type="http://schemas.openxmlformats.org/officeDocument/2006/relationships/audio" Target="../media/audio2.wav"/></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10.xml"/><Relationship Id="rId5" Type="http://schemas.openxmlformats.org/officeDocument/2006/relationships/image" Target="../media/image127.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5.jpeg"/><Relationship Id="rId4" Type="http://schemas.openxmlformats.org/officeDocument/2006/relationships/audio" Target="../media/audio2.wav"/></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ags" Target="../tags/tag111.xml"/><Relationship Id="rId5" Type="http://schemas.openxmlformats.org/officeDocument/2006/relationships/image" Target="../media/image128.jpeg"/><Relationship Id="rId4" Type="http://schemas.openxmlformats.org/officeDocument/2006/relationships/audio" Target="../media/audio3.wav"/></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12.xml"/><Relationship Id="rId5" Type="http://schemas.openxmlformats.org/officeDocument/2006/relationships/image" Target="../media/image129.jpeg"/><Relationship Id="rId4" Type="http://schemas.openxmlformats.org/officeDocument/2006/relationships/audio" Target="../media/audio3.wav"/></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113.xml"/><Relationship Id="rId6" Type="http://schemas.openxmlformats.org/officeDocument/2006/relationships/image" Target="../media/image130.jpeg"/><Relationship Id="rId5" Type="http://schemas.openxmlformats.org/officeDocument/2006/relationships/hyperlink" Target="http://content.healthaffairs.org/content/21/2/78.full.html" TargetMode="External"/><Relationship Id="rId4" Type="http://schemas.openxmlformats.org/officeDocument/2006/relationships/audio" Target="../media/audio2.wav"/></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image" Target="../media/image131.jpeg"/><Relationship Id="rId4" Type="http://schemas.openxmlformats.org/officeDocument/2006/relationships/audio" Target="../media/audio2.wav"/></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5.xml"/><Relationship Id="rId5" Type="http://schemas.openxmlformats.org/officeDocument/2006/relationships/image" Target="../media/image132.jpeg"/><Relationship Id="rId4" Type="http://schemas.openxmlformats.org/officeDocument/2006/relationships/audio" Target="../media/audio2.wav"/></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16.xml"/><Relationship Id="rId5" Type="http://schemas.openxmlformats.org/officeDocument/2006/relationships/image" Target="../media/image133.jpeg"/><Relationship Id="rId4" Type="http://schemas.openxmlformats.org/officeDocument/2006/relationships/audio" Target="../media/audio2.wav"/></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17.xml"/><Relationship Id="rId5" Type="http://schemas.openxmlformats.org/officeDocument/2006/relationships/image" Target="../media/image134.jpe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118.xml"/><Relationship Id="rId5" Type="http://schemas.openxmlformats.org/officeDocument/2006/relationships/image" Target="../media/image135.wmf"/><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19.xml"/><Relationship Id="rId5" Type="http://schemas.openxmlformats.org/officeDocument/2006/relationships/image" Target="../media/image136.jpe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120.xml"/><Relationship Id="rId5" Type="http://schemas.openxmlformats.org/officeDocument/2006/relationships/image" Target="../media/image137.jpe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6.jpeg"/><Relationship Id="rId4" Type="http://schemas.openxmlformats.org/officeDocument/2006/relationships/audio" Target="../media/audio1.wav"/></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121.xml"/><Relationship Id="rId5" Type="http://schemas.openxmlformats.org/officeDocument/2006/relationships/image" Target="../media/image138.jpeg"/><Relationship Id="rId4" Type="http://schemas.openxmlformats.org/officeDocument/2006/relationships/audio" Target="../media/audio2.wav"/></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122.xml"/><Relationship Id="rId5" Type="http://schemas.openxmlformats.org/officeDocument/2006/relationships/image" Target="../media/image139.jpe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123.xml"/><Relationship Id="rId5" Type="http://schemas.openxmlformats.org/officeDocument/2006/relationships/image" Target="../media/image140.jpe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24.xml"/><Relationship Id="rId5" Type="http://schemas.openxmlformats.org/officeDocument/2006/relationships/image" Target="../media/image141.jpeg"/><Relationship Id="rId4" Type="http://schemas.openxmlformats.org/officeDocument/2006/relationships/audio" Target="../media/audio2.wav"/></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ags" Target="../tags/tag125.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audio" Target="../media/audio3.wav"/></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xml"/><Relationship Id="rId1" Type="http://schemas.openxmlformats.org/officeDocument/2006/relationships/tags" Target="../tags/tag126.xml"/><Relationship Id="rId6" Type="http://schemas.openxmlformats.org/officeDocument/2006/relationships/image" Target="../media/image144.jpeg"/><Relationship Id="rId5" Type="http://schemas.openxmlformats.org/officeDocument/2006/relationships/hyperlink" Target="http://www.estadisticas.gobierno.pr/iepr/LinkClick.aspx?fileticket=7ADJ6fSujrM%3D&amp;tabid=186" TargetMode="External"/><Relationship Id="rId4" Type="http://schemas.openxmlformats.org/officeDocument/2006/relationships/audio" Target="../media/audio3.wav"/></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127.xml"/><Relationship Id="rId5" Type="http://schemas.openxmlformats.org/officeDocument/2006/relationships/image" Target="../media/image145.jpeg"/><Relationship Id="rId4" Type="http://schemas.openxmlformats.org/officeDocument/2006/relationships/audio" Target="../media/audio3.wav"/></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128.xml"/><Relationship Id="rId5" Type="http://schemas.openxmlformats.org/officeDocument/2006/relationships/image" Target="../media/image146.jpeg"/><Relationship Id="rId4" Type="http://schemas.openxmlformats.org/officeDocument/2006/relationships/audio" Target="../media/audio2.wav"/></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tags" Target="../tags/tag129.xml"/><Relationship Id="rId5" Type="http://schemas.openxmlformats.org/officeDocument/2006/relationships/image" Target="../media/image147.jpeg"/><Relationship Id="rId4" Type="http://schemas.openxmlformats.org/officeDocument/2006/relationships/audio" Target="../media/audio1.wav"/></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ags" Target="../tags/tag130.xml"/><Relationship Id="rId5" Type="http://schemas.openxmlformats.org/officeDocument/2006/relationships/image" Target="../media/image148.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audio" Target="../media/audio1.wav"/></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31.xml"/><Relationship Id="rId5" Type="http://schemas.openxmlformats.org/officeDocument/2006/relationships/image" Target="../media/image149.jpeg"/><Relationship Id="rId4" Type="http://schemas.openxmlformats.org/officeDocument/2006/relationships/audio" Target="../media/audio2.wav"/></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132.xml"/><Relationship Id="rId5" Type="http://schemas.openxmlformats.org/officeDocument/2006/relationships/image" Target="../media/image150.jpeg"/><Relationship Id="rId4" Type="http://schemas.openxmlformats.org/officeDocument/2006/relationships/audio" Target="../media/audio2.wav"/></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tags" Target="../tags/tag133.xml"/><Relationship Id="rId5" Type="http://schemas.openxmlformats.org/officeDocument/2006/relationships/image" Target="../media/image151.jpeg"/><Relationship Id="rId4" Type="http://schemas.openxmlformats.org/officeDocument/2006/relationships/audio" Target="../media/audio2.wav"/></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ags" Target="../tags/tag134.xml"/><Relationship Id="rId5" Type="http://schemas.openxmlformats.org/officeDocument/2006/relationships/image" Target="../media/image152.jpeg"/><Relationship Id="rId4" Type="http://schemas.openxmlformats.org/officeDocument/2006/relationships/audio" Target="../media/audio2.wav"/></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ags" Target="../tags/tag135.xml"/><Relationship Id="rId5" Type="http://schemas.openxmlformats.org/officeDocument/2006/relationships/image" Target="../media/image153.jpeg"/><Relationship Id="rId4" Type="http://schemas.openxmlformats.org/officeDocument/2006/relationships/audio" Target="../media/audio2.wav"/></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7" Type="http://schemas.openxmlformats.org/officeDocument/2006/relationships/image" Target="../media/image156.jpeg"/><Relationship Id="rId2" Type="http://schemas.openxmlformats.org/officeDocument/2006/relationships/slideLayout" Target="../slideLayouts/slideLayout7.xml"/><Relationship Id="rId1" Type="http://schemas.openxmlformats.org/officeDocument/2006/relationships/tags" Target="../tags/tag136.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audio" Target="../media/audio2.wav"/></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ags" Target="../tags/tag13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audio" Target="../media/audio2.wav"/></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tags" Target="../tags/tag138.xml"/><Relationship Id="rId4" Type="http://schemas.openxmlformats.org/officeDocument/2006/relationships/audio" Target="../media/audio2.wav"/></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ags" Target="../tags/tag139.xml"/><Relationship Id="rId5" Type="http://schemas.openxmlformats.org/officeDocument/2006/relationships/image" Target="../media/image159.jpeg"/><Relationship Id="rId4" Type="http://schemas.openxmlformats.org/officeDocument/2006/relationships/audio" Target="../media/audio2.wav"/></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ags" Target="../tags/tag140.xml"/><Relationship Id="rId5" Type="http://schemas.openxmlformats.org/officeDocument/2006/relationships/image" Target="../media/image160.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8.jpeg"/><Relationship Id="rId4" Type="http://schemas.openxmlformats.org/officeDocument/2006/relationships/audio" Target="../media/audio2.wav"/></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ags" Target="../tags/tag141.xml"/><Relationship Id="rId5" Type="http://schemas.openxmlformats.org/officeDocument/2006/relationships/image" Target="../media/image161.jpeg"/><Relationship Id="rId4" Type="http://schemas.openxmlformats.org/officeDocument/2006/relationships/audio" Target="../media/audio2.wav"/></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ags" Target="../tags/tag142.xml"/><Relationship Id="rId5" Type="http://schemas.openxmlformats.org/officeDocument/2006/relationships/image" Target="../media/image162.jpeg"/><Relationship Id="rId4" Type="http://schemas.openxmlformats.org/officeDocument/2006/relationships/audio" Target="../media/audio1.wav"/></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143.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audio" Target="../media/audio2.wav"/></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tags" Target="../tags/tag144.xml"/><Relationship Id="rId5" Type="http://schemas.openxmlformats.org/officeDocument/2006/relationships/image" Target="../media/image165.jpeg"/><Relationship Id="rId4" Type="http://schemas.openxmlformats.org/officeDocument/2006/relationships/audio" Target="../media/audio2.wav"/></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ags" Target="../tags/tag145.xml"/><Relationship Id="rId5" Type="http://schemas.openxmlformats.org/officeDocument/2006/relationships/image" Target="../media/image166.jpeg"/><Relationship Id="rId4" Type="http://schemas.openxmlformats.org/officeDocument/2006/relationships/audio" Target="../media/audio2.wav"/></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ags" Target="../tags/tag146.xml"/><Relationship Id="rId5" Type="http://schemas.openxmlformats.org/officeDocument/2006/relationships/image" Target="../media/image167.jpeg"/><Relationship Id="rId4" Type="http://schemas.openxmlformats.org/officeDocument/2006/relationships/audio" Target="../media/audio2.wav"/></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tags" Target="../tags/tag147.xml"/><Relationship Id="rId5" Type="http://schemas.openxmlformats.org/officeDocument/2006/relationships/image" Target="../media/image168.jpeg"/><Relationship Id="rId4" Type="http://schemas.openxmlformats.org/officeDocument/2006/relationships/audio" Target="../media/audio2.wav"/></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148.xml"/><Relationship Id="rId5" Type="http://schemas.openxmlformats.org/officeDocument/2006/relationships/image" Target="../media/image169.jpeg"/><Relationship Id="rId4" Type="http://schemas.openxmlformats.org/officeDocument/2006/relationships/audio" Target="../media/audio4.wav"/></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149.xml"/><Relationship Id="rId5" Type="http://schemas.openxmlformats.org/officeDocument/2006/relationships/image" Target="../media/image170.jpeg"/><Relationship Id="rId4" Type="http://schemas.openxmlformats.org/officeDocument/2006/relationships/audio" Target="../media/audio1.wav"/></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150.xml"/><Relationship Id="rId5" Type="http://schemas.openxmlformats.org/officeDocument/2006/relationships/image" Target="../media/image171.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audio" Target="../media/audio2.wav"/></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51.xml"/><Relationship Id="rId5" Type="http://schemas.openxmlformats.org/officeDocument/2006/relationships/image" Target="../media/image172.jpeg"/><Relationship Id="rId4" Type="http://schemas.openxmlformats.org/officeDocument/2006/relationships/audio" Target="../media/audio5.wav"/></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152.xml"/><Relationship Id="rId5" Type="http://schemas.openxmlformats.org/officeDocument/2006/relationships/image" Target="../media/image173.jpeg"/><Relationship Id="rId4" Type="http://schemas.openxmlformats.org/officeDocument/2006/relationships/audio" Target="../media/audio5.wav"/></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ags" Target="../tags/tag153.xml"/><Relationship Id="rId5" Type="http://schemas.openxmlformats.org/officeDocument/2006/relationships/image" Target="../media/image174.jpeg"/><Relationship Id="rId4" Type="http://schemas.openxmlformats.org/officeDocument/2006/relationships/audio" Target="../media/audio5.wav"/></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ags" Target="../tags/tag154.xml"/><Relationship Id="rId5" Type="http://schemas.openxmlformats.org/officeDocument/2006/relationships/image" Target="../media/image175.jpeg"/><Relationship Id="rId4" Type="http://schemas.openxmlformats.org/officeDocument/2006/relationships/audio" Target="../media/audio5.wav"/></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tags" Target="../tags/tag155.xml"/><Relationship Id="rId5" Type="http://schemas.openxmlformats.org/officeDocument/2006/relationships/image" Target="../media/image176.jpeg"/><Relationship Id="rId4" Type="http://schemas.openxmlformats.org/officeDocument/2006/relationships/audio" Target="../media/audio2.wav"/></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7.xml"/><Relationship Id="rId1" Type="http://schemas.openxmlformats.org/officeDocument/2006/relationships/tags" Target="../tags/tag156.xml"/><Relationship Id="rId5" Type="http://schemas.openxmlformats.org/officeDocument/2006/relationships/image" Target="../media/image177.jpeg"/><Relationship Id="rId4" Type="http://schemas.openxmlformats.org/officeDocument/2006/relationships/audio" Target="../media/audio2.wav"/></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tags" Target="../tags/tag157.xml"/><Relationship Id="rId5" Type="http://schemas.openxmlformats.org/officeDocument/2006/relationships/image" Target="../media/image178.jpeg"/><Relationship Id="rId4" Type="http://schemas.openxmlformats.org/officeDocument/2006/relationships/audio" Target="../media/audio1.wav"/></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7.xml"/><Relationship Id="rId1" Type="http://schemas.openxmlformats.org/officeDocument/2006/relationships/tags" Target="../tags/tag158.xml"/><Relationship Id="rId5" Type="http://schemas.openxmlformats.org/officeDocument/2006/relationships/image" Target="../media/image179.jpeg"/><Relationship Id="rId4" Type="http://schemas.openxmlformats.org/officeDocument/2006/relationships/audio" Target="../media/audio2.wav"/></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7.xml"/><Relationship Id="rId1" Type="http://schemas.openxmlformats.org/officeDocument/2006/relationships/tags" Target="../tags/tag159.xml"/><Relationship Id="rId5" Type="http://schemas.openxmlformats.org/officeDocument/2006/relationships/image" Target="../media/image180.jpeg"/><Relationship Id="rId4" Type="http://schemas.openxmlformats.org/officeDocument/2006/relationships/audio" Target="../media/audio2.wav"/></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7.xml"/><Relationship Id="rId1" Type="http://schemas.openxmlformats.org/officeDocument/2006/relationships/tags" Target="../tags/tag160.xml"/><Relationship Id="rId5" Type="http://schemas.openxmlformats.org/officeDocument/2006/relationships/image" Target="../media/image181.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0.jpeg"/><Relationship Id="rId4" Type="http://schemas.openxmlformats.org/officeDocument/2006/relationships/audio" Target="../media/audio2.wav"/></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tags" Target="../tags/tag161.xml"/><Relationship Id="rId5" Type="http://schemas.openxmlformats.org/officeDocument/2006/relationships/image" Target="../media/image182.jpeg"/><Relationship Id="rId4" Type="http://schemas.openxmlformats.org/officeDocument/2006/relationships/audio" Target="../media/audio1.wav"/></Relationships>
</file>

<file path=ppt/slides/_rels/slide161.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notesSlide" Target="../notesSlides/notesSlide161.xml"/><Relationship Id="rId7" Type="http://schemas.openxmlformats.org/officeDocument/2006/relationships/image" Target="../media/image185.jpeg"/><Relationship Id="rId2" Type="http://schemas.openxmlformats.org/officeDocument/2006/relationships/slideLayout" Target="../slideLayouts/slideLayout7.xml"/><Relationship Id="rId1" Type="http://schemas.openxmlformats.org/officeDocument/2006/relationships/tags" Target="../tags/tag162.xml"/><Relationship Id="rId6" Type="http://schemas.openxmlformats.org/officeDocument/2006/relationships/image" Target="../media/image184.png"/><Relationship Id="rId11" Type="http://schemas.openxmlformats.org/officeDocument/2006/relationships/image" Target="../media/image189.jpeg"/><Relationship Id="rId5" Type="http://schemas.openxmlformats.org/officeDocument/2006/relationships/image" Target="../media/image183.jpeg"/><Relationship Id="rId10" Type="http://schemas.openxmlformats.org/officeDocument/2006/relationships/image" Target="../media/image188.jpeg"/><Relationship Id="rId4" Type="http://schemas.openxmlformats.org/officeDocument/2006/relationships/audio" Target="../media/audio2.wav"/><Relationship Id="rId9" Type="http://schemas.openxmlformats.org/officeDocument/2006/relationships/image" Target="../media/image187.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7.xml"/><Relationship Id="rId1" Type="http://schemas.openxmlformats.org/officeDocument/2006/relationships/tags" Target="../tags/tag163.xml"/><Relationship Id="rId6" Type="http://schemas.openxmlformats.org/officeDocument/2006/relationships/hyperlink" Target="http://www.sfu.ca/~leyland/Kin343%20Files/sedentary%20review%20paper.pdf" TargetMode="External"/><Relationship Id="rId5" Type="http://schemas.openxmlformats.org/officeDocument/2006/relationships/image" Target="../media/image190.jpeg"/><Relationship Id="rId4" Type="http://schemas.openxmlformats.org/officeDocument/2006/relationships/audio" Target="../media/audio1.wav"/></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7.xml"/><Relationship Id="rId1" Type="http://schemas.openxmlformats.org/officeDocument/2006/relationships/tags" Target="../tags/tag164.xml"/><Relationship Id="rId5" Type="http://schemas.openxmlformats.org/officeDocument/2006/relationships/image" Target="../media/image191.jpeg"/><Relationship Id="rId4" Type="http://schemas.openxmlformats.org/officeDocument/2006/relationships/audio" Target="../media/audio2.wav"/></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7.xml"/><Relationship Id="rId1" Type="http://schemas.openxmlformats.org/officeDocument/2006/relationships/tags" Target="../tags/tag165.xml"/><Relationship Id="rId6" Type="http://schemas.openxmlformats.org/officeDocument/2006/relationships/hyperlink" Target="http://care.diabetesjournals.org/content/31/2/369.full.pdf+html" TargetMode="External"/><Relationship Id="rId5" Type="http://schemas.openxmlformats.org/officeDocument/2006/relationships/image" Target="../media/image192.jpeg"/><Relationship Id="rId4" Type="http://schemas.openxmlformats.org/officeDocument/2006/relationships/audio" Target="../media/audio5.wav"/></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7.xml"/><Relationship Id="rId1" Type="http://schemas.openxmlformats.org/officeDocument/2006/relationships/tags" Target="../tags/tag166.xml"/><Relationship Id="rId6" Type="http://schemas.openxmlformats.org/officeDocument/2006/relationships/hyperlink" Target="http://www.nielsen.com/content/dam/corporate/us/en/reports-downloads/2011-Reports/2010-2011-nielsen-television-audience-report.pdf" TargetMode="External"/><Relationship Id="rId5" Type="http://schemas.openxmlformats.org/officeDocument/2006/relationships/image" Target="../media/image193.jpeg"/><Relationship Id="rId4" Type="http://schemas.openxmlformats.org/officeDocument/2006/relationships/audio" Target="../media/audio2.wav"/></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7.xml"/><Relationship Id="rId1" Type="http://schemas.openxmlformats.org/officeDocument/2006/relationships/tags" Target="../tags/tag167.xml"/><Relationship Id="rId5" Type="http://schemas.openxmlformats.org/officeDocument/2006/relationships/image" Target="../media/image194.jpeg"/><Relationship Id="rId4" Type="http://schemas.openxmlformats.org/officeDocument/2006/relationships/audio" Target="../media/audio2.wav"/></Relationships>
</file>

<file path=ppt/slides/_rels/slide167.xml.rels><?xml version="1.0" encoding="UTF-8" standalone="yes"?>
<Relationships xmlns="http://schemas.openxmlformats.org/package/2006/relationships"><Relationship Id="rId8" Type="http://schemas.openxmlformats.org/officeDocument/2006/relationships/hyperlink" Target="http://www.nrcresearchpress.com/doi/pdf/10.1139/h2012-024" TargetMode="External"/><Relationship Id="rId3" Type="http://schemas.openxmlformats.org/officeDocument/2006/relationships/notesSlide" Target="../notesSlides/notesSlide167.xml"/><Relationship Id="rId7" Type="http://schemas.openxmlformats.org/officeDocument/2006/relationships/hyperlink" Target="http://www.sph.sc.edu/usc_cparg/pdf/Sedentary2008.pdf" TargetMode="External"/><Relationship Id="rId2" Type="http://schemas.openxmlformats.org/officeDocument/2006/relationships/slideLayout" Target="../slideLayouts/slideLayout7.xml"/><Relationship Id="rId1" Type="http://schemas.openxmlformats.org/officeDocument/2006/relationships/tags" Target="../tags/tag168.xml"/><Relationship Id="rId6" Type="http://schemas.openxmlformats.org/officeDocument/2006/relationships/image" Target="../media/image71.wmf"/><Relationship Id="rId5" Type="http://schemas.openxmlformats.org/officeDocument/2006/relationships/image" Target="../media/image62.wmf"/><Relationship Id="rId10" Type="http://schemas.openxmlformats.org/officeDocument/2006/relationships/image" Target="../media/image195.jpeg"/><Relationship Id="rId4" Type="http://schemas.openxmlformats.org/officeDocument/2006/relationships/audio" Target="../media/audio1.wav"/><Relationship Id="rId9" Type="http://schemas.openxmlformats.org/officeDocument/2006/relationships/hyperlink" Target="http://www.ncbi.nlm.nih.gov/pmc/articles/PMC3404815/" TargetMode="Externa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7" Type="http://schemas.openxmlformats.org/officeDocument/2006/relationships/image" Target="../media/image197.jpeg"/><Relationship Id="rId2" Type="http://schemas.openxmlformats.org/officeDocument/2006/relationships/slideLayout" Target="../slideLayouts/slideLayout7.xml"/><Relationship Id="rId1" Type="http://schemas.openxmlformats.org/officeDocument/2006/relationships/tags" Target="../tags/tag169.xml"/><Relationship Id="rId6" Type="http://schemas.openxmlformats.org/officeDocument/2006/relationships/image" Target="../media/image196.png"/><Relationship Id="rId5" Type="http://schemas.openxmlformats.org/officeDocument/2006/relationships/hyperlink" Target="http://ocw.um.es/cc.-de-la-salud/alimentacion-y-nutricion-actuales/otros-recursos-1/or-f-003.pdf" TargetMode="External"/><Relationship Id="rId4" Type="http://schemas.openxmlformats.org/officeDocument/2006/relationships/audio" Target="../media/audio2.wav"/></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7.xml"/><Relationship Id="rId1" Type="http://schemas.openxmlformats.org/officeDocument/2006/relationships/tags" Target="../tags/tag170.xml"/><Relationship Id="rId6" Type="http://schemas.openxmlformats.org/officeDocument/2006/relationships/image" Target="../media/image198.jpeg"/><Relationship Id="rId5" Type="http://schemas.openxmlformats.org/officeDocument/2006/relationships/hyperlink" Target="http://ocw.um.es/cc.-de-la-salud/alimentacion-y-nutricion-actuales/otros-recursos-1/or-f-003.pdf" TargetMode="Externa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1.jpeg"/><Relationship Id="rId4" Type="http://schemas.openxmlformats.org/officeDocument/2006/relationships/audio" Target="../media/audio2.wav"/></Relationships>
</file>

<file path=ppt/slides/_rels/slide170.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notesSlide" Target="../notesSlides/notesSlide170.xml"/><Relationship Id="rId7" Type="http://schemas.openxmlformats.org/officeDocument/2006/relationships/image" Target="../media/image200.jpeg"/><Relationship Id="rId2" Type="http://schemas.openxmlformats.org/officeDocument/2006/relationships/slideLayout" Target="../slideLayouts/slideLayout7.xml"/><Relationship Id="rId1" Type="http://schemas.openxmlformats.org/officeDocument/2006/relationships/tags" Target="../tags/tag171.xml"/><Relationship Id="rId6" Type="http://schemas.openxmlformats.org/officeDocument/2006/relationships/image" Target="../media/image199.jpeg"/><Relationship Id="rId5" Type="http://schemas.openxmlformats.org/officeDocument/2006/relationships/image" Target="../media/image62.wmf"/><Relationship Id="rId10" Type="http://schemas.openxmlformats.org/officeDocument/2006/relationships/image" Target="../media/image203.jpeg"/><Relationship Id="rId4" Type="http://schemas.openxmlformats.org/officeDocument/2006/relationships/audio" Target="../media/audio2.wav"/><Relationship Id="rId9" Type="http://schemas.openxmlformats.org/officeDocument/2006/relationships/image" Target="../media/image202.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7.xml"/><Relationship Id="rId1" Type="http://schemas.openxmlformats.org/officeDocument/2006/relationships/tags" Target="../tags/tag172.xml"/><Relationship Id="rId5" Type="http://schemas.openxmlformats.org/officeDocument/2006/relationships/image" Target="../media/image204.jpeg"/><Relationship Id="rId4" Type="http://schemas.openxmlformats.org/officeDocument/2006/relationships/audio" Target="../media/audio2.wav"/></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7.xml"/><Relationship Id="rId1" Type="http://schemas.openxmlformats.org/officeDocument/2006/relationships/tags" Target="../tags/tag173.xml"/><Relationship Id="rId5" Type="http://schemas.openxmlformats.org/officeDocument/2006/relationships/image" Target="../media/image205.jpeg"/><Relationship Id="rId4" Type="http://schemas.openxmlformats.org/officeDocument/2006/relationships/audio" Target="../media/audio2.wav"/></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tags" Target="../tags/tag174.xml"/><Relationship Id="rId5" Type="http://schemas.openxmlformats.org/officeDocument/2006/relationships/image" Target="../media/image206.jpeg"/><Relationship Id="rId4" Type="http://schemas.openxmlformats.org/officeDocument/2006/relationships/audio" Target="../media/audio1.wav"/></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7.xml"/><Relationship Id="rId1" Type="http://schemas.openxmlformats.org/officeDocument/2006/relationships/tags" Target="../tags/tag175.xml"/><Relationship Id="rId5" Type="http://schemas.openxmlformats.org/officeDocument/2006/relationships/image" Target="../media/image207.jpeg"/><Relationship Id="rId4" Type="http://schemas.openxmlformats.org/officeDocument/2006/relationships/audio" Target="../media/audio2.wav"/></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xml"/><Relationship Id="rId1" Type="http://schemas.openxmlformats.org/officeDocument/2006/relationships/tags" Target="../tags/tag176.xml"/><Relationship Id="rId5" Type="http://schemas.openxmlformats.org/officeDocument/2006/relationships/image" Target="../media/image208.jpeg"/><Relationship Id="rId4" Type="http://schemas.openxmlformats.org/officeDocument/2006/relationships/audio" Target="../media/audio2.wav"/></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7.xml"/><Relationship Id="rId1" Type="http://schemas.openxmlformats.org/officeDocument/2006/relationships/tags" Target="../tags/tag177.xml"/><Relationship Id="rId5" Type="http://schemas.openxmlformats.org/officeDocument/2006/relationships/image" Target="../media/image209.jpeg"/><Relationship Id="rId4" Type="http://schemas.openxmlformats.org/officeDocument/2006/relationships/audio" Target="../media/audio2.wav"/></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tags" Target="../tags/tag178.xml"/><Relationship Id="rId5" Type="http://schemas.openxmlformats.org/officeDocument/2006/relationships/image" Target="../media/image210.jpeg"/><Relationship Id="rId4" Type="http://schemas.openxmlformats.org/officeDocument/2006/relationships/audio" Target="../media/audio2.wav"/></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ags" Target="../tags/tag179.xml"/><Relationship Id="rId5" Type="http://schemas.openxmlformats.org/officeDocument/2006/relationships/image" Target="../media/image211.jpeg"/><Relationship Id="rId4" Type="http://schemas.openxmlformats.org/officeDocument/2006/relationships/audio" Target="../media/audio2.wav"/></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7.xml"/><Relationship Id="rId1" Type="http://schemas.openxmlformats.org/officeDocument/2006/relationships/tags" Target="../tags/tag180.xml"/><Relationship Id="rId5" Type="http://schemas.openxmlformats.org/officeDocument/2006/relationships/image" Target="../media/image212.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2.jpeg"/><Relationship Id="rId4" Type="http://schemas.openxmlformats.org/officeDocument/2006/relationships/audio" Target="../media/audio2.wav"/></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ags" Target="../tags/tag181.xml"/><Relationship Id="rId6" Type="http://schemas.openxmlformats.org/officeDocument/2006/relationships/hyperlink" Target="https://plus.google.com/115785601687445616629/posts/bpgoEtGd8LS" TargetMode="External"/><Relationship Id="rId5" Type="http://schemas.openxmlformats.org/officeDocument/2006/relationships/image" Target="../media/image213.jpeg"/><Relationship Id="rId4" Type="http://schemas.openxmlformats.org/officeDocument/2006/relationships/audio" Target="../media/audio1.wav"/></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7" Type="http://schemas.openxmlformats.org/officeDocument/2006/relationships/image" Target="../media/image62.wmf"/><Relationship Id="rId2" Type="http://schemas.openxmlformats.org/officeDocument/2006/relationships/slideLayout" Target="../slideLayouts/slideLayout7.xml"/><Relationship Id="rId1" Type="http://schemas.openxmlformats.org/officeDocument/2006/relationships/tags" Target="../tags/tag18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audio" Target="../media/audio2.wav"/></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7.xml"/><Relationship Id="rId1" Type="http://schemas.openxmlformats.org/officeDocument/2006/relationships/tags" Target="../tags/tag183.xml"/><Relationship Id="rId5" Type="http://schemas.openxmlformats.org/officeDocument/2006/relationships/image" Target="../media/image216.jpeg"/><Relationship Id="rId4" Type="http://schemas.openxmlformats.org/officeDocument/2006/relationships/audio" Target="../media/audio2.wav"/></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7.xml"/><Relationship Id="rId1" Type="http://schemas.openxmlformats.org/officeDocument/2006/relationships/tags" Target="../tags/tag184.xml"/><Relationship Id="rId5" Type="http://schemas.openxmlformats.org/officeDocument/2006/relationships/image" Target="../media/image217.jpeg"/><Relationship Id="rId4" Type="http://schemas.openxmlformats.org/officeDocument/2006/relationships/audio" Target="../media/audio1.wav"/></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ags" Target="../tags/tag185.xml"/><Relationship Id="rId5" Type="http://schemas.openxmlformats.org/officeDocument/2006/relationships/image" Target="../media/image218.jpeg"/><Relationship Id="rId4" Type="http://schemas.openxmlformats.org/officeDocument/2006/relationships/audio" Target="../media/audio2.wav"/></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ags" Target="../tags/tag186.xml"/><Relationship Id="rId5" Type="http://schemas.openxmlformats.org/officeDocument/2006/relationships/image" Target="../media/image219.jpeg"/><Relationship Id="rId4" Type="http://schemas.openxmlformats.org/officeDocument/2006/relationships/audio" Target="../media/audio2.wav"/></Relationships>
</file>

<file path=ppt/slides/_rels/slide186.xml.rels><?xml version="1.0" encoding="UTF-8" standalone="yes"?>
<Relationships xmlns="http://schemas.openxmlformats.org/package/2006/relationships"><Relationship Id="rId8" Type="http://schemas.openxmlformats.org/officeDocument/2006/relationships/hyperlink" Target="http://www.uq.edu.au/uqwellness/docs/Too-much-sitting.pdf" TargetMode="External"/><Relationship Id="rId3" Type="http://schemas.openxmlformats.org/officeDocument/2006/relationships/notesSlide" Target="../notesSlides/notesSlide186.xml"/><Relationship Id="rId7" Type="http://schemas.openxmlformats.org/officeDocument/2006/relationships/image" Target="../media/image100.wmf"/><Relationship Id="rId2" Type="http://schemas.openxmlformats.org/officeDocument/2006/relationships/slideLayout" Target="../slideLayouts/slideLayout7.xml"/><Relationship Id="rId1" Type="http://schemas.openxmlformats.org/officeDocument/2006/relationships/tags" Target="../tags/tag187.xml"/><Relationship Id="rId6" Type="http://schemas.openxmlformats.org/officeDocument/2006/relationships/image" Target="../media/image71.wmf"/><Relationship Id="rId5" Type="http://schemas.openxmlformats.org/officeDocument/2006/relationships/image" Target="../media/image62.wmf"/><Relationship Id="rId10" Type="http://schemas.openxmlformats.org/officeDocument/2006/relationships/image" Target="../media/image221.png"/><Relationship Id="rId4" Type="http://schemas.openxmlformats.org/officeDocument/2006/relationships/audio" Target="../media/audio5.wav"/><Relationship Id="rId9" Type="http://schemas.openxmlformats.org/officeDocument/2006/relationships/image" Target="../media/image220.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7.xml"/><Relationship Id="rId1" Type="http://schemas.openxmlformats.org/officeDocument/2006/relationships/tags" Target="../tags/tag188.xml"/><Relationship Id="rId5" Type="http://schemas.openxmlformats.org/officeDocument/2006/relationships/image" Target="../media/image222.jpeg"/><Relationship Id="rId4" Type="http://schemas.openxmlformats.org/officeDocument/2006/relationships/audio" Target="../media/audio2.wav"/></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tags" Target="../tags/tag189.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audio" Target="../media/audio1.wav"/></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7" Type="http://schemas.openxmlformats.org/officeDocument/2006/relationships/image" Target="../media/image227.jpeg"/><Relationship Id="rId2" Type="http://schemas.openxmlformats.org/officeDocument/2006/relationships/slideLayout" Target="../slideLayouts/slideLayout7.xml"/><Relationship Id="rId1" Type="http://schemas.openxmlformats.org/officeDocument/2006/relationships/tags" Target="../tags/tag190.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3.jpeg"/><Relationship Id="rId4" Type="http://schemas.openxmlformats.org/officeDocument/2006/relationships/audio" Target="../media/audio2.wav"/></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7" Type="http://schemas.openxmlformats.org/officeDocument/2006/relationships/image" Target="../media/image230.jpeg"/><Relationship Id="rId2" Type="http://schemas.openxmlformats.org/officeDocument/2006/relationships/slideLayout" Target="../slideLayouts/slideLayout7.xml"/><Relationship Id="rId1" Type="http://schemas.openxmlformats.org/officeDocument/2006/relationships/tags" Target="../tags/tag191.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audio" Target="../media/audio2.wav"/></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7.xml"/><Relationship Id="rId1" Type="http://schemas.openxmlformats.org/officeDocument/2006/relationships/tags" Target="../tags/tag192.xml"/><Relationship Id="rId5" Type="http://schemas.openxmlformats.org/officeDocument/2006/relationships/image" Target="../media/image49.jpeg"/><Relationship Id="rId4" Type="http://schemas.openxmlformats.org/officeDocument/2006/relationships/audio" Target="../media/audio2.wav"/></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7.xml"/><Relationship Id="rId1" Type="http://schemas.openxmlformats.org/officeDocument/2006/relationships/tags" Target="../tags/tag193.xml"/><Relationship Id="rId5" Type="http://schemas.openxmlformats.org/officeDocument/2006/relationships/image" Target="../media/image231.jpeg"/><Relationship Id="rId4" Type="http://schemas.openxmlformats.org/officeDocument/2006/relationships/audio" Target="../media/audio1.wav"/></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tags" Target="../tags/tag194.xml"/><Relationship Id="rId5" Type="http://schemas.openxmlformats.org/officeDocument/2006/relationships/image" Target="../media/image232.jpeg"/><Relationship Id="rId4" Type="http://schemas.openxmlformats.org/officeDocument/2006/relationships/audio" Target="../media/audio1.wav"/></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tags" Target="../tags/tag195.xml"/><Relationship Id="rId5" Type="http://schemas.openxmlformats.org/officeDocument/2006/relationships/image" Target="../media/image233.jpeg"/><Relationship Id="rId4" Type="http://schemas.openxmlformats.org/officeDocument/2006/relationships/audio" Target="../media/audio1.wav"/></Relationships>
</file>

<file path=ppt/slides/_rels/slide195.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notesSlide" Target="../notesSlides/notesSlide195.xml"/><Relationship Id="rId7" Type="http://schemas.openxmlformats.org/officeDocument/2006/relationships/image" Target="../media/image235.jpeg"/><Relationship Id="rId2" Type="http://schemas.openxmlformats.org/officeDocument/2006/relationships/slideLayout" Target="../slideLayouts/slideLayout7.xml"/><Relationship Id="rId1" Type="http://schemas.openxmlformats.org/officeDocument/2006/relationships/tags" Target="../tags/tag196.xml"/><Relationship Id="rId6" Type="http://schemas.openxmlformats.org/officeDocument/2006/relationships/image" Target="../media/image234.jpeg"/><Relationship Id="rId5" Type="http://schemas.openxmlformats.org/officeDocument/2006/relationships/image" Target="../media/image16.wmf"/><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34.jpe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5.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6.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7.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38.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39.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40.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1.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hyperlink" Target="http://mstt.hu/hirujsag/201601/PA_PF_Quality.pdf" TargetMode="Externa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43.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wmf"/><Relationship Id="rId5" Type="http://schemas.openxmlformats.org/officeDocument/2006/relationships/image" Target="../media/image15.jpe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4.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45.jpe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46.jpe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47.jpe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48.jpe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9.jpe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50.jpe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51.jpe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52.jpe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53.jpe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wmf"/><Relationship Id="rId5" Type="http://schemas.openxmlformats.org/officeDocument/2006/relationships/image" Target="../media/image17.jpeg"/><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54.jpe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55.jpeg"/><Relationship Id="rId5" Type="http://schemas.openxmlformats.org/officeDocument/2006/relationships/hyperlink" Target="Video/Fundamental_Motor_Patterns_1985_CONVERSION-PROBLEMA.mp4" TargetMode="External"/><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56.jpeg"/><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57.jpeg"/><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58.jpeg"/><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59.jpe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60.jpe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61.jpe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62.wmf"/><Relationship Id="rId5" Type="http://schemas.openxmlformats.org/officeDocument/2006/relationships/image" Target="../media/image21.wmf"/><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64.jpe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8.jpe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65.jpe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66.jpe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67.pn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68.jpe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69.jpeg"/><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70.jpe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2.jpg"/><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62.wmf"/><Relationship Id="rId5" Type="http://schemas.openxmlformats.org/officeDocument/2006/relationships/image" Target="../media/image71.wmf"/><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73.jp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62.wmf"/><Relationship Id="rId5" Type="http://schemas.openxmlformats.org/officeDocument/2006/relationships/image" Target="../media/image71.wmf"/><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74.jp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62.wmf"/><Relationship Id="rId5" Type="http://schemas.openxmlformats.org/officeDocument/2006/relationships/image" Target="../media/image71.wmf"/><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75.jpg"/><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62.wmf"/><Relationship Id="rId5" Type="http://schemas.openxmlformats.org/officeDocument/2006/relationships/image" Target="../media/image71.wm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6.wmf"/><Relationship Id="rId5" Type="http://schemas.openxmlformats.org/officeDocument/2006/relationships/image" Target="../media/image19.png"/><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76.jpe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77.jpe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78.jpe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79.jpeg"/><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80.jpeg"/><Relationship Id="rId4" Type="http://schemas.openxmlformats.org/officeDocument/2006/relationships/audio" Target="../media/audio2.wav"/></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82.png"/><Relationship Id="rId5" Type="http://schemas.openxmlformats.org/officeDocument/2006/relationships/image" Target="../media/image81.wmf"/><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83.png"/><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84.jpe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85.png"/><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86.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0.jpeg"/><Relationship Id="rId4" Type="http://schemas.openxmlformats.org/officeDocument/2006/relationships/audio" Target="../media/audio2.wav"/></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87.png"/><Relationship Id="rId4" Type="http://schemas.openxmlformats.org/officeDocument/2006/relationships/audio" Target="../media/audio2.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88.jpeg"/><Relationship Id="rId4" Type="http://schemas.openxmlformats.org/officeDocument/2006/relationships/audio" Target="../media/audio2.wav"/></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5" Type="http://schemas.openxmlformats.org/officeDocument/2006/relationships/image" Target="../media/image89.jpe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16.wmf"/><Relationship Id="rId5" Type="http://schemas.openxmlformats.org/officeDocument/2006/relationships/image" Target="../media/image90.jpeg"/><Relationship Id="rId4" Type="http://schemas.openxmlformats.org/officeDocument/2006/relationships/audio" Target="../media/audio2.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91.jpeg"/><Relationship Id="rId4" Type="http://schemas.openxmlformats.org/officeDocument/2006/relationships/audio" Target="../media/audio2.wav"/></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92.jpg"/><Relationship Id="rId5" Type="http://schemas.openxmlformats.org/officeDocument/2006/relationships/image" Target="../media/image16.wmf"/><Relationship Id="rId4" Type="http://schemas.openxmlformats.org/officeDocument/2006/relationships/audio" Target="../media/audio2.wav"/></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93.jpeg"/><Relationship Id="rId4" Type="http://schemas.openxmlformats.org/officeDocument/2006/relationships/audio" Target="../media/audio2.wav"/></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8.xml"/><Relationship Id="rId5" Type="http://schemas.openxmlformats.org/officeDocument/2006/relationships/image" Target="../media/image94.jpeg"/><Relationship Id="rId4" Type="http://schemas.openxmlformats.org/officeDocument/2006/relationships/audio" Target="../media/audio2.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9.xml"/><Relationship Id="rId5" Type="http://schemas.openxmlformats.org/officeDocument/2006/relationships/image" Target="../media/image95.jpeg"/><Relationship Id="rId4" Type="http://schemas.openxmlformats.org/officeDocument/2006/relationships/audio" Target="../media/audio2.wav"/></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0.xml"/><Relationship Id="rId5" Type="http://schemas.openxmlformats.org/officeDocument/2006/relationships/image" Target="../media/image96.jpe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2.jpeg"/><Relationship Id="rId5" Type="http://schemas.openxmlformats.org/officeDocument/2006/relationships/image" Target="../media/image21.wmf"/><Relationship Id="rId4" Type="http://schemas.openxmlformats.org/officeDocument/2006/relationships/audio" Target="../media/audio1.wav"/></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97.jpeg"/><Relationship Id="rId4"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98.png"/><Relationship Id="rId4" Type="http://schemas.openxmlformats.org/officeDocument/2006/relationships/audio" Target="../media/audio2.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5" Type="http://schemas.openxmlformats.org/officeDocument/2006/relationships/image" Target="../media/image99.png"/><Relationship Id="rId4" Type="http://schemas.openxmlformats.org/officeDocument/2006/relationships/audio" Target="../media/audio2.wav"/></Relationships>
</file>

<file path=ppt/slides/_rels/slide83.xml.rels><?xml version="1.0" encoding="UTF-8" standalone="yes"?>
<Relationships xmlns="http://schemas.openxmlformats.org/package/2006/relationships"><Relationship Id="rId8" Type="http://schemas.openxmlformats.org/officeDocument/2006/relationships/hyperlink" Target="http://ocw.um.es/cc.-de-la-salud/alimentacion-y-nutricion-actuales/otros-recursos-1/or-f-003.pdf" TargetMode="External"/><Relationship Id="rId3" Type="http://schemas.openxmlformats.org/officeDocument/2006/relationships/notesSlide" Target="../notesSlides/notesSlide83.xml"/><Relationship Id="rId7" Type="http://schemas.openxmlformats.org/officeDocument/2006/relationships/image" Target="../media/image100.wmf"/><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71.wmf"/><Relationship Id="rId5" Type="http://schemas.openxmlformats.org/officeDocument/2006/relationships/image" Target="../media/image62.wmf"/><Relationship Id="rId4" Type="http://schemas.openxmlformats.org/officeDocument/2006/relationships/audio" Target="../media/audio2.wav"/><Relationship Id="rId9"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image" Target="../media/image102.jpg"/><Relationship Id="rId5" Type="http://schemas.openxmlformats.org/officeDocument/2006/relationships/image" Target="../media/image16.wmf"/><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6.xml"/><Relationship Id="rId5" Type="http://schemas.openxmlformats.org/officeDocument/2006/relationships/image" Target="../media/image103.jpeg"/><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7.xml"/><Relationship Id="rId5" Type="http://schemas.openxmlformats.org/officeDocument/2006/relationships/image" Target="../media/image104.jpeg"/><Relationship Id="rId4" Type="http://schemas.openxmlformats.org/officeDocument/2006/relationships/audio" Target="../media/audio2.wav"/></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105.jpeg"/><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2.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9.xml"/><Relationship Id="rId5" Type="http://schemas.openxmlformats.org/officeDocument/2006/relationships/image" Target="../media/image106.jpeg"/><Relationship Id="rId4" Type="http://schemas.openxmlformats.org/officeDocument/2006/relationships/audio" Target="../media/audio2.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0.xml"/><Relationship Id="rId5" Type="http://schemas.openxmlformats.org/officeDocument/2006/relationships/image" Target="../media/image107.jpe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3.jpeg"/><Relationship Id="rId4" Type="http://schemas.openxmlformats.org/officeDocument/2006/relationships/audio" Target="../media/audio2.wav"/></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 Id="rId5" Type="http://schemas.openxmlformats.org/officeDocument/2006/relationships/image" Target="../media/image108.jpg"/><Relationship Id="rId4" Type="http://schemas.openxmlformats.org/officeDocument/2006/relationships/audio" Target="../media/audio2.wav"/></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2.xml"/><Relationship Id="rId5" Type="http://schemas.openxmlformats.org/officeDocument/2006/relationships/image" Target="../media/image109.jpeg"/><Relationship Id="rId4" Type="http://schemas.openxmlformats.org/officeDocument/2006/relationships/audio" Target="../media/audio2.wav"/></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3.xml"/><Relationship Id="rId4" Type="http://schemas.openxmlformats.org/officeDocument/2006/relationships/image" Target="../media/image110.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4.xml"/><Relationship Id="rId6" Type="http://schemas.openxmlformats.org/officeDocument/2006/relationships/image" Target="../media/image111.jpeg"/><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2.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5.xml"/><Relationship Id="rId5" Type="http://schemas.openxmlformats.org/officeDocument/2006/relationships/image" Target="../media/image112.jpeg"/><Relationship Id="rId4" Type="http://schemas.openxmlformats.org/officeDocument/2006/relationships/audio" Target="../media/audio2.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6.xml"/><Relationship Id="rId6" Type="http://schemas.openxmlformats.org/officeDocument/2006/relationships/image" Target="../media/image113.jpg"/><Relationship Id="rId5" Type="http://schemas.openxmlformats.org/officeDocument/2006/relationships/image" Target="../media/image16.wmf"/><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114.jpeg"/><Relationship Id="rId4" Type="http://schemas.openxmlformats.org/officeDocument/2006/relationships/audio" Target="../media/audio2.wav"/></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8.xml"/><Relationship Id="rId5" Type="http://schemas.openxmlformats.org/officeDocument/2006/relationships/image" Target="../media/image115.jpeg"/><Relationship Id="rId4" Type="http://schemas.openxmlformats.org/officeDocument/2006/relationships/audio" Target="../media/audio2.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99.xml"/><Relationship Id="rId5" Type="http://schemas.openxmlformats.org/officeDocument/2006/relationships/image" Target="../media/image116.jpeg"/><Relationship Id="rId4" Type="http://schemas.openxmlformats.org/officeDocument/2006/relationships/audio" Target="../media/audio2.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0.xml"/><Relationship Id="rId5" Type="http://schemas.openxmlformats.org/officeDocument/2006/relationships/image" Target="../media/image117.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13AC-6A85-15DE-1562-D3D039489625}"/>
              </a:ext>
            </a:extLst>
          </p:cNvPr>
          <p:cNvSpPr>
            <a:spLocks noGrp="1"/>
          </p:cNvSpPr>
          <p:nvPr>
            <p:ph type="ctrTitle"/>
          </p:nvPr>
        </p:nvSpPr>
        <p:spPr>
          <a:xfrm>
            <a:off x="0" y="476250"/>
            <a:ext cx="9144000" cy="719138"/>
          </a:xfrm>
        </p:spPr>
        <p:txBody>
          <a:bodyPr>
            <a:normAutofit fontScale="90000"/>
          </a:bodyPr>
          <a:lstStyle/>
          <a:p>
            <a:pPr algn="ctr" eaLnBrk="1" hangingPunct="1">
              <a:lnSpc>
                <a:spcPct val="90000"/>
              </a:lnSpc>
              <a:defRPr/>
            </a:pPr>
            <a:r>
              <a:rPr lang="es-PR" altLang="es-PR" sz="2400">
                <a:solidFill>
                  <a:srgbClr val="99CCFF"/>
                </a:solidFill>
                <a:effectLst>
                  <a:outerShdw blurRad="38100" dist="38100" dir="2700000" algn="tl">
                    <a:srgbClr val="C0C0C0"/>
                  </a:outerShdw>
                </a:effectLst>
                <a:latin typeface="Arial Black" pitchFamily="34" charset="0"/>
              </a:rPr>
              <a:t>SALUD INTEGRAL Y CALIDAD DE VIDA:</a:t>
            </a:r>
            <a:br>
              <a:rPr lang="es-PR" altLang="es-PR" sz="2400">
                <a:effectLst>
                  <a:outerShdw blurRad="38100" dist="38100" dir="2700000" algn="tl">
                    <a:srgbClr val="C0C0C0"/>
                  </a:outerShdw>
                </a:effectLst>
                <a:latin typeface="Arial Black" pitchFamily="34" charset="0"/>
              </a:rPr>
            </a:br>
            <a:r>
              <a:rPr lang="es-PR" altLang="es-PR" sz="2700" i="1">
                <a:solidFill>
                  <a:srgbClr val="E6E6EF"/>
                </a:solidFill>
                <a:effectLst>
                  <a:outerShdw blurRad="38100" dist="38100" dir="2700000" algn="tl">
                    <a:srgbClr val="C0C0C0"/>
                  </a:outerShdw>
                </a:effectLst>
                <a:latin typeface="Arial Black" pitchFamily="34" charset="0"/>
              </a:rPr>
              <a:t>Aplicaciones al Movimiento Humano</a:t>
            </a:r>
          </a:p>
        </p:txBody>
      </p:sp>
      <p:sp>
        <p:nvSpPr>
          <p:cNvPr id="7171" name="Subtitle 2">
            <a:extLst>
              <a:ext uri="{FF2B5EF4-FFF2-40B4-BE49-F238E27FC236}">
                <a16:creationId xmlns:a16="http://schemas.microsoft.com/office/drawing/2014/main" id="{BED5FA87-5566-C08D-901F-E2F415398CB6}"/>
              </a:ext>
            </a:extLst>
          </p:cNvPr>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buFont typeface="Georgia" panose="02040502050405020303" pitchFamily="18" charset="0"/>
              <a:buNone/>
            </a:pPr>
            <a:r>
              <a:rPr lang="es-PR" altLang="es-PR" sz="2400" b="1">
                <a:solidFill>
                  <a:srgbClr val="484876"/>
                </a:solidFill>
                <a:latin typeface="Arial" panose="020B0604020202020204" pitchFamily="34" charset="0"/>
                <a:cs typeface="Arial" panose="020B0604020202020204" pitchFamily="34" charset="0"/>
              </a:rPr>
              <a:t>Prof. Edgar Lopategui Corsino</a:t>
            </a:r>
          </a:p>
          <a:p>
            <a:pPr eaLnBrk="1" hangingPunct="1">
              <a:lnSpc>
                <a:spcPct val="90000"/>
              </a:lnSpc>
              <a:buFont typeface="Georgia" panose="02040502050405020303" pitchFamily="18" charset="0"/>
              <a:buNone/>
            </a:pPr>
            <a:r>
              <a:rPr lang="es-PR" altLang="es-PR" sz="2400" b="1" i="1">
                <a:solidFill>
                  <a:srgbClr val="484876"/>
                </a:solidFill>
                <a:latin typeface="Arial" panose="020B0604020202020204" pitchFamily="34" charset="0"/>
                <a:cs typeface="Arial" panose="020B0604020202020204" pitchFamily="34" charset="0"/>
              </a:rPr>
              <a:t>M.A., Fisiología del Ejercicio</a:t>
            </a:r>
          </a:p>
        </p:txBody>
      </p:sp>
      <p:pic>
        <p:nvPicPr>
          <p:cNvPr id="7172" name="Picture 10" descr="RSEAUX~2">
            <a:extLst>
              <a:ext uri="{FF2B5EF4-FFF2-40B4-BE49-F238E27FC236}">
                <a16:creationId xmlns:a16="http://schemas.microsoft.com/office/drawing/2014/main" id="{E80F2B52-8A6B-4EE1-4063-160F98D04C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635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7">
            <a:extLst>
              <a:ext uri="{FF2B5EF4-FFF2-40B4-BE49-F238E27FC236}">
                <a16:creationId xmlns:a16="http://schemas.microsoft.com/office/drawing/2014/main" id="{73732553-0558-1404-AD71-AA4D07F3840D}"/>
              </a:ext>
            </a:extLst>
          </p:cNvPr>
          <p:cNvSpPr>
            <a:spLocks noChangeArrowheads="1"/>
          </p:cNvSpPr>
          <p:nvPr/>
        </p:nvSpPr>
        <p:spPr bwMode="auto">
          <a:xfrm>
            <a:off x="682625" y="4727575"/>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s-PR" sz="1800" b="1">
                <a:solidFill>
                  <a:srgbClr val="484876"/>
                </a:solidFill>
                <a:latin typeface="Trebuchet MS" panose="020B0603020202020204" pitchFamily="34" charset="0"/>
              </a:rPr>
              <a:t>Web:        </a:t>
            </a:r>
            <a:r>
              <a:rPr lang="es-PR" altLang="es-PR" sz="1800" b="1" i="1">
                <a:solidFill>
                  <a:srgbClr val="484876"/>
                </a:solidFill>
                <a:latin typeface="Trebuchet MS" panose="020B0603020202020204" pitchFamily="34" charset="0"/>
              </a:rPr>
              <a:t>http://www.saludmed.com/</a:t>
            </a:r>
            <a:endParaRPr lang="es-PR" altLang="es-PR" i="1">
              <a:solidFill>
                <a:srgbClr val="484876"/>
              </a:solidFill>
              <a:latin typeface="Trebuchet MS" panose="020B0603020202020204" pitchFamily="34" charset="0"/>
            </a:endParaRPr>
          </a:p>
        </p:txBody>
      </p:sp>
      <p:pic>
        <p:nvPicPr>
          <p:cNvPr id="7174" name="Picture 18" descr="IE 73D">
            <a:extLst>
              <a:ext uri="{FF2B5EF4-FFF2-40B4-BE49-F238E27FC236}">
                <a16:creationId xmlns:a16="http://schemas.microsoft.com/office/drawing/2014/main" id="{415E8846-71DC-A29F-AB77-1106961C6C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5988"/>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20">
            <a:extLst>
              <a:ext uri="{FF2B5EF4-FFF2-40B4-BE49-F238E27FC236}">
                <a16:creationId xmlns:a16="http://schemas.microsoft.com/office/drawing/2014/main" id="{E6B92670-1DAD-0FDE-A0A9-B29325956158}"/>
              </a:ext>
            </a:extLst>
          </p:cNvPr>
          <p:cNvSpPr>
            <a:spLocks noChangeArrowheads="1"/>
          </p:cNvSpPr>
          <p:nvPr/>
        </p:nvSpPr>
        <p:spPr bwMode="auto">
          <a:xfrm>
            <a:off x="682625" y="5086350"/>
            <a:ext cx="432117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s-PR" sz="1800" b="1">
                <a:solidFill>
                  <a:srgbClr val="484876"/>
                </a:solidFill>
                <a:latin typeface="Trebuchet MS" panose="020B0603020202020204" pitchFamily="34" charset="0"/>
              </a:rPr>
              <a:t>E-Mail:</a:t>
            </a:r>
            <a:r>
              <a:rPr lang="es-PR" altLang="es-PR" sz="1800" b="1" i="1">
                <a:solidFill>
                  <a:srgbClr val="484876"/>
                </a:solidFill>
                <a:latin typeface="Trebuchet MS" panose="020B0603020202020204" pitchFamily="34" charset="0"/>
              </a:rPr>
              <a:t>     elopategui@intermetro.edu</a:t>
            </a:r>
          </a:p>
        </p:txBody>
      </p:sp>
      <p:pic>
        <p:nvPicPr>
          <p:cNvPr id="7176" name="Picture 23" descr="IE 73D">
            <a:extLst>
              <a:ext uri="{FF2B5EF4-FFF2-40B4-BE49-F238E27FC236}">
                <a16:creationId xmlns:a16="http://schemas.microsoft.com/office/drawing/2014/main" id="{3E9B9612-BD14-1946-9F49-1BDBE78285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519738"/>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27">
            <a:extLst>
              <a:ext uri="{FF2B5EF4-FFF2-40B4-BE49-F238E27FC236}">
                <a16:creationId xmlns:a16="http://schemas.microsoft.com/office/drawing/2014/main" id="{DBFF0A37-9C52-81F4-C849-8205132B0247}"/>
              </a:ext>
            </a:extLst>
          </p:cNvPr>
          <p:cNvSpPr>
            <a:spLocks noChangeArrowheads="1"/>
          </p:cNvSpPr>
          <p:nvPr/>
        </p:nvSpPr>
        <p:spPr bwMode="auto">
          <a:xfrm>
            <a:off x="684213" y="5591175"/>
            <a:ext cx="84597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85000"/>
              </a:lnSpc>
              <a:spcBef>
                <a:spcPct val="0"/>
              </a:spcBef>
              <a:buClrTx/>
              <a:buFontTx/>
              <a:buNone/>
            </a:pPr>
            <a:r>
              <a:rPr lang="es-PR" altLang="es-PR" sz="1700" b="1">
                <a:solidFill>
                  <a:srgbClr val="484876"/>
                </a:solidFill>
                <a:latin typeface="Trebuchet MS" panose="020B0603020202020204" pitchFamily="34" charset="0"/>
              </a:rPr>
              <a:t>Artículo:   </a:t>
            </a:r>
            <a:r>
              <a:rPr lang="es-PR" altLang="es-PR" sz="1700" b="1" i="1">
                <a:solidFill>
                  <a:srgbClr val="484876"/>
                </a:solidFill>
                <a:latin typeface="Trebuchet MS" panose="020B0603020202020204" pitchFamily="34" charset="0"/>
              </a:rPr>
              <a:t>http://www.saludmed.com/</a:t>
            </a:r>
            <a:br>
              <a:rPr lang="es-PR" altLang="es-PR" sz="1700" b="1" i="1">
                <a:solidFill>
                  <a:srgbClr val="484876"/>
                </a:solidFill>
                <a:latin typeface="Trebuchet MS" panose="020B0603020202020204" pitchFamily="34" charset="0"/>
              </a:rPr>
            </a:br>
            <a:r>
              <a:rPr lang="es-PR" altLang="es-PR" sz="1700" b="1" i="1">
                <a:solidFill>
                  <a:schemeClr val="tx2"/>
                </a:solidFill>
                <a:latin typeface="Trebuchet MS" panose="020B0603020202020204" pitchFamily="34" charset="0"/>
              </a:rPr>
              <a:t>articulos/Fisiologia_del_Ejercicio/Salud_Aplicada_al_Movimiento-Humano.html</a:t>
            </a:r>
            <a:endParaRPr lang="es-PR" altLang="es-PR" sz="1700" b="1" i="1">
              <a:solidFill>
                <a:srgbClr val="484876"/>
              </a:solidFill>
              <a:latin typeface="Trebuchet MS" panose="020B0603020202020204" pitchFamily="34" charset="0"/>
            </a:endParaRPr>
          </a:p>
        </p:txBody>
      </p:sp>
      <p:pic>
        <p:nvPicPr>
          <p:cNvPr id="7178" name="Picture 36" descr="Walking_Dog_01">
            <a:extLst>
              <a:ext uri="{FF2B5EF4-FFF2-40B4-BE49-F238E27FC236}">
                <a16:creationId xmlns:a16="http://schemas.microsoft.com/office/drawing/2014/main" id="{D363225F-E4AB-868F-ED35-8A157BB518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04813"/>
            <a:ext cx="14239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38" descr="Rowing_Machine_01">
            <a:extLst>
              <a:ext uri="{FF2B5EF4-FFF2-40B4-BE49-F238E27FC236}">
                <a16:creationId xmlns:a16="http://schemas.microsoft.com/office/drawing/2014/main" id="{E0676D07-D746-106B-B151-ABAE42462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1196975"/>
            <a:ext cx="24479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39" descr="4">
            <a:extLst>
              <a:ext uri="{FF2B5EF4-FFF2-40B4-BE49-F238E27FC236}">
                <a16:creationId xmlns:a16="http://schemas.microsoft.com/office/drawing/2014/main" id="{82E095DD-49DA-06DD-1015-520700F59D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1177925"/>
            <a:ext cx="15128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40" descr="bike">
            <a:extLst>
              <a:ext uri="{FF2B5EF4-FFF2-40B4-BE49-F238E27FC236}">
                <a16:creationId xmlns:a16="http://schemas.microsoft.com/office/drawing/2014/main" id="{145F320C-FA63-E763-4E08-6906D4AC51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3513" y="404813"/>
            <a:ext cx="12398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41" descr="6">
            <a:extLst>
              <a:ext uri="{FF2B5EF4-FFF2-40B4-BE49-F238E27FC236}">
                <a16:creationId xmlns:a16="http://schemas.microsoft.com/office/drawing/2014/main" id="{2B015BF8-4382-D6A2-F2B8-D10CA938DA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1196975"/>
            <a:ext cx="20288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EE8FF4-978C-492D-544F-93F35EC55064}"/>
              </a:ext>
            </a:extLst>
          </p:cNvPr>
          <p:cNvSpPr>
            <a:spLocks/>
          </p:cNvSpPr>
          <p:nvPr/>
        </p:nvSpPr>
        <p:spPr bwMode="auto">
          <a:xfrm>
            <a:off x="0" y="69215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1700">
                <a:solidFill>
                  <a:srgbClr val="484876"/>
                </a:solidFill>
                <a:effectLst>
                  <a:outerShdw blurRad="38100" dist="38100" dir="2700000" algn="tl">
                    <a:srgbClr val="C0C0C0"/>
                  </a:outerShdw>
                </a:effectLst>
                <a:latin typeface="Arial Black" pitchFamily="34" charset="0"/>
                <a:cs typeface="Arial" charset="0"/>
              </a:rPr>
              <a:t>SALUDMED: </a:t>
            </a:r>
            <a:r>
              <a:rPr lang="es-PR" altLang="es-PR" sz="1700" i="1">
                <a:solidFill>
                  <a:srgbClr val="484876"/>
                </a:solidFill>
                <a:effectLst>
                  <a:outerShdw blurRad="38100" dist="38100" dir="2700000" algn="tl">
                    <a:srgbClr val="C0C0C0"/>
                  </a:outerShdw>
                </a:effectLst>
                <a:latin typeface="Arial Black" pitchFamily="34" charset="0"/>
                <a:cs typeface="Arial" charset="0"/>
              </a:rPr>
              <a:t>CIENCIAS DEL MOVIMIENTO HUMANO Y DE LA SALUD</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DEL SITIO WEB: http://www.saludmed.com</a:t>
            </a:r>
          </a:p>
        </p:txBody>
      </p:sp>
      <p:pic>
        <p:nvPicPr>
          <p:cNvPr id="25603" name="Picture 3">
            <a:extLst>
              <a:ext uri="{FF2B5EF4-FFF2-40B4-BE49-F238E27FC236}">
                <a16:creationId xmlns:a16="http://schemas.microsoft.com/office/drawing/2014/main" id="{A25E5C60-4036-A1FA-8D16-DBB6C450D6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0363" y="1193800"/>
            <a:ext cx="8459787"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a:extLst>
              <a:ext uri="{FF2B5EF4-FFF2-40B4-BE49-F238E27FC236}">
                <a16:creationId xmlns:a16="http://schemas.microsoft.com/office/drawing/2014/main" id="{0EB70EC7-9476-2EF4-5076-E9970A1A243A}"/>
              </a:ext>
            </a:extLst>
          </p:cNvPr>
          <p:cNvSpPr>
            <a:spLocks noChangeArrowheads="1"/>
          </p:cNvSpPr>
          <p:nvPr/>
        </p:nvSpPr>
        <p:spPr bwMode="auto">
          <a:xfrm>
            <a:off x="4213225" y="836613"/>
            <a:ext cx="467995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a:solidFill>
                  <a:srgbClr val="484876"/>
                </a:solidFill>
                <a:effectLst>
                  <a:outerShdw blurRad="38100" dist="38100" dir="2700000" algn="tl">
                    <a:srgbClr val="C0C0C0"/>
                  </a:outerShdw>
                </a:effectLst>
                <a:latin typeface="Arial Black" pitchFamily="34" charset="0"/>
              </a:rPr>
              <a:t>MODIFICACIÓN DEL COMPORTAMIENTO</a:t>
            </a:r>
            <a:endParaRPr lang="en-US" altLang="es-PR" sz="3000" i="1">
              <a:solidFill>
                <a:srgbClr val="484876"/>
              </a:solidFill>
              <a:effectLst>
                <a:outerShdw blurRad="38100" dist="38100" dir="2700000" algn="tl">
                  <a:srgbClr val="C0C0C0"/>
                </a:outerShdw>
              </a:effectLst>
              <a:latin typeface="Arial Black" pitchFamily="34" charset="0"/>
            </a:endParaRPr>
          </a:p>
        </p:txBody>
      </p:sp>
      <p:sp>
        <p:nvSpPr>
          <p:cNvPr id="209923" name="Rectangle 3">
            <a:extLst>
              <a:ext uri="{FF2B5EF4-FFF2-40B4-BE49-F238E27FC236}">
                <a16:creationId xmlns:a16="http://schemas.microsoft.com/office/drawing/2014/main" id="{EA03AC17-07E1-A5A6-F770-9971C419075F}"/>
              </a:ext>
            </a:extLst>
          </p:cNvPr>
          <p:cNvSpPr>
            <a:spLocks noChangeArrowheads="1"/>
          </p:cNvSpPr>
          <p:nvPr/>
        </p:nvSpPr>
        <p:spPr bwMode="auto">
          <a:xfrm>
            <a:off x="4284663" y="1917700"/>
            <a:ext cx="467995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20000"/>
              </a:spcBef>
              <a:buClrTx/>
              <a:buFontTx/>
              <a:buNone/>
            </a:pPr>
            <a:r>
              <a:rPr lang="es-ES" altLang="es-PR" sz="3800" b="1">
                <a:latin typeface="Arial" panose="020B0604020202020204" pitchFamily="34" charset="0"/>
                <a:cs typeface="Arial" panose="020B0604020202020204" pitchFamily="34" charset="0"/>
              </a:rPr>
              <a:t>Aquel proceso</a:t>
            </a:r>
          </a:p>
          <a:p>
            <a:pPr>
              <a:lnSpc>
                <a:spcPct val="80000"/>
              </a:lnSpc>
              <a:spcBef>
                <a:spcPct val="20000"/>
              </a:spcBef>
              <a:buClrTx/>
              <a:buFontTx/>
              <a:buNone/>
            </a:pPr>
            <a:r>
              <a:rPr lang="es-ES" altLang="es-PR" sz="3800" b="1">
                <a:latin typeface="Arial" panose="020B0604020202020204" pitchFamily="34" charset="0"/>
                <a:cs typeface="Arial" panose="020B0604020202020204" pitchFamily="34" charset="0"/>
              </a:rPr>
              <a:t>dirigido a cambiar</a:t>
            </a:r>
          </a:p>
          <a:p>
            <a:pPr>
              <a:lnSpc>
                <a:spcPct val="80000"/>
              </a:lnSpc>
              <a:spcBef>
                <a:spcPct val="20000"/>
              </a:spcBef>
              <a:buClrTx/>
              <a:buFontTx/>
              <a:buNone/>
            </a:pPr>
            <a:r>
              <a:rPr lang="es-ES" altLang="es-PR" sz="3800" b="1">
                <a:latin typeface="Arial" panose="020B0604020202020204" pitchFamily="34" charset="0"/>
                <a:cs typeface="Arial" panose="020B0604020202020204" pitchFamily="34" charset="0"/>
              </a:rPr>
              <a:t>conductas de</a:t>
            </a:r>
          </a:p>
          <a:p>
            <a:pPr>
              <a:lnSpc>
                <a:spcPct val="80000"/>
              </a:lnSpc>
              <a:spcBef>
                <a:spcPct val="20000"/>
              </a:spcBef>
              <a:buClrTx/>
              <a:buFontTx/>
              <a:buNone/>
            </a:pPr>
            <a:r>
              <a:rPr lang="es-ES" altLang="es-PR" sz="3800" b="1">
                <a:latin typeface="Arial" panose="020B0604020202020204" pitchFamily="34" charset="0"/>
                <a:cs typeface="Arial" panose="020B0604020202020204" pitchFamily="34" charset="0"/>
              </a:rPr>
              <a:t>riesgo hacia</a:t>
            </a:r>
          </a:p>
          <a:p>
            <a:pPr>
              <a:lnSpc>
                <a:spcPct val="80000"/>
              </a:lnSpc>
              <a:spcBef>
                <a:spcPct val="20000"/>
              </a:spcBef>
              <a:buClrTx/>
              <a:buFontTx/>
              <a:buNone/>
            </a:pPr>
            <a:r>
              <a:rPr lang="es-ES" altLang="es-PR" sz="3800" b="1">
                <a:latin typeface="Arial" panose="020B0604020202020204" pitchFamily="34" charset="0"/>
                <a:cs typeface="Arial" panose="020B0604020202020204" pitchFamily="34" charset="0"/>
              </a:rPr>
              <a:t>comportamientos</a:t>
            </a:r>
          </a:p>
          <a:p>
            <a:pPr>
              <a:lnSpc>
                <a:spcPct val="80000"/>
              </a:lnSpc>
              <a:spcBef>
                <a:spcPct val="20000"/>
              </a:spcBef>
              <a:buClrTx/>
              <a:buFontTx/>
              <a:buNone/>
            </a:pPr>
            <a:r>
              <a:rPr lang="es-ES" altLang="es-PR" sz="3800" b="1">
                <a:latin typeface="Arial" panose="020B0604020202020204" pitchFamily="34" charset="0"/>
                <a:cs typeface="Arial" panose="020B0604020202020204" pitchFamily="34" charset="0"/>
              </a:rPr>
              <a:t>saludables, con el</a:t>
            </a:r>
          </a:p>
          <a:p>
            <a:pPr>
              <a:lnSpc>
                <a:spcPct val="80000"/>
              </a:lnSpc>
              <a:spcBef>
                <a:spcPct val="20000"/>
              </a:spcBef>
              <a:buClrTx/>
              <a:buFontTx/>
              <a:buNone/>
            </a:pPr>
            <a:r>
              <a:rPr lang="es-ES" altLang="es-PR" sz="3800" b="1">
                <a:latin typeface="Arial" panose="020B0604020202020204" pitchFamily="34" charset="0"/>
                <a:cs typeface="Arial" panose="020B0604020202020204" pitchFamily="34" charset="0"/>
              </a:rPr>
              <a:t>fin de mejorar el</a:t>
            </a:r>
          </a:p>
          <a:p>
            <a:pPr>
              <a:lnSpc>
                <a:spcPct val="80000"/>
              </a:lnSpc>
              <a:spcBef>
                <a:spcPct val="20000"/>
              </a:spcBef>
              <a:buClrTx/>
              <a:buFontTx/>
              <a:buNone/>
            </a:pPr>
            <a:r>
              <a:rPr lang="es-ES" altLang="es-PR" sz="3800" b="1">
                <a:latin typeface="Arial" panose="020B0604020202020204" pitchFamily="34" charset="0"/>
                <a:cs typeface="Arial" panose="020B0604020202020204" pitchFamily="34" charset="0"/>
              </a:rPr>
              <a:t>estado de salud</a:t>
            </a:r>
          </a:p>
        </p:txBody>
      </p:sp>
      <p:pic>
        <p:nvPicPr>
          <p:cNvPr id="209924" name="Picture 5" descr="hiker by lakeshore 113">
            <a:extLst>
              <a:ext uri="{FF2B5EF4-FFF2-40B4-BE49-F238E27FC236}">
                <a16:creationId xmlns:a16="http://schemas.microsoft.com/office/drawing/2014/main" id="{0DCCB6BD-D575-062B-E921-3E729586E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052513"/>
            <a:ext cx="381635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4" name="Rectangle 2">
            <a:extLst>
              <a:ext uri="{FF2B5EF4-FFF2-40B4-BE49-F238E27FC236}">
                <a16:creationId xmlns:a16="http://schemas.microsoft.com/office/drawing/2014/main" id="{57A428AD-9B72-604C-579B-429E83E69412}"/>
              </a:ext>
            </a:extLst>
          </p:cNvPr>
          <p:cNvSpPr>
            <a:spLocks noChangeArrowheads="1"/>
          </p:cNvSpPr>
          <p:nvPr/>
        </p:nvSpPr>
        <p:spPr bwMode="auto">
          <a:xfrm>
            <a:off x="2771775" y="838200"/>
            <a:ext cx="62245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700">
                <a:solidFill>
                  <a:srgbClr val="484876"/>
                </a:solidFill>
                <a:effectLst>
                  <a:outerShdw blurRad="38100" dist="38100" dir="2700000" algn="tl">
                    <a:srgbClr val="C0C0C0"/>
                  </a:outerShdw>
                </a:effectLst>
                <a:latin typeface="Arial Black" pitchFamily="34" charset="0"/>
              </a:rPr>
              <a:t>ESTILOS DE VIDA</a:t>
            </a:r>
            <a:endParaRPr lang="en-US" altLang="es-PR" sz="4700" i="1">
              <a:solidFill>
                <a:srgbClr val="484876"/>
              </a:solidFill>
              <a:effectLst>
                <a:outerShdw blurRad="38100" dist="38100" dir="2700000" algn="tl">
                  <a:srgbClr val="C0C0C0"/>
                </a:outerShdw>
              </a:effectLst>
              <a:latin typeface="Arial Black" pitchFamily="34" charset="0"/>
            </a:endParaRPr>
          </a:p>
        </p:txBody>
      </p:sp>
      <p:sp>
        <p:nvSpPr>
          <p:cNvPr id="211971" name="Rectangle 3">
            <a:extLst>
              <a:ext uri="{FF2B5EF4-FFF2-40B4-BE49-F238E27FC236}">
                <a16:creationId xmlns:a16="http://schemas.microsoft.com/office/drawing/2014/main" id="{C7C52E9F-762E-858B-AEF4-695B19407C16}"/>
              </a:ext>
            </a:extLst>
          </p:cNvPr>
          <p:cNvSpPr>
            <a:spLocks noChangeArrowheads="1"/>
          </p:cNvSpPr>
          <p:nvPr/>
        </p:nvSpPr>
        <p:spPr bwMode="auto">
          <a:xfrm>
            <a:off x="2843213" y="1701800"/>
            <a:ext cx="5976937"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4700" b="1">
                <a:latin typeface="Arial" panose="020B0604020202020204" pitchFamily="34" charset="0"/>
                <a:cs typeface="Arial" panose="020B0604020202020204" pitchFamily="34" charset="0"/>
              </a:rPr>
              <a:t>Prácticas y</a:t>
            </a:r>
          </a:p>
          <a:p>
            <a:pPr>
              <a:lnSpc>
                <a:spcPct val="90000"/>
              </a:lnSpc>
              <a:spcBef>
                <a:spcPct val="20000"/>
              </a:spcBef>
              <a:buClrTx/>
              <a:buFontTx/>
              <a:buNone/>
            </a:pPr>
            <a:r>
              <a:rPr lang="es-ES" altLang="es-PR" sz="4700" b="1">
                <a:latin typeface="Arial" panose="020B0604020202020204" pitchFamily="34" charset="0"/>
                <a:cs typeface="Arial" panose="020B0604020202020204" pitchFamily="34" charset="0"/>
              </a:rPr>
              <a:t>decisiones diarias,</a:t>
            </a:r>
          </a:p>
          <a:p>
            <a:pPr>
              <a:lnSpc>
                <a:spcPct val="90000"/>
              </a:lnSpc>
              <a:spcBef>
                <a:spcPct val="20000"/>
              </a:spcBef>
              <a:buClrTx/>
              <a:buFontTx/>
              <a:buNone/>
            </a:pPr>
            <a:r>
              <a:rPr lang="es-ES" altLang="es-PR" sz="4700" b="1">
                <a:latin typeface="Arial" panose="020B0604020202020204" pitchFamily="34" charset="0"/>
                <a:cs typeface="Arial" panose="020B0604020202020204" pitchFamily="34" charset="0"/>
              </a:rPr>
              <a:t>en un contexto</a:t>
            </a:r>
          </a:p>
          <a:p>
            <a:pPr>
              <a:lnSpc>
                <a:spcPct val="90000"/>
              </a:lnSpc>
              <a:spcBef>
                <a:spcPct val="20000"/>
              </a:spcBef>
              <a:buClrTx/>
              <a:buFontTx/>
              <a:buNone/>
            </a:pPr>
            <a:r>
              <a:rPr lang="es-ES" altLang="es-PR" sz="4700" b="1">
                <a:latin typeface="Arial" panose="020B0604020202020204" pitchFamily="34" charset="0"/>
                <a:cs typeface="Arial" panose="020B0604020202020204" pitchFamily="34" charset="0"/>
              </a:rPr>
              <a:t>social y ecológico,</a:t>
            </a:r>
          </a:p>
          <a:p>
            <a:pPr>
              <a:lnSpc>
                <a:spcPct val="90000"/>
              </a:lnSpc>
              <a:spcBef>
                <a:spcPct val="20000"/>
              </a:spcBef>
              <a:buClrTx/>
              <a:buFontTx/>
              <a:buNone/>
            </a:pPr>
            <a:r>
              <a:rPr lang="es-ES" altLang="es-PR" sz="4700" b="1">
                <a:latin typeface="Arial" panose="020B0604020202020204" pitchFamily="34" charset="0"/>
                <a:cs typeface="Arial" panose="020B0604020202020204" pitchFamily="34" charset="0"/>
              </a:rPr>
              <a:t>que afectan a la</a:t>
            </a:r>
          </a:p>
          <a:p>
            <a:pPr>
              <a:lnSpc>
                <a:spcPct val="90000"/>
              </a:lnSpc>
              <a:spcBef>
                <a:spcPct val="20000"/>
              </a:spcBef>
              <a:buClrTx/>
              <a:buFontTx/>
              <a:buNone/>
            </a:pPr>
            <a:r>
              <a:rPr lang="es-ES" altLang="es-PR" sz="4700" b="1">
                <a:latin typeface="Arial" panose="020B0604020202020204" pitchFamily="34" charset="0"/>
                <a:cs typeface="Arial" panose="020B0604020202020204" pitchFamily="34" charset="0"/>
              </a:rPr>
              <a:t>salud</a:t>
            </a:r>
          </a:p>
        </p:txBody>
      </p:sp>
      <p:pic>
        <p:nvPicPr>
          <p:cNvPr id="211972" name="Picture 5" descr="truck driver">
            <a:extLst>
              <a:ext uri="{FF2B5EF4-FFF2-40B4-BE49-F238E27FC236}">
                <a16:creationId xmlns:a16="http://schemas.microsoft.com/office/drawing/2014/main" id="{7F99F6D2-9649-F30E-EA71-1ACAAC450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 y="620713"/>
            <a:ext cx="2459038"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6" name="Rectangle 2">
            <a:extLst>
              <a:ext uri="{FF2B5EF4-FFF2-40B4-BE49-F238E27FC236}">
                <a16:creationId xmlns:a16="http://schemas.microsoft.com/office/drawing/2014/main" id="{A118C378-08A8-9DEC-5552-6A1FC4373D21}"/>
              </a:ext>
            </a:extLst>
          </p:cNvPr>
          <p:cNvSpPr>
            <a:spLocks noChangeArrowheads="1"/>
          </p:cNvSpPr>
          <p:nvPr/>
        </p:nvSpPr>
        <p:spPr bwMode="auto">
          <a:xfrm>
            <a:off x="4181475" y="982663"/>
            <a:ext cx="463867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7500">
                <a:solidFill>
                  <a:srgbClr val="484876"/>
                </a:solidFill>
                <a:effectLst>
                  <a:outerShdw blurRad="38100" dist="38100" dir="2700000" algn="tl">
                    <a:srgbClr val="C0C0C0"/>
                  </a:outerShdw>
                </a:effectLst>
                <a:latin typeface="Arial Black" pitchFamily="34" charset="0"/>
              </a:rPr>
              <a:t>HÁBITO</a:t>
            </a:r>
            <a:endParaRPr lang="en-US" altLang="es-PR" sz="7500" i="1">
              <a:solidFill>
                <a:srgbClr val="484876"/>
              </a:solidFill>
              <a:effectLst>
                <a:outerShdw blurRad="38100" dist="38100" dir="2700000" algn="tl">
                  <a:srgbClr val="C0C0C0"/>
                </a:outerShdw>
              </a:effectLst>
              <a:latin typeface="Arial Black" pitchFamily="34" charset="0"/>
            </a:endParaRPr>
          </a:p>
        </p:txBody>
      </p:sp>
      <p:sp>
        <p:nvSpPr>
          <p:cNvPr id="214019" name="Rectangle 3">
            <a:extLst>
              <a:ext uri="{FF2B5EF4-FFF2-40B4-BE49-F238E27FC236}">
                <a16:creationId xmlns:a16="http://schemas.microsoft.com/office/drawing/2014/main" id="{CB369427-374A-F244-C0DC-377A15F52227}"/>
              </a:ext>
            </a:extLst>
          </p:cNvPr>
          <p:cNvSpPr>
            <a:spLocks noChangeArrowheads="1"/>
          </p:cNvSpPr>
          <p:nvPr/>
        </p:nvSpPr>
        <p:spPr bwMode="auto">
          <a:xfrm>
            <a:off x="4211638" y="2133600"/>
            <a:ext cx="4824412"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500" b="1">
                <a:latin typeface="Arial" panose="020B0604020202020204" pitchFamily="34" charset="0"/>
                <a:cs typeface="Arial" panose="020B0604020202020204" pitchFamily="34" charset="0"/>
              </a:rPr>
              <a:t>Es todo aquello</a:t>
            </a:r>
          </a:p>
          <a:p>
            <a:pPr>
              <a:lnSpc>
                <a:spcPct val="90000"/>
              </a:lnSpc>
              <a:spcBef>
                <a:spcPct val="20000"/>
              </a:spcBef>
              <a:buClrTx/>
              <a:buFontTx/>
              <a:buNone/>
            </a:pPr>
            <a:r>
              <a:rPr lang="es-ES" altLang="es-PR" sz="3500" b="1">
                <a:latin typeface="Arial" panose="020B0604020202020204" pitchFamily="34" charset="0"/>
                <a:cs typeface="Arial" panose="020B0604020202020204" pitchFamily="34" charset="0"/>
              </a:rPr>
              <a:t>que comienza a</a:t>
            </a:r>
          </a:p>
          <a:p>
            <a:pPr>
              <a:lnSpc>
                <a:spcPct val="90000"/>
              </a:lnSpc>
              <a:spcBef>
                <a:spcPct val="20000"/>
              </a:spcBef>
              <a:buClrTx/>
              <a:buFontTx/>
              <a:buNone/>
            </a:pPr>
            <a:r>
              <a:rPr lang="es-ES" altLang="es-PR" sz="3500" b="1">
                <a:latin typeface="Arial" panose="020B0604020202020204" pitchFamily="34" charset="0"/>
                <a:cs typeface="Arial" panose="020B0604020202020204" pitchFamily="34" charset="0"/>
              </a:rPr>
              <a:t>practicarse mediante</a:t>
            </a:r>
          </a:p>
          <a:p>
            <a:pPr>
              <a:lnSpc>
                <a:spcPct val="90000"/>
              </a:lnSpc>
              <a:spcBef>
                <a:spcPct val="20000"/>
              </a:spcBef>
              <a:buClrTx/>
              <a:buFontTx/>
              <a:buNone/>
            </a:pPr>
            <a:r>
              <a:rPr lang="es-ES" altLang="es-PR" sz="3500" b="1">
                <a:latin typeface="Arial" panose="020B0604020202020204" pitchFamily="34" charset="0"/>
                <a:cs typeface="Arial" panose="020B0604020202020204" pitchFamily="34" charset="0"/>
              </a:rPr>
              <a:t>aprendizaje</a:t>
            </a:r>
          </a:p>
          <a:p>
            <a:pPr>
              <a:lnSpc>
                <a:spcPct val="90000"/>
              </a:lnSpc>
              <a:spcBef>
                <a:spcPct val="20000"/>
              </a:spcBef>
              <a:buClrTx/>
              <a:buFontTx/>
              <a:buNone/>
            </a:pPr>
            <a:r>
              <a:rPr lang="es-ES" altLang="es-PR" sz="3500" b="1">
                <a:latin typeface="Arial" panose="020B0604020202020204" pitchFamily="34" charset="0"/>
                <a:cs typeface="Arial" panose="020B0604020202020204" pitchFamily="34" charset="0"/>
              </a:rPr>
              <a:t>previo y termina </a:t>
            </a:r>
          </a:p>
          <a:p>
            <a:pPr>
              <a:lnSpc>
                <a:spcPct val="90000"/>
              </a:lnSpc>
              <a:spcBef>
                <a:spcPct val="20000"/>
              </a:spcBef>
              <a:buClrTx/>
              <a:buFontTx/>
              <a:buNone/>
            </a:pPr>
            <a:r>
              <a:rPr lang="es-ES" altLang="es-PR" sz="3500" b="1">
                <a:latin typeface="Arial" panose="020B0604020202020204" pitchFamily="34" charset="0"/>
                <a:cs typeface="Arial" panose="020B0604020202020204" pitchFamily="34" charset="0"/>
              </a:rPr>
              <a:t>convirtiéndose</a:t>
            </a:r>
          </a:p>
          <a:p>
            <a:pPr>
              <a:lnSpc>
                <a:spcPct val="90000"/>
              </a:lnSpc>
              <a:spcBef>
                <a:spcPct val="20000"/>
              </a:spcBef>
              <a:buClrTx/>
              <a:buFontTx/>
              <a:buNone/>
            </a:pPr>
            <a:r>
              <a:rPr lang="es-ES" altLang="es-PR" sz="3500" b="1">
                <a:latin typeface="Arial" panose="020B0604020202020204" pitchFamily="34" charset="0"/>
                <a:cs typeface="Arial" panose="020B0604020202020204" pitchFamily="34" charset="0"/>
              </a:rPr>
              <a:t>en automático</a:t>
            </a:r>
          </a:p>
        </p:txBody>
      </p:sp>
      <p:pic>
        <p:nvPicPr>
          <p:cNvPr id="214020" name="Picture 6" descr="mother helping girl on bike">
            <a:extLst>
              <a:ext uri="{FF2B5EF4-FFF2-40B4-BE49-F238E27FC236}">
                <a16:creationId xmlns:a16="http://schemas.microsoft.com/office/drawing/2014/main" id="{66E8ABCC-2D12-D8AE-0BFC-72B74479C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765175"/>
            <a:ext cx="3683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938" name="Rectangle 2">
            <a:extLst>
              <a:ext uri="{FF2B5EF4-FFF2-40B4-BE49-F238E27FC236}">
                <a16:creationId xmlns:a16="http://schemas.microsoft.com/office/drawing/2014/main" id="{4E1CA2E1-AEFA-0051-068D-4A14408FE4A6}"/>
              </a:ext>
            </a:extLst>
          </p:cNvPr>
          <p:cNvSpPr>
            <a:spLocks noChangeArrowheads="1"/>
          </p:cNvSpPr>
          <p:nvPr/>
        </p:nvSpPr>
        <p:spPr bwMode="auto">
          <a:xfrm>
            <a:off x="3817938" y="835025"/>
            <a:ext cx="507523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800">
                <a:solidFill>
                  <a:srgbClr val="484876"/>
                </a:solidFill>
                <a:effectLst>
                  <a:outerShdw blurRad="38100" dist="38100" dir="2700000" algn="tl">
                    <a:srgbClr val="C0C0C0"/>
                  </a:outerShdw>
                </a:effectLst>
                <a:latin typeface="Arial Black" pitchFamily="34" charset="0"/>
              </a:rPr>
              <a:t>CALIDAD DE VIDA</a:t>
            </a:r>
          </a:p>
          <a:p>
            <a:pPr>
              <a:defRPr/>
            </a:pPr>
            <a:r>
              <a:rPr lang="en-US" altLang="es-PR" sz="3800" i="1">
                <a:solidFill>
                  <a:srgbClr val="484876"/>
                </a:solidFill>
                <a:effectLst>
                  <a:outerShdw blurRad="38100" dist="38100" dir="2700000" algn="tl">
                    <a:srgbClr val="C0C0C0"/>
                  </a:outerShdw>
                </a:effectLst>
                <a:latin typeface="Arial Black" pitchFamily="34" charset="0"/>
              </a:rPr>
              <a:t>OMS </a:t>
            </a:r>
          </a:p>
        </p:txBody>
      </p:sp>
      <p:sp>
        <p:nvSpPr>
          <p:cNvPr id="216067" name="Rectangle 3">
            <a:extLst>
              <a:ext uri="{FF2B5EF4-FFF2-40B4-BE49-F238E27FC236}">
                <a16:creationId xmlns:a16="http://schemas.microsoft.com/office/drawing/2014/main" id="{2BAB1215-826A-19F4-7BB9-65636FB3EBF4}"/>
              </a:ext>
            </a:extLst>
          </p:cNvPr>
          <p:cNvSpPr>
            <a:spLocks noChangeArrowheads="1"/>
          </p:cNvSpPr>
          <p:nvPr/>
        </p:nvSpPr>
        <p:spPr bwMode="auto">
          <a:xfrm>
            <a:off x="3851275" y="1844675"/>
            <a:ext cx="5113338"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100" b="1">
                <a:latin typeface="Arial" panose="020B0604020202020204" pitchFamily="34" charset="0"/>
                <a:cs typeface="Arial" panose="020B0604020202020204" pitchFamily="34" charset="0"/>
              </a:rPr>
              <a:t>“La percepción que un</a:t>
            </a:r>
          </a:p>
          <a:p>
            <a:pPr>
              <a:lnSpc>
                <a:spcPct val="90000"/>
              </a:lnSpc>
              <a:spcBef>
                <a:spcPct val="20000"/>
              </a:spcBef>
              <a:buClrTx/>
              <a:buFontTx/>
              <a:buNone/>
            </a:pPr>
            <a:r>
              <a:rPr lang="es-ES" altLang="es-PR" sz="3100" b="1">
                <a:latin typeface="Arial" panose="020B0604020202020204" pitchFamily="34" charset="0"/>
                <a:cs typeface="Arial" panose="020B0604020202020204" pitchFamily="34" charset="0"/>
              </a:rPr>
              <a:t>individuo tiene de su</a:t>
            </a:r>
          </a:p>
          <a:p>
            <a:pPr>
              <a:lnSpc>
                <a:spcPct val="90000"/>
              </a:lnSpc>
              <a:spcBef>
                <a:spcPct val="20000"/>
              </a:spcBef>
              <a:buClrTx/>
              <a:buFontTx/>
              <a:buNone/>
            </a:pPr>
            <a:r>
              <a:rPr lang="es-ES" altLang="es-PR" sz="3100" b="1">
                <a:latin typeface="Arial" panose="020B0604020202020204" pitchFamily="34" charset="0"/>
                <a:cs typeface="Arial" panose="020B0604020202020204" pitchFamily="34" charset="0"/>
              </a:rPr>
              <a:t>lugar de existencia, en el</a:t>
            </a:r>
          </a:p>
          <a:p>
            <a:pPr>
              <a:lnSpc>
                <a:spcPct val="90000"/>
              </a:lnSpc>
              <a:spcBef>
                <a:spcPct val="20000"/>
              </a:spcBef>
              <a:buClrTx/>
              <a:buFontTx/>
              <a:buNone/>
            </a:pPr>
            <a:r>
              <a:rPr lang="es-ES" altLang="es-PR" sz="3100" b="1">
                <a:latin typeface="Arial" panose="020B0604020202020204" pitchFamily="34" charset="0"/>
                <a:cs typeface="Arial" panose="020B0604020202020204" pitchFamily="34" charset="0"/>
              </a:rPr>
              <a:t>contexto de la cultura y</a:t>
            </a:r>
          </a:p>
          <a:p>
            <a:pPr>
              <a:lnSpc>
                <a:spcPct val="90000"/>
              </a:lnSpc>
              <a:spcBef>
                <a:spcPct val="20000"/>
              </a:spcBef>
              <a:buClrTx/>
              <a:buFontTx/>
              <a:buNone/>
            </a:pPr>
            <a:r>
              <a:rPr lang="es-ES" altLang="es-PR" sz="3100" b="1">
                <a:latin typeface="Arial" panose="020B0604020202020204" pitchFamily="34" charset="0"/>
                <a:cs typeface="Arial" panose="020B0604020202020204" pitchFamily="34" charset="0"/>
              </a:rPr>
              <a:t>del sistema de valores en</a:t>
            </a:r>
          </a:p>
          <a:p>
            <a:pPr>
              <a:lnSpc>
                <a:spcPct val="90000"/>
              </a:lnSpc>
              <a:spcBef>
                <a:spcPct val="20000"/>
              </a:spcBef>
              <a:buClrTx/>
              <a:buFontTx/>
              <a:buNone/>
            </a:pPr>
            <a:r>
              <a:rPr lang="es-ES" altLang="es-PR" sz="3100" b="1">
                <a:latin typeface="Arial" panose="020B0604020202020204" pitchFamily="34" charset="0"/>
                <a:cs typeface="Arial" panose="020B0604020202020204" pitchFamily="34" charset="0"/>
              </a:rPr>
              <a:t>los que vive y en relación</a:t>
            </a:r>
          </a:p>
          <a:p>
            <a:pPr>
              <a:lnSpc>
                <a:spcPct val="90000"/>
              </a:lnSpc>
              <a:spcBef>
                <a:spcPct val="20000"/>
              </a:spcBef>
              <a:buClrTx/>
              <a:buFontTx/>
              <a:buNone/>
            </a:pPr>
            <a:r>
              <a:rPr lang="es-ES" altLang="es-PR" sz="3100" b="1">
                <a:latin typeface="Arial" panose="020B0604020202020204" pitchFamily="34" charset="0"/>
                <a:cs typeface="Arial" panose="020B0604020202020204" pitchFamily="34" charset="0"/>
              </a:rPr>
              <a:t>con sus expectativas, sus</a:t>
            </a:r>
          </a:p>
          <a:p>
            <a:pPr>
              <a:lnSpc>
                <a:spcPct val="90000"/>
              </a:lnSpc>
              <a:spcBef>
                <a:spcPct val="20000"/>
              </a:spcBef>
              <a:buClrTx/>
              <a:buFontTx/>
              <a:buNone/>
            </a:pPr>
            <a:r>
              <a:rPr lang="es-ES" altLang="es-PR" sz="3100" b="1">
                <a:latin typeface="Arial" panose="020B0604020202020204" pitchFamily="34" charset="0"/>
                <a:cs typeface="Arial" panose="020B0604020202020204" pitchFamily="34" charset="0"/>
              </a:rPr>
              <a:t>normas e inquietudes”</a:t>
            </a:r>
          </a:p>
        </p:txBody>
      </p:sp>
      <p:pic>
        <p:nvPicPr>
          <p:cNvPr id="216068" name="Picture 6" descr="Social_01">
            <a:extLst>
              <a:ext uri="{FF2B5EF4-FFF2-40B4-BE49-F238E27FC236}">
                <a16:creationId xmlns:a16="http://schemas.microsoft.com/office/drawing/2014/main" id="{9076D508-1B7D-A641-03E0-A96D8AB65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0713"/>
            <a:ext cx="3563937"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6" name="Rectangle 2">
            <a:extLst>
              <a:ext uri="{FF2B5EF4-FFF2-40B4-BE49-F238E27FC236}">
                <a16:creationId xmlns:a16="http://schemas.microsoft.com/office/drawing/2014/main" id="{B035B981-C95D-3DA3-F6B5-A8FC1D669E00}"/>
              </a:ext>
            </a:extLst>
          </p:cNvPr>
          <p:cNvSpPr>
            <a:spLocks noChangeArrowheads="1"/>
          </p:cNvSpPr>
          <p:nvPr/>
        </p:nvSpPr>
        <p:spPr bwMode="auto">
          <a:xfrm>
            <a:off x="3960813" y="835025"/>
            <a:ext cx="507523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800">
                <a:solidFill>
                  <a:srgbClr val="484876"/>
                </a:solidFill>
                <a:effectLst>
                  <a:outerShdw blurRad="38100" dist="38100" dir="2700000" algn="tl">
                    <a:srgbClr val="C0C0C0"/>
                  </a:outerShdw>
                </a:effectLst>
                <a:latin typeface="Arial Black" pitchFamily="34" charset="0"/>
              </a:rPr>
              <a:t>CALIDAD DE VIDA</a:t>
            </a:r>
          </a:p>
          <a:p>
            <a:pPr>
              <a:defRPr/>
            </a:pPr>
            <a:r>
              <a:rPr lang="en-US" altLang="es-PR" sz="3000" i="1">
                <a:solidFill>
                  <a:srgbClr val="484876"/>
                </a:solidFill>
                <a:effectLst>
                  <a:outerShdw blurRad="38100" dist="38100" dir="2700000" algn="tl">
                    <a:srgbClr val="C0C0C0"/>
                  </a:outerShdw>
                </a:effectLst>
                <a:latin typeface="Arial Black" pitchFamily="34" charset="0"/>
              </a:rPr>
              <a:t>Dr. Antonio D. Thomas</a:t>
            </a:r>
          </a:p>
        </p:txBody>
      </p:sp>
      <p:sp>
        <p:nvSpPr>
          <p:cNvPr id="218115" name="Rectangle 3">
            <a:extLst>
              <a:ext uri="{FF2B5EF4-FFF2-40B4-BE49-F238E27FC236}">
                <a16:creationId xmlns:a16="http://schemas.microsoft.com/office/drawing/2014/main" id="{481F5DBF-BB59-32D9-D15E-E8024D7BC068}"/>
              </a:ext>
            </a:extLst>
          </p:cNvPr>
          <p:cNvSpPr>
            <a:spLocks noChangeArrowheads="1"/>
          </p:cNvSpPr>
          <p:nvPr/>
        </p:nvSpPr>
        <p:spPr bwMode="auto">
          <a:xfrm>
            <a:off x="3994150" y="1844675"/>
            <a:ext cx="4754563"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Concepto que se aplica</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mayormente a grupos</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o comunidades e incluye la</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existencia de salud física,</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salud mental, integración</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familiar, participación</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comunitaria activa y el</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lograr establecer estilos</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adecuados de vida, como la</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alimentación y calidad</a:t>
            </a:r>
          </a:p>
          <a:p>
            <a:pPr>
              <a:lnSpc>
                <a:spcPct val="80000"/>
              </a:lnSpc>
              <a:spcBef>
                <a:spcPct val="20000"/>
              </a:spcBef>
              <a:buClrTx/>
              <a:buFontTx/>
              <a:buNone/>
            </a:pPr>
            <a:r>
              <a:rPr lang="es-ES" altLang="es-PR" sz="2700" b="1">
                <a:latin typeface="Arial" panose="020B0604020202020204" pitchFamily="34" charset="0"/>
                <a:cs typeface="Arial" panose="020B0604020202020204" pitchFamily="34" charset="0"/>
              </a:rPr>
              <a:t>ambiental</a:t>
            </a:r>
          </a:p>
        </p:txBody>
      </p:sp>
      <p:pic>
        <p:nvPicPr>
          <p:cNvPr id="218116" name="Picture 6" descr="shutterstock_6094960">
            <a:extLst>
              <a:ext uri="{FF2B5EF4-FFF2-40B4-BE49-F238E27FC236}">
                <a16:creationId xmlns:a16="http://schemas.microsoft.com/office/drawing/2014/main" id="{A2883685-FED2-6DD4-756D-3A2932215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38" y="836613"/>
            <a:ext cx="360203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5" descr="Tabla_Calidad-de-Vida_Articulo_02">
            <a:extLst>
              <a:ext uri="{FF2B5EF4-FFF2-40B4-BE49-F238E27FC236}">
                <a16:creationId xmlns:a16="http://schemas.microsoft.com/office/drawing/2014/main" id="{CE02FCE8-3FAA-A928-3D17-B2EDCBC52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00213"/>
            <a:ext cx="8642350"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 Box 6">
            <a:extLst>
              <a:ext uri="{FF2B5EF4-FFF2-40B4-BE49-F238E27FC236}">
                <a16:creationId xmlns:a16="http://schemas.microsoft.com/office/drawing/2014/main" id="{5D63CD5D-E372-E9C9-430D-5CAF09BB5425}"/>
              </a:ext>
            </a:extLst>
          </p:cNvPr>
          <p:cNvSpPr txBox="1">
            <a:spLocks noChangeArrowheads="1"/>
          </p:cNvSpPr>
          <p:nvPr/>
        </p:nvSpPr>
        <p:spPr bwMode="auto">
          <a:xfrm>
            <a:off x="179388" y="58054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b="1" i="1">
                <a:latin typeface="Times New Roman" panose="02020603050405020304" pitchFamily="18" charset="0"/>
                <a:cs typeface="Times New Roman" panose="02020603050405020304" pitchFamily="18" charset="0"/>
              </a:rPr>
              <a:t> </a:t>
            </a:r>
            <a:r>
              <a:rPr lang="es-ES" altLang="es-PR" sz="1200">
                <a:latin typeface="Times New Roman" panose="02020603050405020304" pitchFamily="18" charset="0"/>
                <a:cs typeface="Times New Roman" panose="02020603050405020304" pitchFamily="18" charset="0"/>
              </a:rPr>
              <a:t>Reproducido de: "Calidad de vida: Una revisión teórica del concepto", por: , A. Urzúa M., &amp; A. Caqueo-Uríza, 2012, </a:t>
            </a:r>
            <a:r>
              <a:rPr lang="es-ES" altLang="es-PR" sz="1200" b="1" i="1">
                <a:latin typeface="Times New Roman" panose="02020603050405020304" pitchFamily="18" charset="0"/>
                <a:cs typeface="Times New Roman" panose="02020603050405020304" pitchFamily="18" charset="0"/>
              </a:rPr>
              <a:t>Terapia Psicológica</a:t>
            </a:r>
            <a:r>
              <a:rPr lang="es-ES" altLang="es-PR" sz="1200">
                <a:latin typeface="Times New Roman" panose="02020603050405020304" pitchFamily="18" charset="0"/>
                <a:cs typeface="Times New Roman" panose="02020603050405020304" pitchFamily="18" charset="0"/>
              </a:rPr>
              <a:t>, 30(1), p. 62.</a:t>
            </a:r>
            <a:r>
              <a:rPr lang="es-ES" altLang="es-PR" sz="1200" b="1" i="1">
                <a:latin typeface="Times New Roman" panose="02020603050405020304" pitchFamily="18" charset="0"/>
                <a:cs typeface="Times New Roman" panose="02020603050405020304" pitchFamily="18" charset="0"/>
              </a:rPr>
              <a:t> </a:t>
            </a:r>
            <a:r>
              <a:rPr lang="es-ES" altLang="es-PR" sz="1200">
                <a:latin typeface="Times New Roman" panose="02020603050405020304" pitchFamily="18" charset="0"/>
                <a:cs typeface="Times New Roman" panose="02020603050405020304" pitchFamily="18" charset="0"/>
              </a:rPr>
              <a:t>Recuperado de</a:t>
            </a:r>
            <a:r>
              <a:rPr lang="es-ES" altLang="es-PR" sz="1200" b="1" i="1">
                <a:latin typeface="Times New Roman" panose="02020603050405020304" pitchFamily="18" charset="0"/>
                <a:cs typeface="Times New Roman" panose="02020603050405020304" pitchFamily="18" charset="0"/>
              </a:rPr>
              <a:t> </a:t>
            </a:r>
            <a:r>
              <a:rPr lang="es-ES" altLang="es-PR" sz="1200" b="1" i="1">
                <a:latin typeface="Times New Roman" panose="02020603050405020304" pitchFamily="18" charset="0"/>
                <a:cs typeface="Times New Roman" panose="02020603050405020304" pitchFamily="18" charset="0"/>
                <a:hlinkClick r:id="rId6"/>
              </a:rPr>
              <a:t>http://www.scielo.cl/pdf/terpsicol/v30n1/art06.pdf</a:t>
            </a:r>
            <a:endParaRPr lang="en-US" altLang="es-PR" sz="3200"/>
          </a:p>
        </p:txBody>
      </p:sp>
      <p:sp>
        <p:nvSpPr>
          <p:cNvPr id="1454087" name="Rectangle 7">
            <a:extLst>
              <a:ext uri="{FF2B5EF4-FFF2-40B4-BE49-F238E27FC236}">
                <a16:creationId xmlns:a16="http://schemas.microsoft.com/office/drawing/2014/main" id="{7A4BB8DC-4514-AAD4-23E6-E75202554D90}"/>
              </a:ext>
            </a:extLst>
          </p:cNvPr>
          <p:cNvSpPr>
            <a:spLocks noChangeArrowheads="1"/>
          </p:cNvSpPr>
          <p:nvPr/>
        </p:nvSpPr>
        <p:spPr bwMode="auto">
          <a:xfrm>
            <a:off x="395288" y="979488"/>
            <a:ext cx="83518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3800">
                <a:solidFill>
                  <a:srgbClr val="484876"/>
                </a:solidFill>
                <a:effectLst>
                  <a:outerShdw blurRad="38100" dist="38100" dir="2700000" algn="tl">
                    <a:srgbClr val="C0C0C0"/>
                  </a:outerShdw>
                </a:effectLst>
                <a:latin typeface="Arial Black" pitchFamily="34" charset="0"/>
              </a:rPr>
              <a:t>CALIDAD DE VIDA</a:t>
            </a:r>
          </a:p>
        </p:txBody>
      </p:sp>
    </p:spTree>
    <p:custDataLst>
      <p:tags r:id="rId1"/>
    </p:custDataLst>
  </p:cSld>
  <p:clrMapOvr>
    <a:masterClrMapping/>
  </p:clrMapOvr>
  <p:transition spd="slow">
    <p:fade/>
    <p:sndAc>
      <p:stSnd>
        <p:snd r:embed="rId4" name="chimes.wav"/>
      </p:stSnd>
    </p:sndAc>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12" descr="02">
            <a:extLst>
              <a:ext uri="{FF2B5EF4-FFF2-40B4-BE49-F238E27FC236}">
                <a16:creationId xmlns:a16="http://schemas.microsoft.com/office/drawing/2014/main" id="{DB42BD89-BA76-8864-1537-9105979AF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0805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6">
            <a:extLst>
              <a:ext uri="{FF2B5EF4-FFF2-40B4-BE49-F238E27FC236}">
                <a16:creationId xmlns:a16="http://schemas.microsoft.com/office/drawing/2014/main" id="{34A2EE09-3988-63FE-9A57-ADA0E87AFD6E}"/>
              </a:ext>
            </a:extLst>
          </p:cNvPr>
          <p:cNvSpPr txBox="1">
            <a:spLocks noChangeArrowheads="1"/>
          </p:cNvSpPr>
          <p:nvPr/>
        </p:nvSpPr>
        <p:spPr bwMode="auto">
          <a:xfrm>
            <a:off x="179388" y="5734050"/>
            <a:ext cx="87852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NOTA.  Adaptado de: "Niveles de Descripción del Comportamiento." por Centro de Salud Deportiva y Ciencias del Ejercicio [SADCE], 1988, En </a:t>
            </a:r>
            <a:r>
              <a:rPr lang="es-ES" altLang="es-PR" sz="1200" b="1" i="1">
                <a:latin typeface="Times New Roman" panose="02020603050405020304" pitchFamily="18" charset="0"/>
              </a:rPr>
              <a:t>Center for Sports Health and Exercise Science</a:t>
            </a:r>
            <a:r>
              <a:rPr lang="es-ES" altLang="es-PR" sz="1200">
                <a:latin typeface="Times New Roman" panose="02020603050405020304" pitchFamily="18" charset="0"/>
              </a:rPr>
              <a:t>, Puerto Rico, Salinas: Albergue Olímpico y Comité Olímpico de</a:t>
            </a:r>
          </a:p>
          <a:p>
            <a:pPr eaLnBrk="1" hangingPunct="1">
              <a:spcBef>
                <a:spcPct val="0"/>
              </a:spcBef>
              <a:buClrTx/>
              <a:buFontTx/>
              <a:buNone/>
            </a:pPr>
            <a:r>
              <a:rPr lang="es-ES" altLang="es-PR" sz="1200">
                <a:latin typeface="Times New Roman" panose="02020603050405020304" pitchFamily="18" charset="0"/>
              </a:rPr>
              <a:t>Puerto Rico. Copyright 1988 por Centro de Salud Deportiva y Ciencias del Ejercicio; </a:t>
            </a:r>
            <a:r>
              <a:rPr lang="es-ES" altLang="es-PR" sz="1200" b="1" i="1">
                <a:latin typeface="Times New Roman" panose="02020603050405020304" pitchFamily="18" charset="0"/>
              </a:rPr>
              <a:t>Ciencias de la Salud</a:t>
            </a:r>
            <a:r>
              <a:rPr lang="es-ES" altLang="es-PR" sz="1200">
                <a:latin typeface="Times New Roman" panose="02020603050405020304" pitchFamily="18" charset="0"/>
              </a:rPr>
              <a:t>. 2da. ed.; p. 1, por B. Y. </a:t>
            </a:r>
          </a:p>
          <a:p>
            <a:pPr eaLnBrk="1" hangingPunct="1">
              <a:spcBef>
                <a:spcPct val="0"/>
              </a:spcBef>
              <a:buClrTx/>
              <a:buFontTx/>
              <a:buNone/>
            </a:pPr>
            <a:r>
              <a:rPr lang="es-ES" altLang="es-PR" sz="1200">
                <a:latin typeface="Times New Roman" panose="02020603050405020304" pitchFamily="18" charset="0"/>
              </a:rPr>
              <a:t>Higashida Hirose, 1991, México: McGraw-Hill Interamericana. Copyright 1991 por: McGraw-Hill Interamericana de México, S.A., de C.V.</a:t>
            </a:r>
            <a:endParaRPr lang="en-US" altLang="es-PR" sz="1200">
              <a:latin typeface="Times New Roman" panose="02020603050405020304" pitchFamily="18" charset="0"/>
            </a:endParaRPr>
          </a:p>
        </p:txBody>
      </p:sp>
      <p:pic>
        <p:nvPicPr>
          <p:cNvPr id="224259" name="Picture 6" descr="Ser_Humano_Biopsicosocial_05">
            <a:extLst>
              <a:ext uri="{FF2B5EF4-FFF2-40B4-BE49-F238E27FC236}">
                <a16:creationId xmlns:a16="http://schemas.microsoft.com/office/drawing/2014/main" id="{04C50EE8-4CEC-11FF-F4D4-62F5398E3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620713"/>
            <a:ext cx="590391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4" descr="GT3_Acciones_Salud_PPT">
            <a:extLst>
              <a:ext uri="{FF2B5EF4-FFF2-40B4-BE49-F238E27FC236}">
                <a16:creationId xmlns:a16="http://schemas.microsoft.com/office/drawing/2014/main" id="{6EDEEFFC-7858-0A89-20C7-5473B79BB2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836613"/>
            <a:ext cx="85788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GT4_Prevencion_Salud_PPT">
            <a:extLst>
              <a:ext uri="{FF2B5EF4-FFF2-40B4-BE49-F238E27FC236}">
                <a16:creationId xmlns:a16="http://schemas.microsoft.com/office/drawing/2014/main" id="{EB864E42-6BF5-5674-0D1C-84C4AAFF3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92150"/>
            <a:ext cx="67691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0D38A8CE-32A4-B044-874B-1DC4A4A47F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817563"/>
            <a:ext cx="80010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3" descr="Factores_Afectan_Salud_Est">
            <a:extLst>
              <a:ext uri="{FF2B5EF4-FFF2-40B4-BE49-F238E27FC236}">
                <a16:creationId xmlns:a16="http://schemas.microsoft.com/office/drawing/2014/main" id="{37091A8C-9457-3EE8-C132-10DA69D4D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801688"/>
            <a:ext cx="7488237"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push.wav"/>
      </p:stSnd>
    </p:sndAc>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4">
            <a:extLst>
              <a:ext uri="{FF2B5EF4-FFF2-40B4-BE49-F238E27FC236}">
                <a16:creationId xmlns:a16="http://schemas.microsoft.com/office/drawing/2014/main" id="{C754C65F-B090-6C8E-A94D-348A0F7055AA}"/>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pic>
        <p:nvPicPr>
          <p:cNvPr id="232451" name="Picture 5" descr="0-1-1-6">
            <a:extLst>
              <a:ext uri="{FF2B5EF4-FFF2-40B4-BE49-F238E27FC236}">
                <a16:creationId xmlns:a16="http://schemas.microsoft.com/office/drawing/2014/main" id="{34F245EC-25ED-0406-7EC1-571EACFA6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00013"/>
            <a:ext cx="63515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push.wav"/>
      </p:stSnd>
    </p:sndAc>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 Box 6">
            <a:extLst>
              <a:ext uri="{FF2B5EF4-FFF2-40B4-BE49-F238E27FC236}">
                <a16:creationId xmlns:a16="http://schemas.microsoft.com/office/drawing/2014/main" id="{5B5F517B-03EB-F0F5-A8AD-8A4200EBA1F9}"/>
              </a:ext>
            </a:extLst>
          </p:cNvPr>
          <p:cNvSpPr txBox="1">
            <a:spLocks noChangeArrowheads="1"/>
          </p:cNvSpPr>
          <p:nvPr/>
        </p:nvSpPr>
        <p:spPr bwMode="auto">
          <a:xfrm>
            <a:off x="358775" y="5876925"/>
            <a:ext cx="86058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Datos de: "The Case for more Active Policy Attention to Health Promotion," por M. J. McGinnis, P. Williams-Russo, y J. R. Knickman, 2002, </a:t>
            </a:r>
            <a:r>
              <a:rPr lang="en-US" altLang="es-PR" sz="1200" b="1" i="1">
                <a:latin typeface="Times New Roman" panose="02020603050405020304" pitchFamily="18" charset="0"/>
              </a:rPr>
              <a:t>Health Affairs, 21</a:t>
            </a:r>
            <a:r>
              <a:rPr lang="en-US" altLang="es-PR" sz="1200">
                <a:latin typeface="Times New Roman" panose="02020603050405020304" pitchFamily="18" charset="0"/>
              </a:rPr>
              <a:t>(2), p. 83. Copyright 2003 por Project HOPE - The People-to-People Health Foundation. </a:t>
            </a:r>
            <a:r>
              <a:rPr lang="pt-BR" altLang="es-PR" sz="1200">
                <a:latin typeface="Times New Roman" panose="02020603050405020304" pitchFamily="18" charset="0"/>
              </a:rPr>
              <a:t>doi:10.1377/hlthaff.21.2.78. Recuperado de </a:t>
            </a:r>
            <a:r>
              <a:rPr lang="pt-BR" altLang="es-PR" sz="1200" b="1" i="1">
                <a:latin typeface="Times New Roman" panose="02020603050405020304" pitchFamily="18" charset="0"/>
                <a:hlinkClick r:id="rId5"/>
              </a:rPr>
              <a:t>http://content.healthaffairs.org/content/21/2/78.full.html</a:t>
            </a:r>
            <a:endParaRPr lang="en-US" altLang="es-PR" sz="1200" b="1" i="1">
              <a:latin typeface="Times New Roman" panose="02020603050405020304" pitchFamily="18" charset="0"/>
            </a:endParaRPr>
          </a:p>
        </p:txBody>
      </p:sp>
      <p:pic>
        <p:nvPicPr>
          <p:cNvPr id="234499" name="Picture 3" descr="GT2_Determinantes_Salud_PPT">
            <a:extLst>
              <a:ext uri="{FF2B5EF4-FFF2-40B4-BE49-F238E27FC236}">
                <a16:creationId xmlns:a16="http://schemas.microsoft.com/office/drawing/2014/main" id="{26B1B6B2-C9CB-383F-7496-4235D6CC81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765175"/>
            <a:ext cx="5976938"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3" descr="Calidad_del_Estilo_de_Vida_01">
            <a:extLst>
              <a:ext uri="{FF2B5EF4-FFF2-40B4-BE49-F238E27FC236}">
                <a16:creationId xmlns:a16="http://schemas.microsoft.com/office/drawing/2014/main" id="{3E4E3175-120F-AAAE-5B59-4BC5EA44B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747713"/>
            <a:ext cx="7874000"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orient="vert"/>
    <p:sndAc>
      <p:stSnd>
        <p:snd r:embed="rId4" name="breeze.wav"/>
      </p:stSnd>
    </p:sndAc>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8EDA-77D9-FDC3-6F23-BC8323969417}"/>
              </a:ext>
            </a:extLst>
          </p:cNvPr>
          <p:cNvSpPr>
            <a:spLocks/>
          </p:cNvSpPr>
          <p:nvPr/>
        </p:nvSpPr>
        <p:spPr bwMode="auto">
          <a:xfrm>
            <a:off x="4248150" y="2132013"/>
            <a:ext cx="4895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3600">
                <a:solidFill>
                  <a:srgbClr val="484876"/>
                </a:solidFill>
                <a:effectLst>
                  <a:outerShdw blurRad="38100" dist="38100" dir="2700000" algn="tl">
                    <a:srgbClr val="C0C0C0"/>
                  </a:outerShdw>
                </a:effectLst>
                <a:latin typeface="Arial Black" pitchFamily="34" charset="0"/>
                <a:cs typeface="Arial" charset="0"/>
              </a:rPr>
              <a:t>ESTILOS DE VIDA ACTIVOS</a:t>
            </a:r>
          </a:p>
        </p:txBody>
      </p:sp>
      <p:sp>
        <p:nvSpPr>
          <p:cNvPr id="238595" name="Content Placeholder 2">
            <a:extLst>
              <a:ext uri="{FF2B5EF4-FFF2-40B4-BE49-F238E27FC236}">
                <a16:creationId xmlns:a16="http://schemas.microsoft.com/office/drawing/2014/main" id="{3915E3F3-643E-11A0-A5D1-35364D6F5B6C}"/>
              </a:ext>
            </a:extLst>
          </p:cNvPr>
          <p:cNvSpPr>
            <a:spLocks/>
          </p:cNvSpPr>
          <p:nvPr/>
        </p:nvSpPr>
        <p:spPr bwMode="auto">
          <a:xfrm>
            <a:off x="395288" y="4652963"/>
            <a:ext cx="8569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Evitar conductas de riesgo</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Ejercicios y Actividad Física</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Prevención de enfermedades y muerte prematura</a:t>
            </a:r>
            <a:endParaRPr lang="es-PR" altLang="es-PR" sz="3200">
              <a:latin typeface="Arial" panose="020B0604020202020204" pitchFamily="34" charset="0"/>
            </a:endParaRPr>
          </a:p>
        </p:txBody>
      </p:sp>
      <p:pic>
        <p:nvPicPr>
          <p:cNvPr id="238596" name="Picture 4" descr="Runner_Grass_Belved_03">
            <a:extLst>
              <a:ext uri="{FF2B5EF4-FFF2-40B4-BE49-F238E27FC236}">
                <a16:creationId xmlns:a16="http://schemas.microsoft.com/office/drawing/2014/main" id="{C3327533-830C-1ECB-A312-B479F891C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37449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3" descr="Comportamiento">
            <a:extLst>
              <a:ext uri="{FF2B5EF4-FFF2-40B4-BE49-F238E27FC236}">
                <a16:creationId xmlns:a16="http://schemas.microsoft.com/office/drawing/2014/main" id="{F74E1999-45E6-75C4-BED8-A4649D5B0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774700"/>
            <a:ext cx="8135938"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4" descr="Banner_Folded_Responsabilidad_Individual">
            <a:extLst>
              <a:ext uri="{FF2B5EF4-FFF2-40B4-BE49-F238E27FC236}">
                <a16:creationId xmlns:a16="http://schemas.microsoft.com/office/drawing/2014/main" id="{0A14C550-79A3-5AE9-5270-19D4935CF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90805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5970" name="Picture 2">
            <a:extLst>
              <a:ext uri="{FF2B5EF4-FFF2-40B4-BE49-F238E27FC236}">
                <a16:creationId xmlns:a16="http://schemas.microsoft.com/office/drawing/2014/main" id="{8D134848-6276-CA3F-1E93-BC6CEE860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839788"/>
            <a:ext cx="832802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AutoShape 19">
            <a:extLst>
              <a:ext uri="{FF2B5EF4-FFF2-40B4-BE49-F238E27FC236}">
                <a16:creationId xmlns:a16="http://schemas.microsoft.com/office/drawing/2014/main" id="{FE50D682-BDDD-538A-5A23-2C277856AC41}"/>
              </a:ext>
            </a:extLst>
          </p:cNvPr>
          <p:cNvSpPr>
            <a:spLocks noChangeAspect="1" noChangeArrowheads="1" noTextEdit="1"/>
          </p:cNvSpPr>
          <p:nvPr/>
        </p:nvSpPr>
        <p:spPr bwMode="auto">
          <a:xfrm>
            <a:off x="539750" y="5805488"/>
            <a:ext cx="82264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4740" name="Rectangle 21">
            <a:extLst>
              <a:ext uri="{FF2B5EF4-FFF2-40B4-BE49-F238E27FC236}">
                <a16:creationId xmlns:a16="http://schemas.microsoft.com/office/drawing/2014/main" id="{BB8B4D64-7E4A-3334-0F5B-8FE28611FEBA}"/>
              </a:ext>
            </a:extLst>
          </p:cNvPr>
          <p:cNvSpPr>
            <a:spLocks noChangeArrowheads="1"/>
          </p:cNvSpPr>
          <p:nvPr/>
        </p:nvSpPr>
        <p:spPr bwMode="auto">
          <a:xfrm>
            <a:off x="676275" y="5830888"/>
            <a:ext cx="889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100" b="1">
                <a:solidFill>
                  <a:srgbClr val="FFFFFF"/>
                </a:solidFill>
                <a:latin typeface="Times New Roman" panose="02020603050405020304" pitchFamily="18" charset="0"/>
              </a:rPr>
              <a:t>(</a:t>
            </a:r>
            <a:endParaRPr lang="en-US" altLang="es-PR"/>
          </a:p>
        </p:txBody>
      </p:sp>
      <p:sp>
        <p:nvSpPr>
          <p:cNvPr id="244741" name="Rectangle 22">
            <a:extLst>
              <a:ext uri="{FF2B5EF4-FFF2-40B4-BE49-F238E27FC236}">
                <a16:creationId xmlns:a16="http://schemas.microsoft.com/office/drawing/2014/main" id="{2B4A85C6-17AD-31B6-E2EA-C128FC587922}"/>
              </a:ext>
            </a:extLst>
          </p:cNvPr>
          <p:cNvSpPr>
            <a:spLocks noChangeArrowheads="1"/>
          </p:cNvSpPr>
          <p:nvPr/>
        </p:nvSpPr>
        <p:spPr bwMode="auto">
          <a:xfrm>
            <a:off x="862013" y="5830888"/>
            <a:ext cx="2035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100" b="1">
                <a:latin typeface="Times New Roman" panose="02020603050405020304" pitchFamily="18" charset="0"/>
              </a:rPr>
              <a:t>ADAPTADO DE:</a:t>
            </a:r>
            <a:endParaRPr lang="en-US" altLang="es-PR"/>
          </a:p>
        </p:txBody>
      </p:sp>
      <p:sp>
        <p:nvSpPr>
          <p:cNvPr id="244742" name="Rectangle 23">
            <a:extLst>
              <a:ext uri="{FF2B5EF4-FFF2-40B4-BE49-F238E27FC236}">
                <a16:creationId xmlns:a16="http://schemas.microsoft.com/office/drawing/2014/main" id="{62E1810D-E65A-2510-5F3D-F634CF46C3D0}"/>
              </a:ext>
            </a:extLst>
          </p:cNvPr>
          <p:cNvSpPr>
            <a:spLocks noChangeArrowheads="1"/>
          </p:cNvSpPr>
          <p:nvPr/>
        </p:nvSpPr>
        <p:spPr bwMode="auto">
          <a:xfrm>
            <a:off x="2928938" y="5830888"/>
            <a:ext cx="25574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100" b="1">
                <a:solidFill>
                  <a:srgbClr val="FFFFFF"/>
                </a:solidFill>
                <a:latin typeface="Times New Roman" panose="02020603050405020304" pitchFamily="18" charset="0"/>
              </a:rPr>
              <a:t> </a:t>
            </a:r>
            <a:r>
              <a:rPr lang="en-US" altLang="es-PR" sz="2100" b="1">
                <a:latin typeface="Times New Roman" panose="02020603050405020304" pitchFamily="18" charset="0"/>
              </a:rPr>
              <a:t>Fassbender, William. </a:t>
            </a:r>
            <a:endParaRPr lang="en-US" altLang="es-PR"/>
          </a:p>
        </p:txBody>
      </p:sp>
      <p:sp>
        <p:nvSpPr>
          <p:cNvPr id="244743" name="Rectangle 24">
            <a:extLst>
              <a:ext uri="{FF2B5EF4-FFF2-40B4-BE49-F238E27FC236}">
                <a16:creationId xmlns:a16="http://schemas.microsoft.com/office/drawing/2014/main" id="{D21677E3-B65E-79BA-A40C-D15141A66806}"/>
              </a:ext>
            </a:extLst>
          </p:cNvPr>
          <p:cNvSpPr>
            <a:spLocks noChangeArrowheads="1"/>
          </p:cNvSpPr>
          <p:nvPr/>
        </p:nvSpPr>
        <p:spPr bwMode="auto">
          <a:xfrm>
            <a:off x="5486400" y="5835650"/>
            <a:ext cx="23637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100" b="1" i="1">
                <a:latin typeface="Times New Roman" panose="02020603050405020304" pitchFamily="18" charset="0"/>
              </a:rPr>
              <a:t>You and Your Health</a:t>
            </a:r>
            <a:endParaRPr lang="en-US" altLang="es-PR"/>
          </a:p>
        </p:txBody>
      </p:sp>
      <p:sp>
        <p:nvSpPr>
          <p:cNvPr id="244744" name="Rectangle 25">
            <a:extLst>
              <a:ext uri="{FF2B5EF4-FFF2-40B4-BE49-F238E27FC236}">
                <a16:creationId xmlns:a16="http://schemas.microsoft.com/office/drawing/2014/main" id="{C8E07EEA-9327-1C3E-D29D-234D12AAFDCC}"/>
              </a:ext>
            </a:extLst>
          </p:cNvPr>
          <p:cNvSpPr>
            <a:spLocks noChangeArrowheads="1"/>
          </p:cNvSpPr>
          <p:nvPr/>
        </p:nvSpPr>
        <p:spPr bwMode="auto">
          <a:xfrm>
            <a:off x="7815263" y="5830888"/>
            <a:ext cx="10747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100" b="1">
                <a:solidFill>
                  <a:srgbClr val="FFFFFF"/>
                </a:solidFill>
                <a:latin typeface="Times New Roman" panose="02020603050405020304" pitchFamily="18" charset="0"/>
              </a:rPr>
              <a:t>. 3ra. ed.;</a:t>
            </a:r>
            <a:endParaRPr lang="en-US" altLang="es-PR"/>
          </a:p>
        </p:txBody>
      </p:sp>
      <p:sp>
        <p:nvSpPr>
          <p:cNvPr id="244745" name="Rectangle 26">
            <a:extLst>
              <a:ext uri="{FF2B5EF4-FFF2-40B4-BE49-F238E27FC236}">
                <a16:creationId xmlns:a16="http://schemas.microsoft.com/office/drawing/2014/main" id="{DB98F915-39D5-8A4C-854A-2EE80E2473ED}"/>
              </a:ext>
            </a:extLst>
          </p:cNvPr>
          <p:cNvSpPr>
            <a:spLocks noChangeArrowheads="1"/>
          </p:cNvSpPr>
          <p:nvPr/>
        </p:nvSpPr>
        <p:spPr bwMode="auto">
          <a:xfrm>
            <a:off x="930275" y="6146800"/>
            <a:ext cx="52212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100" b="1">
                <a:latin typeface="Times New Roman" panose="02020603050405020304" pitchFamily="18" charset="0"/>
              </a:rPr>
              <a:t>New York: John Wiley &amp; Sons, 1984,  p. xvii.)</a:t>
            </a:r>
            <a:endParaRPr lang="en-US" altLang="es-PR"/>
          </a:p>
        </p:txBody>
      </p:sp>
      <p:grpSp>
        <p:nvGrpSpPr>
          <p:cNvPr id="244746" name="Group 28">
            <a:extLst>
              <a:ext uri="{FF2B5EF4-FFF2-40B4-BE49-F238E27FC236}">
                <a16:creationId xmlns:a16="http://schemas.microsoft.com/office/drawing/2014/main" id="{6D7D5D48-55D3-90E8-92CF-D313D0BD0769}"/>
              </a:ext>
            </a:extLst>
          </p:cNvPr>
          <p:cNvGrpSpPr>
            <a:grpSpLocks noChangeAspect="1"/>
          </p:cNvGrpSpPr>
          <p:nvPr/>
        </p:nvGrpSpPr>
        <p:grpSpPr bwMode="auto">
          <a:xfrm>
            <a:off x="107950" y="4067175"/>
            <a:ext cx="8750300" cy="1233488"/>
            <a:chOff x="249" y="2296"/>
            <a:chExt cx="5512" cy="777"/>
          </a:xfrm>
        </p:grpSpPr>
        <p:sp>
          <p:nvSpPr>
            <p:cNvPr id="244747" name="AutoShape 27">
              <a:extLst>
                <a:ext uri="{FF2B5EF4-FFF2-40B4-BE49-F238E27FC236}">
                  <a16:creationId xmlns:a16="http://schemas.microsoft.com/office/drawing/2014/main" id="{81211DEB-2ECA-4345-295F-F9A5B7D999A5}"/>
                </a:ext>
              </a:extLst>
            </p:cNvPr>
            <p:cNvSpPr>
              <a:spLocks noChangeAspect="1" noChangeArrowheads="1" noTextEdit="1"/>
            </p:cNvSpPr>
            <p:nvPr/>
          </p:nvSpPr>
          <p:spPr bwMode="auto">
            <a:xfrm>
              <a:off x="249" y="2296"/>
              <a:ext cx="5309"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4748" name="Rectangle 29">
              <a:extLst>
                <a:ext uri="{FF2B5EF4-FFF2-40B4-BE49-F238E27FC236}">
                  <a16:creationId xmlns:a16="http://schemas.microsoft.com/office/drawing/2014/main" id="{69AD60E5-E545-CFCB-EB88-72277C5782D6}"/>
                </a:ext>
              </a:extLst>
            </p:cNvPr>
            <p:cNvSpPr>
              <a:spLocks noChangeArrowheads="1"/>
            </p:cNvSpPr>
            <p:nvPr/>
          </p:nvSpPr>
          <p:spPr bwMode="auto">
            <a:xfrm>
              <a:off x="385" y="2321"/>
              <a:ext cx="537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700" b="1">
                  <a:latin typeface="Times New Roman" panose="02020603050405020304" pitchFamily="18" charset="0"/>
                </a:rPr>
                <a:t>Los Papeles que Juegan el Maestro de Salud como Agente</a:t>
              </a:r>
              <a:r>
                <a:rPr lang="en-US" altLang="es-PR" sz="2700" b="1">
                  <a:solidFill>
                    <a:srgbClr val="FFFF00"/>
                  </a:solidFill>
                  <a:latin typeface="Times New Roman" panose="02020603050405020304" pitchFamily="18" charset="0"/>
                </a:rPr>
                <a:t> </a:t>
              </a:r>
              <a:endParaRPr lang="en-US" altLang="es-PR"/>
            </a:p>
          </p:txBody>
        </p:sp>
        <p:sp>
          <p:nvSpPr>
            <p:cNvPr id="244749" name="Rectangle 30">
              <a:extLst>
                <a:ext uri="{FF2B5EF4-FFF2-40B4-BE49-F238E27FC236}">
                  <a16:creationId xmlns:a16="http://schemas.microsoft.com/office/drawing/2014/main" id="{E70A8D64-AEF7-50A4-6D6B-17A1754CF5B7}"/>
                </a:ext>
              </a:extLst>
            </p:cNvPr>
            <p:cNvSpPr>
              <a:spLocks noChangeArrowheads="1"/>
            </p:cNvSpPr>
            <p:nvPr/>
          </p:nvSpPr>
          <p:spPr bwMode="auto">
            <a:xfrm>
              <a:off x="456" y="2567"/>
              <a:ext cx="522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700" b="1">
                  <a:latin typeface="Times New Roman" panose="02020603050405020304" pitchFamily="18" charset="0"/>
                </a:rPr>
                <a:t>de Cambio y el Estudiante con la Responsabilidad de un</a:t>
              </a:r>
              <a:r>
                <a:rPr lang="en-US" altLang="es-PR" sz="2700" b="1">
                  <a:solidFill>
                    <a:srgbClr val="FFFF00"/>
                  </a:solidFill>
                  <a:latin typeface="Times New Roman" panose="02020603050405020304" pitchFamily="18" charset="0"/>
                </a:rPr>
                <a:t> </a:t>
              </a:r>
              <a:endParaRPr lang="en-US" altLang="es-PR"/>
            </a:p>
          </p:txBody>
        </p:sp>
        <p:sp>
          <p:nvSpPr>
            <p:cNvPr id="244750" name="Rectangle 31">
              <a:extLst>
                <a:ext uri="{FF2B5EF4-FFF2-40B4-BE49-F238E27FC236}">
                  <a16:creationId xmlns:a16="http://schemas.microsoft.com/office/drawing/2014/main" id="{9D7FADE1-C3A9-E4EB-13F7-A19741B55B3A}"/>
                </a:ext>
              </a:extLst>
            </p:cNvPr>
            <p:cNvSpPr>
              <a:spLocks noChangeArrowheads="1"/>
            </p:cNvSpPr>
            <p:nvPr/>
          </p:nvSpPr>
          <p:spPr bwMode="auto">
            <a:xfrm>
              <a:off x="671" y="2814"/>
              <a:ext cx="474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r>
                <a:rPr lang="en-US" altLang="es-PR" sz="2700" b="1">
                  <a:latin typeface="Times New Roman" panose="02020603050405020304" pitchFamily="18" charset="0"/>
                </a:rPr>
                <a:t>Cambio Favorable en su Comportamiento de Salud</a:t>
              </a:r>
              <a:endParaRPr lang="en-US" altLang="es-PR"/>
            </a:p>
          </p:txBody>
        </p:sp>
      </p:grpSp>
    </p:spTree>
    <p:custDataLst>
      <p:tags r:id="rId1"/>
    </p:custDataLst>
  </p:cSld>
  <p:clrMapOvr>
    <a:masterClrMapping/>
  </p:clrMapOvr>
  <p:transition spd="slow">
    <p:fade/>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35970"/>
                                        </p:tgtEl>
                                        <p:attrNameLst>
                                          <p:attrName>style.visibility</p:attrName>
                                        </p:attrNameLst>
                                      </p:cBhvr>
                                      <p:to>
                                        <p:strVal val="visible"/>
                                      </p:to>
                                    </p:set>
                                    <p:anim calcmode="lin" valueType="num">
                                      <p:cBhvr>
                                        <p:cTn id="7" dur="500" fill="hold"/>
                                        <p:tgtEl>
                                          <p:spTgt spid="1235970"/>
                                        </p:tgtEl>
                                        <p:attrNameLst>
                                          <p:attrName>ppt_w</p:attrName>
                                        </p:attrNameLst>
                                      </p:cBhvr>
                                      <p:tavLst>
                                        <p:tav tm="0">
                                          <p:val>
                                            <p:fltVal val="0"/>
                                          </p:val>
                                        </p:tav>
                                        <p:tav tm="100000">
                                          <p:val>
                                            <p:strVal val="#ppt_w"/>
                                          </p:val>
                                        </p:tav>
                                      </p:tavLst>
                                    </p:anim>
                                    <p:anim calcmode="lin" valueType="num">
                                      <p:cBhvr>
                                        <p:cTn id="8" dur="500" fill="hold"/>
                                        <p:tgtEl>
                                          <p:spTgt spid="1235970"/>
                                        </p:tgtEl>
                                        <p:attrNameLst>
                                          <p:attrName>ppt_h</p:attrName>
                                        </p:attrNameLst>
                                      </p:cBhvr>
                                      <p:tavLst>
                                        <p:tav tm="0">
                                          <p:val>
                                            <p:fltVal val="0"/>
                                          </p:val>
                                        </p:tav>
                                        <p:tav tm="100000">
                                          <p:val>
                                            <p:strVal val="#ppt_h"/>
                                          </p:val>
                                        </p:tav>
                                      </p:tavLst>
                                    </p:anim>
                                    <p:anim calcmode="lin" valueType="num">
                                      <p:cBhvr>
                                        <p:cTn id="9" dur="500" fill="hold"/>
                                        <p:tgtEl>
                                          <p:spTgt spid="1235970"/>
                                        </p:tgtEl>
                                        <p:attrNameLst>
                                          <p:attrName>ppt_x</p:attrName>
                                        </p:attrNameLst>
                                      </p:cBhvr>
                                      <p:tavLst>
                                        <p:tav tm="0">
                                          <p:val>
                                            <p:fltVal val="0.5"/>
                                          </p:val>
                                        </p:tav>
                                        <p:tav tm="100000">
                                          <p:val>
                                            <p:strVal val="#ppt_x"/>
                                          </p:val>
                                        </p:tav>
                                      </p:tavLst>
                                    </p:anim>
                                    <p:anim calcmode="lin" valueType="num">
                                      <p:cBhvr>
                                        <p:cTn id="10" dur="500" fill="hold"/>
                                        <p:tgtEl>
                                          <p:spTgt spid="12359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6">
            <a:extLst>
              <a:ext uri="{FF2B5EF4-FFF2-40B4-BE49-F238E27FC236}">
                <a16:creationId xmlns:a16="http://schemas.microsoft.com/office/drawing/2014/main" id="{29E55CA9-E7DA-4BC5-F8D6-57C86E44966A}"/>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a:t>
            </a:r>
            <a:r>
              <a:rPr lang="en-US" altLang="es-PR" sz="1200" b="1" i="1">
                <a:latin typeface="Times New Roman" panose="02020603050405020304" pitchFamily="18" charset="0"/>
              </a:rPr>
              <a:t>Exercise and Disease Management</a:t>
            </a:r>
            <a:r>
              <a:rPr lang="en-US" altLang="es-PR" sz="1200">
                <a:latin typeface="Times New Roman" panose="02020603050405020304" pitchFamily="18" charset="0"/>
              </a:rPr>
              <a:t>  (p. 3), por B.C. Leutholtz, &amp; I. Ripoll, 1999, Boca Raton, FL: CRC Press. Copyright 1999 por: CRC Press LLC.</a:t>
            </a:r>
          </a:p>
        </p:txBody>
      </p:sp>
      <p:pic>
        <p:nvPicPr>
          <p:cNvPr id="246787" name="Picture 6" descr="Cycllits_Competition_Edge_Frame_Blurr_01">
            <a:extLst>
              <a:ext uri="{FF2B5EF4-FFF2-40B4-BE49-F238E27FC236}">
                <a16:creationId xmlns:a16="http://schemas.microsoft.com/office/drawing/2014/main" id="{8BF1949B-9C70-B01E-FE3F-B4EE98530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71500"/>
            <a:ext cx="230505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549F5B-4DEA-5C8E-4C19-79EB43802F71}"/>
              </a:ext>
            </a:extLst>
          </p:cNvPr>
          <p:cNvSpPr>
            <a:spLocks/>
          </p:cNvSpPr>
          <p:nvPr/>
        </p:nvSpPr>
        <p:spPr bwMode="auto">
          <a:xfrm>
            <a:off x="2484438" y="765175"/>
            <a:ext cx="66246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sp>
        <p:nvSpPr>
          <p:cNvPr id="246789" name="Content Placeholder 2">
            <a:extLst>
              <a:ext uri="{FF2B5EF4-FFF2-40B4-BE49-F238E27FC236}">
                <a16:creationId xmlns:a16="http://schemas.microsoft.com/office/drawing/2014/main" id="{BD5E197A-699A-A3AD-87CA-825E41A6C1C1}"/>
              </a:ext>
            </a:extLst>
          </p:cNvPr>
          <p:cNvSpPr>
            <a:spLocks/>
          </p:cNvSpPr>
          <p:nvPr/>
        </p:nvSpPr>
        <p:spPr bwMode="auto">
          <a:xfrm>
            <a:off x="142875" y="1916113"/>
            <a:ext cx="88931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30000"/>
              </a:lnSpc>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Responsabilizando al Paciente de su Salud:</a:t>
            </a:r>
            <a:endParaRPr lang="es-PR" altLang="es-PR" sz="2400" b="1">
              <a:solidFill>
                <a:srgbClr val="000000"/>
              </a:solidFill>
            </a:endParaRPr>
          </a:p>
          <a:p>
            <a:pPr lvl="1" eaLnBrk="1" hangingPunct="1">
              <a:lnSpc>
                <a:spcPct val="130000"/>
              </a:lnSpc>
              <a:buClr>
                <a:schemeClr val="tx1"/>
              </a:buClr>
              <a:buFont typeface="Wingdings" panose="05000000000000000000" pitchFamily="2" charset="2"/>
              <a:buChar char="Ø"/>
            </a:pPr>
            <a:r>
              <a:rPr lang="es-PR" altLang="es-PR" sz="2000" b="1">
                <a:solidFill>
                  <a:srgbClr val="000000"/>
                </a:solidFill>
              </a:rPr>
              <a:t> Requisito para un Auto-Cuidado de la Salud Efectivo: </a:t>
            </a:r>
            <a:endParaRPr lang="es-PR" altLang="es-PR" sz="1900" b="1">
              <a:solidFill>
                <a:srgbClr val="000000"/>
              </a:solidFill>
              <a:latin typeface="Tahoma" panose="020B0604030504040204" pitchFamily="34" charset="0"/>
            </a:endParaRPr>
          </a:p>
          <a:p>
            <a:pPr lvl="2" eaLnBrk="1" hangingPunct="1">
              <a:lnSpc>
                <a:spcPct val="130000"/>
              </a:lnSpc>
              <a:buClr>
                <a:schemeClr val="tx1"/>
              </a:buClr>
              <a:buFontTx/>
              <a:buChar char="•"/>
            </a:pPr>
            <a:r>
              <a:rPr lang="es-PR" altLang="es-PR" sz="1900" b="1">
                <a:solidFill>
                  <a:srgbClr val="000000"/>
                </a:solidFill>
                <a:latin typeface="Arial" panose="020B0604020202020204" pitchFamily="34" charset="0"/>
              </a:rPr>
              <a:t>Conocimiento de la enfermedad y su tratamiento</a:t>
            </a:r>
            <a:r>
              <a:rPr lang="es-PR" altLang="es-PR" sz="1800" b="1">
                <a:solidFill>
                  <a:srgbClr val="000000"/>
                </a:solidFill>
              </a:rPr>
              <a:t> </a:t>
            </a:r>
            <a:endParaRPr lang="es-PR" altLang="es-PR" sz="1800" b="1">
              <a:solidFill>
                <a:srgbClr val="000000"/>
              </a:solidFill>
              <a:latin typeface="Tahoma" panose="020B0604030504040204" pitchFamily="34" charset="0"/>
            </a:endParaRPr>
          </a:p>
          <a:p>
            <a:pPr lvl="2" eaLnBrk="1" hangingPunct="1">
              <a:lnSpc>
                <a:spcPct val="130000"/>
              </a:lnSpc>
              <a:buClr>
                <a:schemeClr val="tx1"/>
              </a:buClr>
              <a:buFontTx/>
              <a:buChar char="•"/>
            </a:pPr>
            <a:r>
              <a:rPr lang="es-PR" altLang="es-PR" sz="1900" b="1">
                <a:solidFill>
                  <a:srgbClr val="000000"/>
                </a:solidFill>
                <a:latin typeface="Arial" panose="020B0604020202020204" pitchFamily="34" charset="0"/>
              </a:rPr>
              <a:t>Acciones para promocionar la salud:</a:t>
            </a:r>
            <a:endParaRPr lang="es-PR" altLang="es-PR" sz="2100" b="1" i="1">
              <a:solidFill>
                <a:srgbClr val="000000"/>
              </a:solidFill>
              <a:latin typeface="Arial" panose="020B0604020202020204" pitchFamily="34" charset="0"/>
            </a:endParaRPr>
          </a:p>
          <a:p>
            <a:pPr lvl="3" eaLnBrk="1" hangingPunct="1">
              <a:lnSpc>
                <a:spcPct val="13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Incluye:</a:t>
            </a:r>
            <a:endParaRPr lang="es-PR" altLang="es-PR" sz="2100" b="1">
              <a:solidFill>
                <a:schemeClr val="tx1"/>
              </a:solidFill>
            </a:endParaRPr>
          </a:p>
          <a:p>
            <a:pPr lvl="4" eaLnBrk="1" hangingPunct="1">
              <a:lnSpc>
                <a:spcPct val="130000"/>
              </a:lnSpc>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Modificación del comportamiento</a:t>
            </a:r>
            <a:endParaRPr lang="es-PR" altLang="es-PR" sz="1900" b="1">
              <a:solidFill>
                <a:schemeClr val="tx1"/>
              </a:solidFill>
            </a:endParaRPr>
          </a:p>
          <a:p>
            <a:pPr lvl="4" eaLnBrk="1" hangingPunct="1">
              <a:lnSpc>
                <a:spcPct val="130000"/>
              </a:lnSpc>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Monitoreo efectivo</a:t>
            </a:r>
            <a:r>
              <a:rPr lang="es-PR" altLang="es-PR" sz="1600" b="1">
                <a:solidFill>
                  <a:srgbClr val="000000"/>
                </a:solidFill>
              </a:rPr>
              <a:t> </a:t>
            </a:r>
            <a:endParaRPr lang="es-PR" altLang="es-PR" sz="1600" b="1">
              <a:solidFill>
                <a:srgbClr val="000000"/>
              </a:solidFill>
              <a:latin typeface="Tahoma" panose="020B0604030504040204" pitchFamily="34" charset="0"/>
            </a:endParaRPr>
          </a:p>
          <a:p>
            <a:pPr lvl="2" eaLnBrk="1" hangingPunct="1">
              <a:lnSpc>
                <a:spcPct val="130000"/>
              </a:lnSpc>
              <a:buClr>
                <a:schemeClr val="tx1"/>
              </a:buClr>
              <a:buFontTx/>
              <a:buChar char="•"/>
            </a:pPr>
            <a:r>
              <a:rPr lang="es-PR" altLang="es-PR" sz="1900" b="1">
                <a:solidFill>
                  <a:srgbClr val="000000"/>
                </a:solidFill>
                <a:latin typeface="Arial" panose="020B0604020202020204" pitchFamily="34" charset="0"/>
              </a:rPr>
              <a:t>Establecimiento de las metas</a:t>
            </a:r>
            <a:endParaRPr lang="es-PR" altLang="es-PR" sz="1800" b="1">
              <a:solidFill>
                <a:srgbClr val="000000"/>
              </a:solidFill>
              <a:latin typeface="Tahoma" panose="020B0604030504040204" pitchFamily="34" charset="0"/>
            </a:endParaRPr>
          </a:p>
          <a:p>
            <a:pPr lvl="2" eaLnBrk="1" hangingPunct="1">
              <a:lnSpc>
                <a:spcPct val="130000"/>
              </a:lnSpc>
              <a:buClr>
                <a:schemeClr val="tx1"/>
              </a:buClr>
              <a:buFontTx/>
              <a:buChar char="•"/>
            </a:pPr>
            <a:r>
              <a:rPr lang="es-PR" altLang="es-PR" sz="1900" b="1">
                <a:solidFill>
                  <a:srgbClr val="000000"/>
                </a:solidFill>
                <a:latin typeface="Arial" panose="020B0604020202020204" pitchFamily="34" charset="0"/>
              </a:rPr>
              <a:t>Apoyo emocional y social</a:t>
            </a:r>
            <a:endParaRPr lang="es-PR" altLang="es-PR" sz="2100" b="1" i="1">
              <a:solidFill>
                <a:srgbClr val="000000"/>
              </a:solidFill>
              <a:latin typeface="Calibri" panose="020F0502020204030204" pitchFamily="34" charset="0"/>
            </a:endParaRPr>
          </a:p>
        </p:txBody>
      </p:sp>
    </p:spTree>
    <p:custDataLst>
      <p:tags r:id="rId1"/>
    </p:custDataLst>
  </p:cSld>
  <p:clrMapOvr>
    <a:masterClrMapping/>
  </p:clrMapOvr>
  <p:transition spd="slow">
    <p:fade/>
    <p:sndAc>
      <p:stSnd>
        <p:snd r:embed="rId4" name="chimes.wav"/>
      </p:stSnd>
    </p:sndAc>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D60B9-9D66-E6A6-3DE4-0CBAB93E5738}"/>
              </a:ext>
            </a:extLst>
          </p:cNvPr>
          <p:cNvSpPr>
            <a:spLocks/>
          </p:cNvSpPr>
          <p:nvPr/>
        </p:nvSpPr>
        <p:spPr bwMode="auto">
          <a:xfrm>
            <a:off x="179388" y="620713"/>
            <a:ext cx="87852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a:cs typeface="Arial" charset="0"/>
              </a:rPr>
              <a:t> </a:t>
            </a:r>
            <a:r>
              <a:rPr lang="es-PR" altLang="es-PR" sz="2000">
                <a:solidFill>
                  <a:srgbClr val="484876"/>
                </a:solidFill>
                <a:effectLst>
                  <a:outerShdw blurRad="38100" dist="38100" dir="2700000" algn="tl">
                    <a:srgbClr val="C0C0C0"/>
                  </a:outerShdw>
                </a:effectLst>
                <a:latin typeface="Arial Black" pitchFamily="34" charset="0"/>
                <a:cs typeface="Arial" charset="0"/>
              </a:rPr>
              <a:t>LA ESCALA CONTINUA: </a:t>
            </a:r>
            <a:r>
              <a:rPr lang="es-PR" altLang="es-PR" sz="2000" i="1">
                <a:solidFill>
                  <a:srgbClr val="484876"/>
                </a:solidFill>
                <a:effectLst>
                  <a:outerShdw blurRad="38100" dist="38100" dir="2700000" algn="tl">
                    <a:srgbClr val="C0C0C0"/>
                  </a:outerShdw>
                </a:effectLst>
                <a:latin typeface="Arial Black" pitchFamily="34" charset="0"/>
                <a:cs typeface="Arial" charset="0"/>
              </a:rPr>
              <a:t>ENFERMEDAD A BIENESTAR</a:t>
            </a:r>
            <a:endParaRPr lang="es-PR" altLang="es-PR" sz="2000" i="1">
              <a:cs typeface="Arial" charset="0"/>
            </a:endParaRPr>
          </a:p>
        </p:txBody>
      </p:sp>
      <p:pic>
        <p:nvPicPr>
          <p:cNvPr id="248835" name="Picture 6" descr="GN16_Contunuum_Salud_PPT">
            <a:extLst>
              <a:ext uri="{FF2B5EF4-FFF2-40B4-BE49-F238E27FC236}">
                <a16:creationId xmlns:a16="http://schemas.microsoft.com/office/drawing/2014/main" id="{B6B34DA9-24D2-3221-7CEF-26D93942C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216025"/>
            <a:ext cx="72739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0A7B6F87-45CD-6E33-62BE-12774A9773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035050"/>
            <a:ext cx="8596312"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descr="Mortalidad_PR_2008_TABLA">
            <a:extLst>
              <a:ext uri="{FF2B5EF4-FFF2-40B4-BE49-F238E27FC236}">
                <a16:creationId xmlns:a16="http://schemas.microsoft.com/office/drawing/2014/main" id="{8407D783-A233-2164-B6F4-3CE60A4B2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313" y="676275"/>
            <a:ext cx="6510337"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5" descr="Sitting_Stool_01">
            <a:extLst>
              <a:ext uri="{FF2B5EF4-FFF2-40B4-BE49-F238E27FC236}">
                <a16:creationId xmlns:a16="http://schemas.microsoft.com/office/drawing/2014/main" id="{BCF5B9F9-D45E-20ED-68B0-41A678711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8" y="-71438"/>
            <a:ext cx="10477501" cy="708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EA1E54-7A6B-8953-4795-5E097B71E40C}"/>
              </a:ext>
            </a:extLst>
          </p:cNvPr>
          <p:cNvSpPr>
            <a:spLocks/>
          </p:cNvSpPr>
          <p:nvPr/>
        </p:nvSpPr>
        <p:spPr bwMode="auto">
          <a:xfrm>
            <a:off x="-287338" y="549275"/>
            <a:ext cx="94313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220000"/>
              </a:lnSpc>
              <a:defRPr/>
            </a:pPr>
            <a:r>
              <a:rPr lang="es-PR" altLang="es-PR" sz="2100">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ESTADISTICAS VITALES – </a:t>
            </a:r>
            <a:r>
              <a:rPr lang="es-PR" altLang="es-PR" sz="2000" i="1">
                <a:solidFill>
                  <a:srgbClr val="FF0000"/>
                </a:solidFill>
                <a:effectLst>
                  <a:outerShdw blurRad="38100" dist="38100" dir="2700000" algn="tl">
                    <a:srgbClr val="C0C0C0"/>
                  </a:outerShdw>
                </a:effectLst>
                <a:latin typeface="Arial Black" pitchFamily="34" charset="0"/>
                <a:cs typeface="Arial" charset="0"/>
              </a:rPr>
              <a:t>TASAS DE:</a:t>
            </a:r>
            <a:r>
              <a:rPr lang="es-PR" altLang="es-PR" sz="2000">
                <a:solidFill>
                  <a:srgbClr val="FF0000"/>
                </a:solidFill>
                <a:effectLst>
                  <a:outerShdw blurRad="38100" dist="38100" dir="2700000" algn="tl">
                    <a:srgbClr val="C0C0C0"/>
                  </a:outerShdw>
                </a:effectLst>
                <a:latin typeface="Arial Black" pitchFamily="34" charset="0"/>
                <a:cs typeface="Arial" charset="0"/>
              </a:rPr>
              <a:t> Morbilidad y Mortalidad</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400" i="1">
                <a:solidFill>
                  <a:srgbClr val="FF0000"/>
                </a:solidFill>
                <a:effectLst>
                  <a:outerShdw blurRad="38100" dist="38100" dir="2700000" algn="tl">
                    <a:srgbClr val="C0C0C0"/>
                  </a:outerShdw>
                </a:effectLst>
                <a:latin typeface="Arial Black" pitchFamily="34" charset="0"/>
                <a:cs typeface="Arial" charset="0"/>
              </a:rPr>
              <a:t>SÍNDROME DE MUERTE POR SEDENTARISMO</a:t>
            </a:r>
            <a:endParaRPr lang="es-PR" altLang="es-PR" sz="2400" i="1">
              <a:solidFill>
                <a:srgbClr val="FF0000"/>
              </a:solidFill>
              <a:cs typeface="Arial" charset="0"/>
            </a:endParaRPr>
          </a:p>
        </p:txBody>
      </p:sp>
      <p:sp>
        <p:nvSpPr>
          <p:cNvPr id="1130503" name="AutoShape 7">
            <a:extLst>
              <a:ext uri="{FF2B5EF4-FFF2-40B4-BE49-F238E27FC236}">
                <a16:creationId xmlns:a16="http://schemas.microsoft.com/office/drawing/2014/main" id="{12C67AF3-901F-B23F-8108-E2E06328DD5E}"/>
              </a:ext>
            </a:extLst>
          </p:cNvPr>
          <p:cNvSpPr>
            <a:spLocks noChangeArrowheads="1"/>
          </p:cNvSpPr>
          <p:nvPr/>
        </p:nvSpPr>
        <p:spPr bwMode="auto">
          <a:xfrm>
            <a:off x="468313" y="2492375"/>
            <a:ext cx="8424862" cy="3384550"/>
          </a:xfrm>
          <a:prstGeom prst="roundRect">
            <a:avLst>
              <a:gd name="adj" fmla="val 16667"/>
            </a:avLst>
          </a:prstGeom>
          <a:gradFill rotWithShape="1">
            <a:gsLst>
              <a:gs pos="0">
                <a:schemeClr val="accent1">
                  <a:alpha val="16000"/>
                </a:schemeClr>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defRPr/>
            </a:pPr>
            <a:endParaRPr lang="es-PR"/>
          </a:p>
        </p:txBody>
      </p:sp>
      <p:sp>
        <p:nvSpPr>
          <p:cNvPr id="3" name="Title 1">
            <a:extLst>
              <a:ext uri="{FF2B5EF4-FFF2-40B4-BE49-F238E27FC236}">
                <a16:creationId xmlns:a16="http://schemas.microsoft.com/office/drawing/2014/main" id="{D47431BD-F44F-CA7D-A81D-CA07B5164688}"/>
              </a:ext>
            </a:extLst>
          </p:cNvPr>
          <p:cNvSpPr>
            <a:spLocks/>
          </p:cNvSpPr>
          <p:nvPr/>
        </p:nvSpPr>
        <p:spPr bwMode="auto">
          <a:xfrm>
            <a:off x="0" y="2565400"/>
            <a:ext cx="9144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8800">
                <a:cs typeface="Arial" charset="0"/>
              </a:rPr>
              <a:t> </a:t>
            </a:r>
            <a:r>
              <a:rPr lang="es-PR" altLang="es-PR" sz="5000">
                <a:solidFill>
                  <a:srgbClr val="FF0000"/>
                </a:solidFill>
                <a:effectLst>
                  <a:outerShdw blurRad="38100" dist="38100" dir="2700000" algn="tl">
                    <a:srgbClr val="C0C0C0"/>
                  </a:outerShdw>
                </a:effectLst>
                <a:latin typeface="Arial Black" pitchFamily="34" charset="0"/>
                <a:cs typeface="Arial" charset="0"/>
              </a:rPr>
              <a:t>Las causas de muerte</a:t>
            </a:r>
            <a:br>
              <a:rPr lang="es-PR" altLang="es-PR" sz="5000">
                <a:solidFill>
                  <a:srgbClr val="FF0000"/>
                </a:solidFill>
                <a:effectLst>
                  <a:outerShdw blurRad="38100" dist="38100" dir="2700000" algn="tl">
                    <a:srgbClr val="C0C0C0"/>
                  </a:outerShdw>
                </a:effectLst>
                <a:latin typeface="Arial Black" pitchFamily="34" charset="0"/>
                <a:cs typeface="Arial" charset="0"/>
              </a:rPr>
            </a:br>
            <a:r>
              <a:rPr lang="es-PR" altLang="es-PR" sz="5000">
                <a:solidFill>
                  <a:srgbClr val="FF0000"/>
                </a:solidFill>
                <a:effectLst>
                  <a:outerShdw blurRad="38100" dist="38100" dir="2700000" algn="tl">
                    <a:srgbClr val="C0C0C0"/>
                  </a:outerShdw>
                </a:effectLst>
                <a:latin typeface="Arial Black" pitchFamily="34" charset="0"/>
                <a:cs typeface="Arial" charset="0"/>
              </a:rPr>
              <a:t>asociadas a la</a:t>
            </a:r>
            <a:br>
              <a:rPr lang="es-PR" altLang="es-PR" sz="5000">
                <a:solidFill>
                  <a:srgbClr val="FF0000"/>
                </a:solidFill>
                <a:effectLst>
                  <a:outerShdw blurRad="38100" dist="38100" dir="2700000" algn="tl">
                    <a:srgbClr val="C0C0C0"/>
                  </a:outerShdw>
                </a:effectLst>
                <a:latin typeface="Arial Black" pitchFamily="34" charset="0"/>
                <a:cs typeface="Arial" charset="0"/>
              </a:rPr>
            </a:br>
            <a:r>
              <a:rPr lang="es-PR" altLang="es-PR" sz="5000" i="1">
                <a:solidFill>
                  <a:srgbClr val="FF0000"/>
                </a:solidFill>
                <a:effectLst>
                  <a:outerShdw blurRad="38100" dist="38100" dir="2700000" algn="tl">
                    <a:srgbClr val="C0C0C0"/>
                  </a:outerShdw>
                </a:effectLst>
                <a:latin typeface="Arial Black" pitchFamily="34" charset="0"/>
                <a:cs typeface="Arial" charset="0"/>
              </a:rPr>
              <a:t>inactividad física</a:t>
            </a:r>
            <a:endParaRPr lang="es-PR" altLang="es-PR" sz="5400" i="1">
              <a:solidFill>
                <a:srgbClr val="FF0000"/>
              </a:solidFill>
              <a:cs typeface="Arial" charset="0"/>
            </a:endParaRPr>
          </a:p>
        </p:txBody>
      </p:sp>
      <p:sp>
        <p:nvSpPr>
          <p:cNvPr id="252934" name="Text Box 6">
            <a:extLst>
              <a:ext uri="{FF2B5EF4-FFF2-40B4-BE49-F238E27FC236}">
                <a16:creationId xmlns:a16="http://schemas.microsoft.com/office/drawing/2014/main" id="{A1656A71-0589-2686-E985-F2874A0DC1D2}"/>
              </a:ext>
            </a:extLst>
          </p:cNvPr>
          <p:cNvSpPr txBox="1">
            <a:spLocks noChangeArrowheads="1"/>
          </p:cNvSpPr>
          <p:nvPr/>
        </p:nvSpPr>
        <p:spPr bwMode="auto">
          <a:xfrm>
            <a:off x="107950" y="6310313"/>
            <a:ext cx="90360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solidFill>
                  <a:srgbClr val="FFFF00"/>
                </a:solidFill>
                <a:latin typeface="Times New Roman" panose="02020603050405020304" pitchFamily="18" charset="0"/>
                <a:cs typeface="Times New Roman" panose="02020603050405020304" pitchFamily="18" charset="0"/>
              </a:rPr>
              <a:t>NOTA</a:t>
            </a:r>
            <a:r>
              <a:rPr lang="en-US" altLang="es-PR" sz="1200" b="1">
                <a:solidFill>
                  <a:srgbClr val="FFFF00"/>
                </a:solidFill>
                <a:latin typeface="Times New Roman" panose="02020603050405020304" pitchFamily="18" charset="0"/>
                <a:cs typeface="Times New Roman" panose="02020603050405020304" pitchFamily="18" charset="0"/>
              </a:rPr>
              <a:t>.</a:t>
            </a:r>
            <a:r>
              <a:rPr lang="en-US" altLang="es-PR" sz="1200">
                <a:solidFill>
                  <a:srgbClr val="FFFF00"/>
                </a:solidFill>
                <a:latin typeface="Times New Roman" panose="02020603050405020304" pitchFamily="18" charset="0"/>
                <a:cs typeface="Times New Roman" panose="02020603050405020304" pitchFamily="18" charset="0"/>
              </a:rPr>
              <a:t> Adaptado de: </a:t>
            </a:r>
            <a:r>
              <a:rPr lang="en-US" altLang="es-PR" sz="1200" b="1" i="1">
                <a:solidFill>
                  <a:srgbClr val="FFFF00"/>
                </a:solidFill>
                <a:latin typeface="Times New Roman" panose="02020603050405020304" pitchFamily="18" charset="0"/>
                <a:cs typeface="Times New Roman" panose="02020603050405020304" pitchFamily="18" charset="0"/>
              </a:rPr>
              <a:t>Lifetime Physical Fitness &amp; Wellness: A Personalized Program</a:t>
            </a:r>
            <a:r>
              <a:rPr lang="en-US" altLang="es-PR" sz="1200">
                <a:solidFill>
                  <a:srgbClr val="FFFF00"/>
                </a:solidFill>
                <a:latin typeface="Times New Roman" panose="02020603050405020304" pitchFamily="18" charset="0"/>
                <a:cs typeface="Times New Roman" panose="02020603050405020304" pitchFamily="18" charset="0"/>
              </a:rPr>
              <a:t>. 14th. ed.; (p. 3), por W. W. K. Hoeger, S. A. Hoeger, C. I. Hoeger, &amp; A. L. Fawson, 2017, Boston, MA: Cengage Learning. Copyright 2017, 2015 por Cengage Learning.</a:t>
            </a:r>
            <a:endParaRPr lang="en-US" altLang="es-PR" sz="12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fade/>
    <p:sndAc>
      <p:stSnd>
        <p:snd r:embed="rId4" name="chimes.wav"/>
      </p:stSnd>
    </p:sndAc>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6">
            <a:extLst>
              <a:ext uri="{FF2B5EF4-FFF2-40B4-BE49-F238E27FC236}">
                <a16:creationId xmlns:a16="http://schemas.microsoft.com/office/drawing/2014/main" id="{36A6DA8F-2DCB-B81F-C3E6-5E6CBA3D0187}"/>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150-152), por G. E. Gordon &amp; E. Golanty, 2016, Burlington, MA: Jones &amp; Bartlett Learning. Copyright 2016 por: Jones &amp; Bartlett Learning, LLC, an Ascend Learning Company</a:t>
            </a:r>
          </a:p>
        </p:txBody>
      </p:sp>
      <p:sp>
        <p:nvSpPr>
          <p:cNvPr id="5" name="Rectangle 2">
            <a:extLst>
              <a:ext uri="{FF2B5EF4-FFF2-40B4-BE49-F238E27FC236}">
                <a16:creationId xmlns:a16="http://schemas.microsoft.com/office/drawing/2014/main" id="{5A9AE925-FEA3-1EF7-20CB-9E4687253DCD}"/>
              </a:ext>
            </a:extLst>
          </p:cNvPr>
          <p:cNvSpPr>
            <a:spLocks noChangeArrowheads="1"/>
          </p:cNvSpPr>
          <p:nvPr/>
        </p:nvSpPr>
        <p:spPr bwMode="auto">
          <a:xfrm>
            <a:off x="5076825" y="692150"/>
            <a:ext cx="3814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dirty="0">
                <a:solidFill>
                  <a:srgbClr val="484876"/>
                </a:solidFill>
                <a:effectLst>
                  <a:outerShdw blurRad="38100" dist="38100" dir="2700000" algn="tl">
                    <a:srgbClr val="C0C0C0"/>
                  </a:outerShdw>
                </a:effectLst>
                <a:latin typeface="Arial Black" pitchFamily="34" charset="0"/>
              </a:rPr>
              <a:t>SEDENTARISMO</a:t>
            </a:r>
          </a:p>
        </p:txBody>
      </p:sp>
      <p:sp>
        <p:nvSpPr>
          <p:cNvPr id="254980" name="Rectangle 3">
            <a:extLst>
              <a:ext uri="{FF2B5EF4-FFF2-40B4-BE49-F238E27FC236}">
                <a16:creationId xmlns:a16="http://schemas.microsoft.com/office/drawing/2014/main" id="{16480A37-4C1E-8B39-F507-D89036C87FEC}"/>
              </a:ext>
            </a:extLst>
          </p:cNvPr>
          <p:cNvSpPr>
            <a:spLocks noChangeArrowheads="1"/>
          </p:cNvSpPr>
          <p:nvPr/>
        </p:nvSpPr>
        <p:spPr bwMode="auto">
          <a:xfrm>
            <a:off x="5143500" y="1127125"/>
            <a:ext cx="389255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ts val="3800"/>
              </a:lnSpc>
              <a:spcBef>
                <a:spcPct val="20000"/>
              </a:spcBef>
              <a:buClrTx/>
              <a:buFontTx/>
              <a:buNone/>
            </a:pPr>
            <a:r>
              <a:rPr lang="es-ES" altLang="es-PR" sz="3500" b="1">
                <a:latin typeface="Arial" panose="020B0604020202020204" pitchFamily="34" charset="0"/>
                <a:cs typeface="Arial" panose="020B0604020202020204" pitchFamily="34" charset="0"/>
              </a:rPr>
              <a:t>Un patrón de</a:t>
            </a:r>
          </a:p>
          <a:p>
            <a:pPr>
              <a:lnSpc>
                <a:spcPts val="3800"/>
              </a:lnSpc>
              <a:spcBef>
                <a:spcPct val="20000"/>
              </a:spcBef>
              <a:buClrTx/>
              <a:buFontTx/>
              <a:buNone/>
            </a:pPr>
            <a:r>
              <a:rPr lang="es-ES" altLang="es-PR" sz="3500" b="1">
                <a:latin typeface="Arial" panose="020B0604020202020204" pitchFamily="34" charset="0"/>
                <a:cs typeface="Arial" panose="020B0604020202020204" pitchFamily="34" charset="0"/>
              </a:rPr>
              <a:t>vida que posee</a:t>
            </a:r>
          </a:p>
          <a:p>
            <a:pPr>
              <a:lnSpc>
                <a:spcPts val="3800"/>
              </a:lnSpc>
              <a:spcBef>
                <a:spcPct val="20000"/>
              </a:spcBef>
              <a:buClrTx/>
              <a:buFontTx/>
              <a:buNone/>
            </a:pPr>
            <a:r>
              <a:rPr lang="es-ES" altLang="es-PR" sz="3500" b="1">
                <a:latin typeface="Arial" panose="020B0604020202020204" pitchFamily="34" charset="0"/>
                <a:cs typeface="Arial" panose="020B0604020202020204" pitchFamily="34" charset="0"/>
              </a:rPr>
              <a:t>una deficiente</a:t>
            </a:r>
          </a:p>
          <a:p>
            <a:pPr>
              <a:lnSpc>
                <a:spcPts val="3800"/>
              </a:lnSpc>
              <a:spcBef>
                <a:spcPct val="20000"/>
              </a:spcBef>
              <a:buClrTx/>
              <a:buFontTx/>
              <a:buNone/>
            </a:pPr>
            <a:r>
              <a:rPr lang="es-ES" altLang="es-PR" sz="3500" b="1">
                <a:latin typeface="Arial" panose="020B0604020202020204" pitchFamily="34" charset="0"/>
                <a:cs typeface="Arial" panose="020B0604020202020204" pitchFamily="34" charset="0"/>
              </a:rPr>
              <a:t>incorporación de</a:t>
            </a:r>
          </a:p>
          <a:p>
            <a:pPr>
              <a:lnSpc>
                <a:spcPts val="3800"/>
              </a:lnSpc>
              <a:spcBef>
                <a:spcPct val="20000"/>
              </a:spcBef>
              <a:buClrTx/>
              <a:buFontTx/>
              <a:buNone/>
            </a:pPr>
            <a:r>
              <a:rPr lang="es-ES" altLang="es-PR" sz="3500" b="1">
                <a:latin typeface="Arial" panose="020B0604020202020204" pitchFamily="34" charset="0"/>
                <a:cs typeface="Arial" panose="020B0604020202020204" pitchFamily="34" charset="0"/>
              </a:rPr>
              <a:t>actividades</a:t>
            </a:r>
          </a:p>
          <a:p>
            <a:pPr>
              <a:lnSpc>
                <a:spcPts val="3800"/>
              </a:lnSpc>
              <a:spcBef>
                <a:spcPct val="20000"/>
              </a:spcBef>
              <a:buClrTx/>
              <a:buFontTx/>
              <a:buNone/>
            </a:pPr>
            <a:r>
              <a:rPr lang="es-ES" altLang="es-PR" sz="3500" b="1">
                <a:latin typeface="Arial" panose="020B0604020202020204" pitchFamily="34" charset="0"/>
                <a:cs typeface="Arial" panose="020B0604020202020204" pitchFamily="34" charset="0"/>
              </a:rPr>
              <a:t>físicas y, por</a:t>
            </a:r>
          </a:p>
          <a:p>
            <a:pPr>
              <a:lnSpc>
                <a:spcPts val="3800"/>
              </a:lnSpc>
              <a:spcBef>
                <a:spcPct val="20000"/>
              </a:spcBef>
              <a:buClrTx/>
              <a:buFontTx/>
              <a:buNone/>
            </a:pPr>
            <a:r>
              <a:rPr lang="es-ES" altLang="es-PR" sz="3500" b="1">
                <a:latin typeface="Arial" panose="020B0604020202020204" pitchFamily="34" charset="0"/>
                <a:cs typeface="Arial" panose="020B0604020202020204" pitchFamily="34" charset="0"/>
              </a:rPr>
              <a:t>ende, carece de</a:t>
            </a:r>
          </a:p>
          <a:p>
            <a:pPr>
              <a:lnSpc>
                <a:spcPts val="3800"/>
              </a:lnSpc>
              <a:spcBef>
                <a:spcPct val="20000"/>
              </a:spcBef>
              <a:buClrTx/>
              <a:buFontTx/>
              <a:buNone/>
            </a:pPr>
            <a:r>
              <a:rPr lang="es-ES" altLang="es-PR" sz="3500" b="1">
                <a:latin typeface="Arial" panose="020B0604020202020204" pitchFamily="34" charset="0"/>
                <a:cs typeface="Arial" panose="020B0604020202020204" pitchFamily="34" charset="0"/>
              </a:rPr>
              <a:t>una buena salud</a:t>
            </a:r>
          </a:p>
        </p:txBody>
      </p:sp>
      <p:pic>
        <p:nvPicPr>
          <p:cNvPr id="254981" name="Picture 2">
            <a:extLst>
              <a:ext uri="{FF2B5EF4-FFF2-40B4-BE49-F238E27FC236}">
                <a16:creationId xmlns:a16="http://schemas.microsoft.com/office/drawing/2014/main" id="{C7CBA4D8-8E6F-75A7-5AFD-8EACF551EC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 y="549275"/>
            <a:ext cx="49244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ssolve/>
    <p:sndAc>
      <p:stSnd>
        <p:snd r:embed="rId4" name="chimes.wav"/>
      </p:stSnd>
    </p:sndAc>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6">
            <a:extLst>
              <a:ext uri="{FF2B5EF4-FFF2-40B4-BE49-F238E27FC236}">
                <a16:creationId xmlns:a16="http://schemas.microsoft.com/office/drawing/2014/main" id="{B2F61D84-BCBA-7266-8B51-25F388C0FCB2}"/>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150), por G. E. Gordon &amp; E. Golanty, 2016, Burlington, MA: Jones &amp; Bartlett Learning. Copyright 2016 por: Jones &amp; Bartlett Learning, LLC, an Ascend Learning Company</a:t>
            </a:r>
          </a:p>
        </p:txBody>
      </p:sp>
      <p:pic>
        <p:nvPicPr>
          <p:cNvPr id="257027" name="Picture 2">
            <a:extLst>
              <a:ext uri="{FF2B5EF4-FFF2-40B4-BE49-F238E27FC236}">
                <a16:creationId xmlns:a16="http://schemas.microsoft.com/office/drawing/2014/main" id="{5A531E3B-A07A-933B-B81F-D943731C64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20713"/>
            <a:ext cx="591185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Rectangle 3">
            <a:extLst>
              <a:ext uri="{FF2B5EF4-FFF2-40B4-BE49-F238E27FC236}">
                <a16:creationId xmlns:a16="http://schemas.microsoft.com/office/drawing/2014/main" id="{409BAA34-754E-A814-DBC4-7798DA495EDE}"/>
              </a:ext>
            </a:extLst>
          </p:cNvPr>
          <p:cNvSpPr>
            <a:spLocks noChangeArrowheads="1"/>
          </p:cNvSpPr>
          <p:nvPr/>
        </p:nvSpPr>
        <p:spPr bwMode="auto">
          <a:xfrm>
            <a:off x="6227763" y="803275"/>
            <a:ext cx="273050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70 %, o más de los</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ciudadanos en</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Estados Unidos</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Continentales, le</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dedican el tiempo,</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durante sus horas</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despierto, a estar</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sentado,</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recostado, de pie</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o una caminata</a:t>
            </a:r>
          </a:p>
          <a:p>
            <a:pPr>
              <a:lnSpc>
                <a:spcPts val="3100"/>
              </a:lnSpc>
              <a:spcBef>
                <a:spcPct val="20000"/>
              </a:spcBef>
              <a:buClrTx/>
              <a:buFontTx/>
              <a:buNone/>
            </a:pPr>
            <a:r>
              <a:rPr lang="es-ES" altLang="es-PR" sz="2200" b="1">
                <a:latin typeface="Arial" panose="020B0604020202020204" pitchFamily="34" charset="0"/>
                <a:cs typeface="Arial" panose="020B0604020202020204" pitchFamily="34" charset="0"/>
              </a:rPr>
              <a:t>mínima</a:t>
            </a:r>
          </a:p>
        </p:txBody>
      </p:sp>
    </p:spTree>
    <p:custDataLst>
      <p:tags r:id="rId1"/>
    </p:custDataLst>
  </p:cSld>
  <p:clrMapOvr>
    <a:masterClrMapping/>
  </p:clrMapOvr>
  <p:transition spd="slow">
    <p:fade/>
    <p:sndAc>
      <p:stSnd>
        <p:snd r:embed="rId4" name="breeze.wav"/>
      </p:stSnd>
    </p:sndAc>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6">
            <a:extLst>
              <a:ext uri="{FF2B5EF4-FFF2-40B4-BE49-F238E27FC236}">
                <a16:creationId xmlns:a16="http://schemas.microsoft.com/office/drawing/2014/main" id="{AC33A114-5162-95BB-ABCB-BBC5726B6E17}"/>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a:t>
            </a:r>
            <a:r>
              <a:rPr lang="en-US" altLang="es-PR" sz="1200" b="1" i="1">
                <a:latin typeface="Times New Roman" panose="02020603050405020304" pitchFamily="18" charset="0"/>
              </a:rPr>
              <a:t>Exercise and Disease Management</a:t>
            </a:r>
            <a:r>
              <a:rPr lang="en-US" altLang="es-PR" sz="1200">
                <a:latin typeface="Times New Roman" panose="02020603050405020304" pitchFamily="18" charset="0"/>
              </a:rPr>
              <a:t>  (p. 3), por B.C. Leutholtz, &amp; I. Ripoll, 1999, Boca Raton, FL: CRC Press. Copyright 1999 por: CRC Press LLC.</a:t>
            </a:r>
          </a:p>
        </p:txBody>
      </p:sp>
      <p:pic>
        <p:nvPicPr>
          <p:cNvPr id="259075" name="Picture 7" descr="Runners_Group_Race_Edge_GALL_01">
            <a:extLst>
              <a:ext uri="{FF2B5EF4-FFF2-40B4-BE49-F238E27FC236}">
                <a16:creationId xmlns:a16="http://schemas.microsoft.com/office/drawing/2014/main" id="{EBFE92D1-D403-2F1B-2E7F-6A69F62DB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2592388"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C180C47-F309-C773-67CF-6CD8D602EBF4}"/>
              </a:ext>
            </a:extLst>
          </p:cNvPr>
          <p:cNvSpPr>
            <a:spLocks/>
          </p:cNvSpPr>
          <p:nvPr/>
        </p:nvSpPr>
        <p:spPr bwMode="auto">
          <a:xfrm>
            <a:off x="2411413" y="908050"/>
            <a:ext cx="66246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pic>
        <p:nvPicPr>
          <p:cNvPr id="259077" name="Picture 10" descr="Runners_Group_Slow_Race_Edge_GALL_02">
            <a:extLst>
              <a:ext uri="{FF2B5EF4-FFF2-40B4-BE49-F238E27FC236}">
                <a16:creationId xmlns:a16="http://schemas.microsoft.com/office/drawing/2014/main" id="{6ED3DDFC-B13C-D93B-D224-603B550903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4381500"/>
            <a:ext cx="68421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8" name="Content Placeholder 2">
            <a:extLst>
              <a:ext uri="{FF2B5EF4-FFF2-40B4-BE49-F238E27FC236}">
                <a16:creationId xmlns:a16="http://schemas.microsoft.com/office/drawing/2014/main" id="{72F2BB23-27B1-3A6B-E9EE-714C8915104A}"/>
              </a:ext>
            </a:extLst>
          </p:cNvPr>
          <p:cNvSpPr>
            <a:spLocks/>
          </p:cNvSpPr>
          <p:nvPr/>
        </p:nvSpPr>
        <p:spPr bwMode="auto">
          <a:xfrm>
            <a:off x="71438" y="2133600"/>
            <a:ext cx="88931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40000"/>
              </a:lnSpc>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Introducción:</a:t>
            </a:r>
            <a:endParaRPr lang="es-PR" altLang="es-PR" sz="2400" b="1">
              <a:solidFill>
                <a:srgbClr val="000000"/>
              </a:solidFill>
            </a:endParaRPr>
          </a:p>
          <a:p>
            <a:pPr lvl="1" eaLnBrk="1" hangingPunct="1">
              <a:lnSpc>
                <a:spcPct val="140000"/>
              </a:lnSpc>
              <a:buClr>
                <a:schemeClr val="tx1"/>
              </a:buClr>
              <a:buFont typeface="Wingdings" panose="05000000000000000000" pitchFamily="2" charset="2"/>
              <a:buChar char="Ø"/>
            </a:pPr>
            <a:r>
              <a:rPr lang="es-PR" altLang="es-PR" sz="2000" b="1">
                <a:solidFill>
                  <a:srgbClr val="000000"/>
                </a:solidFill>
              </a:rPr>
              <a:t> Enfermedades Crónico-Degenerativas: </a:t>
            </a:r>
            <a:endParaRPr lang="es-PR" altLang="es-PR" sz="1900" b="1">
              <a:solidFill>
                <a:srgbClr val="000000"/>
              </a:solidFill>
              <a:latin typeface="Tahoma" panose="020B0604030504040204" pitchFamily="34" charset="0"/>
            </a:endParaRPr>
          </a:p>
          <a:p>
            <a:pPr lvl="2" eaLnBrk="1" hangingPunct="1">
              <a:lnSpc>
                <a:spcPct val="140000"/>
              </a:lnSpc>
              <a:buClr>
                <a:schemeClr val="tx1"/>
              </a:buClr>
              <a:buFontTx/>
              <a:buChar char="•"/>
            </a:pPr>
            <a:r>
              <a:rPr lang="es-PR" altLang="es-PR" sz="1900" b="1">
                <a:solidFill>
                  <a:srgbClr val="000000"/>
                </a:solidFill>
                <a:latin typeface="Arial" panose="020B0604020202020204" pitchFamily="34" charset="0"/>
              </a:rPr>
              <a:t>Estadísticas: </a:t>
            </a:r>
            <a:r>
              <a:rPr lang="es-PR" altLang="es-PR" sz="1900" b="1" i="1">
                <a:solidFill>
                  <a:srgbClr val="000000"/>
                </a:solidFill>
                <a:latin typeface="Arial" panose="020B0604020202020204" pitchFamily="34" charset="0"/>
              </a:rPr>
              <a:t>Estados Unidos Continentales</a:t>
            </a:r>
            <a:r>
              <a:rPr lang="es-PR" altLang="es-PR" sz="1900" b="1">
                <a:solidFill>
                  <a:srgbClr val="000000"/>
                </a:solidFill>
                <a:latin typeface="Arial" panose="020B0604020202020204" pitchFamily="34" charset="0"/>
              </a:rPr>
              <a:t>:</a:t>
            </a:r>
            <a:endParaRPr lang="es-PR" altLang="es-PR" sz="2100" b="1" i="1">
              <a:solidFill>
                <a:srgbClr val="000000"/>
              </a:solidFill>
              <a:latin typeface="Arial" panose="020B0604020202020204" pitchFamily="34" charset="0"/>
            </a:endParaRPr>
          </a:p>
          <a:p>
            <a:pPr lvl="3" eaLnBrk="1" hangingPunct="1">
              <a:lnSpc>
                <a:spcPct val="14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Representa el:</a:t>
            </a:r>
          </a:p>
          <a:p>
            <a:pPr lvl="3" eaLnBrk="1" hangingPunct="1">
              <a:lnSpc>
                <a:spcPct val="70000"/>
              </a:lnSpc>
              <a:buClr>
                <a:schemeClr val="tx1"/>
              </a:buClr>
              <a:buFont typeface="Wingdings" panose="05000000000000000000" pitchFamily="2" charset="2"/>
              <a:buNone/>
            </a:pPr>
            <a:r>
              <a:rPr lang="es-PR" altLang="es-PR" sz="2100" b="1">
                <a:solidFill>
                  <a:srgbClr val="000000"/>
                </a:solidFill>
                <a:latin typeface="Calibri" panose="020F0502020204030204" pitchFamily="34" charset="0"/>
              </a:rPr>
              <a:t>     </a:t>
            </a:r>
            <a:r>
              <a:rPr lang="es-PR" altLang="es-PR" sz="2100" b="1" i="1">
                <a:solidFill>
                  <a:srgbClr val="000000"/>
                </a:solidFill>
                <a:latin typeface="Calibri" panose="020F0502020204030204" pitchFamily="34" charset="0"/>
              </a:rPr>
              <a:t>75% del costo total invertido para el cuidado de la salud</a:t>
            </a:r>
            <a:endParaRPr lang="es-PR" altLang="es-PR" sz="2300" b="1" i="1">
              <a:solidFill>
                <a:schemeClr val="tx1"/>
              </a:solidFill>
            </a:endParaRPr>
          </a:p>
        </p:txBody>
      </p:sp>
    </p:spTree>
    <p:custDataLst>
      <p:tags r:id="rId1"/>
    </p:custDataLst>
  </p:cSld>
  <p:clrMapOvr>
    <a:masterClrMapping/>
  </p:clrMapOvr>
  <p:transition spd="slow">
    <p:push/>
    <p:sndAc>
      <p:stSnd>
        <p:snd r:embed="rId4" name="push.wav"/>
      </p:stSnd>
    </p:sndAc>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6">
            <a:extLst>
              <a:ext uri="{FF2B5EF4-FFF2-40B4-BE49-F238E27FC236}">
                <a16:creationId xmlns:a16="http://schemas.microsoft.com/office/drawing/2014/main" id="{075CA41B-6388-65C7-2C9F-DBC2A73931B3}"/>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pt-BR" altLang="es-PR" sz="1200" b="1" i="1">
                <a:latin typeface="Times New Roman" panose="02020603050405020304" pitchFamily="18" charset="0"/>
              </a:rPr>
              <a:t>Informe Anual de Estadísticas Vitales 2003</a:t>
            </a:r>
            <a:r>
              <a:rPr lang="es-ES" altLang="es-PR" sz="1200">
                <a:latin typeface="Times New Roman" panose="02020603050405020304" pitchFamily="18" charset="0"/>
              </a:rPr>
              <a:t>. (pp. 227-228), por Departamento de Salud, Secretaría Auxiliar de Planificación y Desarrollo, 2004, San Juan, Puerto Rico: ELA, Copyright 2004 por Departamento de Salud. Recuperado de </a:t>
            </a:r>
            <a:r>
              <a:rPr lang="es-ES" altLang="es-PR" sz="1200" b="1" i="1">
                <a:latin typeface="Times New Roman" panose="02020603050405020304" pitchFamily="18" charset="0"/>
                <a:hlinkClick r:id="rId5"/>
              </a:rPr>
              <a:t>http://www.estadisticas.gobierno.pr/iepr/LinkClick.aspx?fileticket=7ADJ6fSujrM%3D&amp;tabid=186</a:t>
            </a:r>
            <a:endParaRPr lang="en-US" altLang="es-PR" sz="1200" b="1" i="1">
              <a:latin typeface="Times New Roman" panose="02020603050405020304" pitchFamily="18" charset="0"/>
            </a:endParaRPr>
          </a:p>
        </p:txBody>
      </p:sp>
      <p:pic>
        <p:nvPicPr>
          <p:cNvPr id="261123" name="Picture 3" descr="GT1_Expectativa_Vida_PPT">
            <a:extLst>
              <a:ext uri="{FF2B5EF4-FFF2-40B4-BE49-F238E27FC236}">
                <a16:creationId xmlns:a16="http://schemas.microsoft.com/office/drawing/2014/main" id="{565534AC-4F13-D978-9162-6F7103049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765175"/>
            <a:ext cx="7589837"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r"/>
    <p:sndAc>
      <p:stSnd>
        <p:snd r:embed="rId4" name="push.wav"/>
      </p:stSnd>
    </p:sndAc>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GT18_Enfermedad_Cronica_CPT_PPT-1">
            <a:extLst>
              <a:ext uri="{FF2B5EF4-FFF2-40B4-BE49-F238E27FC236}">
                <a16:creationId xmlns:a16="http://schemas.microsoft.com/office/drawing/2014/main" id="{35378E20-8FE5-DC80-2C24-B847D6E9D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38188"/>
            <a:ext cx="86423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push.wav"/>
      </p:stSnd>
    </p:sndAc>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Content Placeholder 2">
            <a:extLst>
              <a:ext uri="{FF2B5EF4-FFF2-40B4-BE49-F238E27FC236}">
                <a16:creationId xmlns:a16="http://schemas.microsoft.com/office/drawing/2014/main" id="{896A69D9-54A3-35AC-51AD-886CC75A16FD}"/>
              </a:ext>
            </a:extLst>
          </p:cNvPr>
          <p:cNvSpPr>
            <a:spLocks/>
          </p:cNvSpPr>
          <p:nvPr/>
        </p:nvSpPr>
        <p:spPr bwMode="auto">
          <a:xfrm>
            <a:off x="395288" y="2060575"/>
            <a:ext cx="864076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Características:</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Tiempo prolongado para su desarrollo</a:t>
            </a:r>
          </a:p>
          <a:p>
            <a:pPr lvl="1" eaLnBrk="1" hangingPunct="1">
              <a:buClr>
                <a:schemeClr val="tx1"/>
              </a:buClr>
              <a:buFont typeface="Wingdings" panose="05000000000000000000" pitchFamily="2" charset="2"/>
              <a:buChar char="Ø"/>
            </a:pPr>
            <a:r>
              <a:rPr lang="es-PR" altLang="es-PR" sz="2200" b="1">
                <a:solidFill>
                  <a:srgbClr val="000000"/>
                </a:solidFill>
              </a:rPr>
              <a:t> Destrucción progresiva de los tejidos</a:t>
            </a:r>
          </a:p>
          <a:p>
            <a:pPr lvl="1" eaLnBrk="1" hangingPunct="1">
              <a:buClr>
                <a:schemeClr val="tx1"/>
              </a:buClr>
              <a:buFont typeface="Wingdings" panose="05000000000000000000" pitchFamily="2" charset="2"/>
              <a:buChar char="Ø"/>
            </a:pPr>
            <a:r>
              <a:rPr lang="es-PR" altLang="es-PR" sz="2200" b="1">
                <a:solidFill>
                  <a:srgbClr val="000000"/>
                </a:solidFill>
              </a:rPr>
              <a:t> Afecta la aptitud física funcional</a:t>
            </a:r>
          </a:p>
          <a:p>
            <a:pPr lvl="1" eaLnBrk="1" hangingPunct="1">
              <a:buClr>
                <a:schemeClr val="tx1"/>
              </a:buClr>
              <a:buFont typeface="Wingdings" panose="05000000000000000000" pitchFamily="2" charset="2"/>
              <a:buChar char="Ø"/>
            </a:pPr>
            <a:r>
              <a:rPr lang="es-PR" altLang="es-PR" sz="2200" b="1">
                <a:solidFill>
                  <a:srgbClr val="000000"/>
                </a:solidFill>
              </a:rPr>
              <a:t> Causas - </a:t>
            </a:r>
            <a:r>
              <a:rPr lang="es-PR" altLang="es-PR" sz="2200" b="1" i="1">
                <a:solidFill>
                  <a:srgbClr val="000000"/>
                </a:solidFill>
              </a:rPr>
              <a:t>Principal</a:t>
            </a:r>
            <a:r>
              <a:rPr lang="es-PR" altLang="es-PR" sz="2200" b="1">
                <a:solidFill>
                  <a:srgbClr val="000000"/>
                </a:solidFill>
              </a:rPr>
              <a:t>:</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Comportamientos de riesgo: </a:t>
            </a:r>
            <a:r>
              <a:rPr lang="es-PR" altLang="es-PR" sz="2100" b="1" i="1">
                <a:solidFill>
                  <a:srgbClr val="000000"/>
                </a:solidFill>
                <a:latin typeface="Arial" panose="020B0604020202020204" pitchFamily="34" charset="0"/>
              </a:rPr>
              <a:t>Sedentario</a:t>
            </a:r>
            <a:endParaRPr lang="es-PR" altLang="es-PR" sz="2000"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Prevención:</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Minimizar efectos adversos a la salud:</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Comportamientos saludables:</a:t>
            </a:r>
            <a:endParaRPr lang="es-PR" altLang="es-PR" sz="2100" b="1">
              <a:solidFill>
                <a:schemeClr val="tx1"/>
              </a:solidFill>
            </a:endParaRPr>
          </a:p>
          <a:p>
            <a:pPr lvl="4" eaLnBrk="1" hangingPunct="1">
              <a:lnSpc>
                <a:spcPct val="11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 Interrumpir tiempo sentado</a:t>
            </a:r>
          </a:p>
          <a:p>
            <a:pPr lvl="4" eaLnBrk="1" hangingPunct="1">
              <a:lnSpc>
                <a:spcPct val="11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 Mayor incursión en actividades físicas</a:t>
            </a:r>
          </a:p>
          <a:p>
            <a:pPr lvl="4" eaLnBrk="1" hangingPunct="1">
              <a:lnSpc>
                <a:spcPct val="11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 Práctica regular de ejercicios y deportes</a:t>
            </a:r>
            <a:endParaRPr lang="es-PR" altLang="es-PR" sz="1800" b="1">
              <a:solidFill>
                <a:schemeClr val="tx1"/>
              </a:solidFill>
              <a:sym typeface="Wingdings" panose="05000000000000000000" pitchFamily="2" charset="2"/>
            </a:endParaRPr>
          </a:p>
        </p:txBody>
      </p:sp>
      <p:pic>
        <p:nvPicPr>
          <p:cNvPr id="265219" name="Picture 4" descr="Radiologist_MD">
            <a:extLst>
              <a:ext uri="{FF2B5EF4-FFF2-40B4-BE49-F238E27FC236}">
                <a16:creationId xmlns:a16="http://schemas.microsoft.com/office/drawing/2014/main" id="{A1907DCB-855A-806C-B08A-D0A73C873A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0713"/>
            <a:ext cx="2087562"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D10CF19-A4D2-BFBE-8DA7-53C4F9754188}"/>
              </a:ext>
            </a:extLst>
          </p:cNvPr>
          <p:cNvSpPr>
            <a:spLocks/>
          </p:cNvSpPr>
          <p:nvPr/>
        </p:nvSpPr>
        <p:spPr bwMode="auto">
          <a:xfrm>
            <a:off x="2627313" y="908050"/>
            <a:ext cx="61928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3000">
                <a:solidFill>
                  <a:srgbClr val="484876"/>
                </a:solidFill>
                <a:effectLst>
                  <a:outerShdw blurRad="38100" dist="38100" dir="2700000" algn="tl">
                    <a:srgbClr val="C0C0C0"/>
                  </a:outerShdw>
                </a:effectLst>
                <a:latin typeface="Arial Black" pitchFamily="34" charset="0"/>
                <a:cs typeface="Arial" charset="0"/>
              </a:rPr>
              <a:t>ENFERMEDADES CRÓNICO-DEGENERATIVAS</a:t>
            </a:r>
          </a:p>
        </p:txBody>
      </p:sp>
    </p:spTree>
    <p:custDataLst>
      <p:tags r:id="rId1"/>
    </p:custDataLst>
  </p:cSld>
  <p:clrMapOvr>
    <a:masterClrMapping/>
  </p:clrMapOvr>
  <p:transition spd="slow">
    <p:wipe dir="u"/>
    <p:sndAc>
      <p:stSnd>
        <p:snd r:embed="rId4" name="breeze.wav"/>
      </p:stSnd>
    </p:sndAc>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5" descr="GT19_Enfermedad_Cronica_CPT_PPT_02">
            <a:extLst>
              <a:ext uri="{FF2B5EF4-FFF2-40B4-BE49-F238E27FC236}">
                <a16:creationId xmlns:a16="http://schemas.microsoft.com/office/drawing/2014/main" id="{0C3F0401-B13A-E307-C91D-2E216FB70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692150"/>
            <a:ext cx="7489825"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dir="vert"/>
    <p:sndAc>
      <p:stSnd>
        <p:snd r:embed="rId4" name="chimes.wav"/>
      </p:stSnd>
    </p:sndAc>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6">
            <a:extLst>
              <a:ext uri="{FF2B5EF4-FFF2-40B4-BE49-F238E27FC236}">
                <a16:creationId xmlns:a16="http://schemas.microsoft.com/office/drawing/2014/main" id="{F1E8F7F4-18D4-FB4E-3FFC-84CC108B5A23}"/>
              </a:ext>
            </a:extLst>
          </p:cNvPr>
          <p:cNvSpPr txBox="1">
            <a:spLocks noChangeArrowheads="1"/>
          </p:cNvSpPr>
          <p:nvPr/>
        </p:nvSpPr>
        <p:spPr bwMode="auto">
          <a:xfrm>
            <a:off x="179388" y="5876925"/>
            <a:ext cx="86423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t>
            </a:r>
            <a:r>
              <a:rPr lang="en-US" altLang="es-PR" sz="1200" b="1" i="1">
                <a:latin typeface="Times New Roman" panose="02020603050405020304" pitchFamily="18" charset="0"/>
              </a:rPr>
              <a:t>The Exercise Professional’s Guide to Optimizing Health: Strategies for Preventing and Reducing Chronic Disease</a:t>
            </a:r>
            <a:r>
              <a:rPr lang="en-US" altLang="es-PR" sz="1200">
                <a:latin typeface="Times New Roman" panose="02020603050405020304" pitchFamily="18" charset="0"/>
              </a:rPr>
              <a:t>. (p. 249), por J. L. Roitman, 2012, Philadelphia: Lippincott Williams &amp; Wilkins. Copyright 2012 por: Lippincott Williams &amp; Wilkins, a Wolters Kluwer business.</a:t>
            </a:r>
          </a:p>
        </p:txBody>
      </p:sp>
      <p:sp>
        <p:nvSpPr>
          <p:cNvPr id="2" name="Title 1">
            <a:extLst>
              <a:ext uri="{FF2B5EF4-FFF2-40B4-BE49-F238E27FC236}">
                <a16:creationId xmlns:a16="http://schemas.microsoft.com/office/drawing/2014/main" id="{3B68A130-BF28-357D-3EE9-AB8E511CE422}"/>
              </a:ext>
            </a:extLst>
          </p:cNvPr>
          <p:cNvSpPr>
            <a:spLocks/>
          </p:cNvSpPr>
          <p:nvPr/>
        </p:nvSpPr>
        <p:spPr bwMode="auto">
          <a:xfrm>
            <a:off x="0" y="549275"/>
            <a:ext cx="89646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3200">
                <a:cs typeface="Arial" charset="0"/>
              </a:rPr>
              <a:t> </a:t>
            </a:r>
            <a:r>
              <a:rPr lang="es-PR" altLang="es-PR" sz="1600">
                <a:solidFill>
                  <a:srgbClr val="484876"/>
                </a:solidFill>
                <a:effectLst>
                  <a:outerShdw blurRad="38100" dist="38100" dir="2700000" algn="tl">
                    <a:srgbClr val="C0C0C0"/>
                  </a:outerShdw>
                </a:effectLst>
                <a:latin typeface="Arial Black" pitchFamily="34" charset="0"/>
                <a:cs typeface="Arial" charset="0"/>
              </a:rPr>
              <a:t>FACTORES PATOFISIOLÓGICOS COMUNES:</a:t>
            </a:r>
            <a:br>
              <a:rPr lang="es-PR" altLang="es-PR" sz="1600">
                <a:solidFill>
                  <a:srgbClr val="484876"/>
                </a:solidFill>
                <a:effectLst>
                  <a:outerShdw blurRad="38100" dist="38100" dir="2700000" algn="tl">
                    <a:srgbClr val="C0C0C0"/>
                  </a:outerShdw>
                </a:effectLst>
                <a:latin typeface="Arial Black" pitchFamily="34" charset="0"/>
                <a:cs typeface="Arial" charset="0"/>
              </a:rPr>
            </a:br>
            <a:r>
              <a:rPr lang="es-PR" altLang="es-PR" sz="1600" b="1" i="1">
                <a:solidFill>
                  <a:srgbClr val="484876"/>
                </a:solidFill>
                <a:effectLst>
                  <a:outerShdw blurRad="38100" dist="38100" dir="2700000" algn="tl">
                    <a:srgbClr val="C0C0C0"/>
                  </a:outerShdw>
                </a:effectLst>
                <a:latin typeface="Arial Black" pitchFamily="34" charset="0"/>
                <a:cs typeface="Arial" charset="0"/>
              </a:rPr>
              <a:t>ENFERMEDADES CRÓNICO-DEGENERATIVAS</a:t>
            </a:r>
          </a:p>
        </p:txBody>
      </p:sp>
      <p:pic>
        <p:nvPicPr>
          <p:cNvPr id="269316" name="Picture 5" descr="Patofisiologia_Comun_Enferm_Cronicas_04">
            <a:extLst>
              <a:ext uri="{FF2B5EF4-FFF2-40B4-BE49-F238E27FC236}">
                <a16:creationId xmlns:a16="http://schemas.microsoft.com/office/drawing/2014/main" id="{2B6190CE-1EDC-FDC7-9570-E5A6C038B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203325"/>
            <a:ext cx="648017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randomBar dir="vert"/>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Recursos-Libros_Banner_01">
            <a:extLst>
              <a:ext uri="{FF2B5EF4-FFF2-40B4-BE49-F238E27FC236}">
                <a16:creationId xmlns:a16="http://schemas.microsoft.com/office/drawing/2014/main" id="{E0748D0B-F3A1-0567-E0A9-47E9EB3B3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3FAE-476F-8E10-36BA-A57BE33EB57B}"/>
              </a:ext>
            </a:extLst>
          </p:cNvPr>
          <p:cNvSpPr>
            <a:spLocks/>
          </p:cNvSpPr>
          <p:nvPr/>
        </p:nvSpPr>
        <p:spPr bwMode="auto">
          <a:xfrm>
            <a:off x="2627313" y="836613"/>
            <a:ext cx="61928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3600">
                <a:solidFill>
                  <a:srgbClr val="484876"/>
                </a:solidFill>
                <a:effectLst>
                  <a:outerShdw blurRad="38100" dist="38100" dir="2700000" algn="tl">
                    <a:srgbClr val="C0C0C0"/>
                  </a:outerShdw>
                </a:effectLst>
                <a:latin typeface="Arial Black" pitchFamily="34" charset="0"/>
                <a:cs typeface="Arial" charset="0"/>
              </a:rPr>
              <a:t>TENDENCIAS: </a:t>
            </a:r>
            <a:r>
              <a:rPr lang="es-PR" altLang="es-PR" sz="3600" i="1">
                <a:solidFill>
                  <a:srgbClr val="484876"/>
                </a:solidFill>
                <a:effectLst>
                  <a:outerShdw blurRad="38100" dist="38100" dir="2700000" algn="tl">
                    <a:srgbClr val="C0C0C0"/>
                  </a:outerShdw>
                </a:effectLst>
                <a:latin typeface="Arial Black" pitchFamily="34" charset="0"/>
                <a:cs typeface="Arial" charset="0"/>
              </a:rPr>
              <a:t>SALUD Y APTITUD FÍSICA</a:t>
            </a:r>
          </a:p>
        </p:txBody>
      </p:sp>
      <p:pic>
        <p:nvPicPr>
          <p:cNvPr id="271363" name="Picture 5" descr="Jogging_Couple_Magic_Edge_001">
            <a:extLst>
              <a:ext uri="{FF2B5EF4-FFF2-40B4-BE49-F238E27FC236}">
                <a16:creationId xmlns:a16="http://schemas.microsoft.com/office/drawing/2014/main" id="{644807FD-A427-A31E-3C9A-E866190C3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9275"/>
            <a:ext cx="223202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Content Placeholder 2">
            <a:extLst>
              <a:ext uri="{FF2B5EF4-FFF2-40B4-BE49-F238E27FC236}">
                <a16:creationId xmlns:a16="http://schemas.microsoft.com/office/drawing/2014/main" id="{1485E1FC-1DA4-302D-36D9-D58B89BF457A}"/>
              </a:ext>
            </a:extLst>
          </p:cNvPr>
          <p:cNvSpPr>
            <a:spLocks/>
          </p:cNvSpPr>
          <p:nvPr/>
        </p:nvSpPr>
        <p:spPr bwMode="auto">
          <a:xfrm>
            <a:off x="395288" y="1989138"/>
            <a:ext cx="85693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Evolución de la salud pública</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Movimiento humano: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Sedentarismo e inactividad física</a:t>
            </a:r>
          </a:p>
          <a:p>
            <a:pPr lvl="1" eaLnBrk="1" hangingPunct="1">
              <a:lnSpc>
                <a:spcPct val="110000"/>
              </a:lnSpc>
              <a:buClr>
                <a:schemeClr val="tx1"/>
              </a:buClr>
              <a:buFont typeface="Wingdings" panose="05000000000000000000" pitchFamily="2" charset="2"/>
              <a:buChar char="Ø"/>
            </a:pPr>
            <a:r>
              <a:rPr lang="es-PR" altLang="es-PR" sz="2200" b="1">
                <a:solidFill>
                  <a:srgbClr val="000000"/>
                </a:solidFill>
              </a:rPr>
              <a:t> Comportamiento sentado</a:t>
            </a:r>
          </a:p>
          <a:p>
            <a:pPr lvl="1" eaLnBrk="1" hangingPunct="1">
              <a:lnSpc>
                <a:spcPct val="110000"/>
              </a:lnSpc>
              <a:buClr>
                <a:schemeClr val="tx1"/>
              </a:buClr>
              <a:buFont typeface="Wingdings" panose="05000000000000000000" pitchFamily="2" charset="2"/>
              <a:buChar char="Ø"/>
            </a:pPr>
            <a:r>
              <a:rPr lang="es-PR" altLang="es-PR" sz="2200" b="1">
                <a:solidFill>
                  <a:srgbClr val="000000"/>
                </a:solidFill>
              </a:rPr>
              <a:t> Guías de actividad física</a:t>
            </a:r>
          </a:p>
          <a:p>
            <a:pPr lvl="1" eaLnBrk="1" hangingPunct="1">
              <a:lnSpc>
                <a:spcPct val="110000"/>
              </a:lnSpc>
              <a:buClr>
                <a:schemeClr val="tx1"/>
              </a:buClr>
              <a:buFont typeface="Wingdings" panose="05000000000000000000" pitchFamily="2" charset="2"/>
              <a:buChar char="Ø"/>
            </a:pPr>
            <a:r>
              <a:rPr lang="es-PR" altLang="es-PR" sz="2200" b="1">
                <a:solidFill>
                  <a:schemeClr val="tx1"/>
                </a:solidFill>
              </a:rPr>
              <a:t> El Ejercicio es Medicina</a:t>
            </a:r>
            <a:r>
              <a:rPr lang="es-PR" altLang="es-PR" sz="2200" b="1" baseline="30000">
                <a:solidFill>
                  <a:schemeClr val="tx1"/>
                </a:solidFill>
              </a:rPr>
              <a:t>®</a:t>
            </a:r>
          </a:p>
          <a:p>
            <a:pPr lvl="1" eaLnBrk="1" hangingPunct="1">
              <a:lnSpc>
                <a:spcPct val="110000"/>
              </a:lnSpc>
              <a:buClr>
                <a:schemeClr val="tx1"/>
              </a:buClr>
              <a:buFont typeface="Wingdings" panose="05000000000000000000" pitchFamily="2" charset="2"/>
              <a:buChar char="Ø"/>
            </a:pPr>
            <a:r>
              <a:rPr lang="es-PR" altLang="es-PR" sz="2200" b="1">
                <a:solidFill>
                  <a:srgbClr val="000000"/>
                </a:solidFill>
              </a:rPr>
              <a:t> Fisiología del ejercicio clínico</a:t>
            </a:r>
          </a:p>
          <a:p>
            <a:pPr lvl="1" eaLnBrk="1" hangingPunct="1">
              <a:lnSpc>
                <a:spcPct val="110000"/>
              </a:lnSpc>
              <a:buClr>
                <a:schemeClr val="tx1"/>
              </a:buClr>
              <a:buFont typeface="Wingdings" panose="05000000000000000000" pitchFamily="2" charset="2"/>
              <a:buChar char="Ø"/>
            </a:pPr>
            <a:r>
              <a:rPr lang="es-PR" altLang="es-PR" sz="2200" b="1">
                <a:solidFill>
                  <a:srgbClr val="000000"/>
                </a:solidFill>
              </a:rPr>
              <a:t> Salud y aptitud física corporativa</a:t>
            </a:r>
          </a:p>
          <a:p>
            <a:pPr lvl="1" eaLnBrk="1" hangingPunct="1">
              <a:lnSpc>
                <a:spcPct val="110000"/>
              </a:lnSpc>
              <a:buClr>
                <a:schemeClr val="tx1"/>
              </a:buClr>
              <a:buFont typeface="Wingdings" panose="05000000000000000000" pitchFamily="2" charset="2"/>
              <a:buChar char="Ø"/>
            </a:pPr>
            <a:r>
              <a:rPr lang="es-PR" altLang="es-PR" sz="2200" b="1">
                <a:solidFill>
                  <a:srgbClr val="000000"/>
                </a:solidFill>
              </a:rPr>
              <a:t> Iniciativa: </a:t>
            </a:r>
            <a:r>
              <a:rPr lang="es-PR" altLang="es-PR" sz="2200" b="1" i="1">
                <a:solidFill>
                  <a:srgbClr val="000000"/>
                </a:solidFill>
              </a:rPr>
              <a:t>Personas Saludables</a:t>
            </a:r>
            <a:r>
              <a:rPr lang="es-PR" altLang="es-PR" sz="2200" b="1">
                <a:solidFill>
                  <a:srgbClr val="000000"/>
                </a:solidFill>
              </a:rPr>
              <a:t> (</a:t>
            </a:r>
            <a:r>
              <a:rPr lang="es-PR" altLang="es-PR" sz="2200" b="1" i="1">
                <a:solidFill>
                  <a:srgbClr val="000000"/>
                </a:solidFill>
              </a:rPr>
              <a:t>Healthy People</a:t>
            </a:r>
            <a:r>
              <a:rPr lang="es-PR" altLang="es-PR" sz="2200" b="1">
                <a:solidFill>
                  <a:srgbClr val="000000"/>
                </a:solidFill>
              </a:rPr>
              <a:t>)</a:t>
            </a:r>
            <a:endParaRPr lang="es-PR" altLang="es-PR" sz="3000" i="1">
              <a:latin typeface="Arial" panose="020B0604020202020204" pitchFamily="34" charset="0"/>
            </a:endParaRPr>
          </a:p>
        </p:txBody>
      </p:sp>
    </p:spTree>
    <p:custDataLst>
      <p:tags r:id="rId1"/>
    </p:custDataLst>
  </p:cSld>
  <p:clrMapOvr>
    <a:masterClrMapping/>
  </p:clrMapOvr>
  <p:transition spd="slow">
    <p:split/>
    <p:sndAc>
      <p:stSnd>
        <p:snd r:embed="rId4" name="breeze.wav"/>
      </p:stSnd>
    </p:sndAc>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10" descr="Tratamiento_Moderno_Enfermedades_Cronicas_01">
            <a:extLst>
              <a:ext uri="{FF2B5EF4-FFF2-40B4-BE49-F238E27FC236}">
                <a16:creationId xmlns:a16="http://schemas.microsoft.com/office/drawing/2014/main" id="{4B184FD3-4BC7-68CE-8352-B2FC96974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981075"/>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6" descr="TYPES_OF_PROGRAMS_01">
            <a:extLst>
              <a:ext uri="{FF2B5EF4-FFF2-40B4-BE49-F238E27FC236}">
                <a16:creationId xmlns:a16="http://schemas.microsoft.com/office/drawing/2014/main" id="{DB80F221-4150-FA2E-5E71-B61401C2E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671513"/>
            <a:ext cx="763270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5" descr="Trio_Walkers_Filed_Edg_GALL_01">
            <a:extLst>
              <a:ext uri="{FF2B5EF4-FFF2-40B4-BE49-F238E27FC236}">
                <a16:creationId xmlns:a16="http://schemas.microsoft.com/office/drawing/2014/main" id="{69242048-04DD-3228-E1C0-903D87796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476250"/>
            <a:ext cx="19335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31EA3-F18F-02A2-D896-808AD1AB8396}"/>
              </a:ext>
            </a:extLst>
          </p:cNvPr>
          <p:cNvSpPr>
            <a:spLocks/>
          </p:cNvSpPr>
          <p:nvPr/>
        </p:nvSpPr>
        <p:spPr bwMode="auto">
          <a:xfrm>
            <a:off x="1979613" y="1196975"/>
            <a:ext cx="68421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230000"/>
              </a:lnSpc>
              <a:defRPr/>
            </a:pPr>
            <a:r>
              <a:rPr lang="es-PR" altLang="es-PR" sz="3000">
                <a:solidFill>
                  <a:srgbClr val="484876"/>
                </a:solidFill>
                <a:effectLst>
                  <a:outerShdw blurRad="38100" dist="38100" dir="2700000" algn="tl">
                    <a:srgbClr val="C0C0C0"/>
                  </a:outerShdw>
                </a:effectLst>
                <a:latin typeface="Arial Black" pitchFamily="34" charset="0"/>
                <a:cs typeface="Arial" charset="0"/>
              </a:rPr>
              <a:t>PROGRAMAS DE EJERCICIOS Y ACTIVIDADES FÍSICAS</a:t>
            </a:r>
          </a:p>
        </p:txBody>
      </p:sp>
      <p:sp>
        <p:nvSpPr>
          <p:cNvPr id="277508" name="Content Placeholder 2">
            <a:extLst>
              <a:ext uri="{FF2B5EF4-FFF2-40B4-BE49-F238E27FC236}">
                <a16:creationId xmlns:a16="http://schemas.microsoft.com/office/drawing/2014/main" id="{B167A734-8ED8-9FC3-29CB-44E7BA5B3085}"/>
              </a:ext>
            </a:extLst>
          </p:cNvPr>
          <p:cNvSpPr>
            <a:spLocks/>
          </p:cNvSpPr>
          <p:nvPr/>
        </p:nvSpPr>
        <p:spPr bwMode="auto">
          <a:xfrm>
            <a:off x="107950" y="3716338"/>
            <a:ext cx="88566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Escenarios:</a:t>
            </a:r>
            <a:endParaRPr lang="es-PR" altLang="es-PR" b="1">
              <a:solidFill>
                <a:srgbClr val="000000"/>
              </a:solidFill>
            </a:endParaRPr>
          </a:p>
          <a:p>
            <a:pPr lvl="1" eaLnBrk="1" hangingPunct="1">
              <a:lnSpc>
                <a:spcPct val="120000"/>
              </a:lnSpc>
              <a:buClr>
                <a:schemeClr val="tx1"/>
              </a:buClr>
              <a:buFont typeface="Wingdings" panose="05000000000000000000" pitchFamily="2" charset="2"/>
              <a:buChar char="Ø"/>
            </a:pPr>
            <a:r>
              <a:rPr lang="es-PR" altLang="es-PR" sz="2200" b="1">
                <a:solidFill>
                  <a:srgbClr val="000000"/>
                </a:solidFill>
              </a:rPr>
              <a:t> Nivel Individual: </a:t>
            </a:r>
            <a:r>
              <a:rPr lang="es-PR" altLang="es-PR" sz="2200" b="1" i="1">
                <a:solidFill>
                  <a:srgbClr val="000000"/>
                </a:solidFill>
              </a:rPr>
              <a:t>Entrenamiento Personal</a:t>
            </a:r>
            <a:endParaRPr lang="es-PR" altLang="es-PR" b="1">
              <a:solidFill>
                <a:srgbClr val="000000"/>
              </a:solidFill>
            </a:endParaRPr>
          </a:p>
          <a:p>
            <a:pPr lvl="1" eaLnBrk="1" hangingPunct="1">
              <a:lnSpc>
                <a:spcPct val="120000"/>
              </a:lnSpc>
              <a:buClr>
                <a:schemeClr val="tx1"/>
              </a:buClr>
              <a:buFont typeface="Wingdings" panose="05000000000000000000" pitchFamily="2" charset="2"/>
              <a:buChar char="Ø"/>
            </a:pPr>
            <a:r>
              <a:rPr lang="es-PR" altLang="es-PR" sz="2200" b="1">
                <a:solidFill>
                  <a:srgbClr val="000000"/>
                </a:solidFill>
              </a:rPr>
              <a:t> Gimnasios/Centros de Aptitud Física y Bienestar</a:t>
            </a:r>
            <a:endParaRPr lang="es-PR" altLang="es-PR" b="1">
              <a:solidFill>
                <a:srgbClr val="000000"/>
              </a:solidFill>
            </a:endParaRPr>
          </a:p>
          <a:p>
            <a:pPr lvl="1" eaLnBrk="1" hangingPunct="1">
              <a:lnSpc>
                <a:spcPct val="120000"/>
              </a:lnSpc>
              <a:buClr>
                <a:schemeClr val="tx1"/>
              </a:buClr>
              <a:buFont typeface="Wingdings" panose="05000000000000000000" pitchFamily="2" charset="2"/>
              <a:buChar char="Ø"/>
            </a:pPr>
            <a:r>
              <a:rPr lang="es-PR" altLang="es-PR" sz="2200" b="1">
                <a:solidFill>
                  <a:srgbClr val="000000"/>
                </a:solidFill>
              </a:rPr>
              <a:t> Nivel Corporativo: </a:t>
            </a:r>
            <a:r>
              <a:rPr lang="es-PR" altLang="es-PR" sz="2200" b="1" i="1">
                <a:solidFill>
                  <a:srgbClr val="000000"/>
                </a:solidFill>
              </a:rPr>
              <a:t>Privados y Gobierno</a:t>
            </a:r>
            <a:endParaRPr lang="es-PR" altLang="es-PR" b="1">
              <a:solidFill>
                <a:srgbClr val="000000"/>
              </a:solidFill>
            </a:endParaRPr>
          </a:p>
          <a:p>
            <a:pPr lvl="1" eaLnBrk="1" hangingPunct="1">
              <a:lnSpc>
                <a:spcPct val="120000"/>
              </a:lnSpc>
              <a:buClr>
                <a:schemeClr val="tx1"/>
              </a:buClr>
              <a:buFont typeface="Wingdings" panose="05000000000000000000" pitchFamily="2" charset="2"/>
              <a:buChar char="Ø"/>
            </a:pPr>
            <a:r>
              <a:rPr lang="es-PR" altLang="es-PR" sz="2200" b="1">
                <a:solidFill>
                  <a:srgbClr val="000000"/>
                </a:solidFill>
              </a:rPr>
              <a:t> Nivel Comunitario: </a:t>
            </a:r>
            <a:r>
              <a:rPr lang="es-PR" altLang="es-PR" sz="2200" b="1" i="1">
                <a:solidFill>
                  <a:srgbClr val="000000"/>
                </a:solidFill>
              </a:rPr>
              <a:t>Diversidad Poblacional</a:t>
            </a:r>
          </a:p>
          <a:p>
            <a:pPr lvl="1" eaLnBrk="1" hangingPunct="1">
              <a:lnSpc>
                <a:spcPct val="120000"/>
              </a:lnSpc>
              <a:buClr>
                <a:schemeClr val="tx1"/>
              </a:buClr>
              <a:buFont typeface="Wingdings" panose="05000000000000000000" pitchFamily="2" charset="2"/>
              <a:buChar char="Ø"/>
            </a:pPr>
            <a:r>
              <a:rPr lang="es-PR" altLang="es-PR" sz="2200" b="1">
                <a:solidFill>
                  <a:srgbClr val="000000"/>
                </a:solidFill>
              </a:rPr>
              <a:t> Programas Clínicos Supervisados: </a:t>
            </a:r>
            <a:r>
              <a:rPr lang="es-PR" altLang="es-PR" sz="2200" b="1" i="1">
                <a:solidFill>
                  <a:srgbClr val="000000"/>
                </a:solidFill>
              </a:rPr>
              <a:t>Hospitales/Clínicas</a:t>
            </a:r>
            <a:endParaRPr lang="es-PR" altLang="es-PR" sz="2200" b="1">
              <a:solidFill>
                <a:schemeClr val="tx1"/>
              </a:solidFill>
              <a:sym typeface="Wingdings" panose="05000000000000000000" pitchFamily="2" charset="2"/>
            </a:endParaRPr>
          </a:p>
        </p:txBody>
      </p:sp>
    </p:spTree>
    <p:custDataLst>
      <p:tags r:id="rId1"/>
    </p:custDataLst>
  </p:cSld>
  <p:clrMapOvr>
    <a:masterClrMapping/>
  </p:clrMapOvr>
  <p:transition spd="slow">
    <p:fade/>
    <p:sndAc>
      <p:stSnd>
        <p:snd r:embed="rId4" name="breeze.wav"/>
      </p:stSnd>
    </p:sndAc>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Content Placeholder 2">
            <a:extLst>
              <a:ext uri="{FF2B5EF4-FFF2-40B4-BE49-F238E27FC236}">
                <a16:creationId xmlns:a16="http://schemas.microsoft.com/office/drawing/2014/main" id="{4F9D0527-00B9-1C67-A0C4-EEFF21ABDE7E}"/>
              </a:ext>
            </a:extLst>
          </p:cNvPr>
          <p:cNvSpPr>
            <a:spLocks/>
          </p:cNvSpPr>
          <p:nvPr/>
        </p:nvSpPr>
        <p:spPr bwMode="auto">
          <a:xfrm>
            <a:off x="0" y="2925763"/>
            <a:ext cx="88931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ÁREAS DE TRABAJO - </a:t>
            </a:r>
            <a:r>
              <a:rPr lang="es-PR" altLang="es-PR" sz="2400" b="1" i="1">
                <a:latin typeface="Calibri" panose="020F0502020204030204" pitchFamily="34" charset="0"/>
              </a:rPr>
              <a:t>Multidisciplinario</a:t>
            </a:r>
            <a:r>
              <a:rPr lang="es-PR" altLang="es-PR" sz="2400" b="1">
                <a:latin typeface="Calibri" panose="020F0502020204030204" pitchFamily="34" charset="0"/>
              </a:rPr>
              <a:t>:</a:t>
            </a:r>
            <a:endParaRPr lang="es-PR" altLang="es-PR" sz="24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Rehabilitación cardiaca</a:t>
            </a:r>
            <a:endParaRPr lang="es-PR" altLang="es-PR" sz="22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Programa de ejercicios supervisados - </a:t>
            </a:r>
            <a:r>
              <a:rPr lang="es-PR" altLang="es-PR" sz="2000" b="1" i="1">
                <a:solidFill>
                  <a:srgbClr val="000000"/>
                </a:solidFill>
              </a:rPr>
              <a:t>por</a:t>
            </a:r>
            <a:r>
              <a:rPr lang="es-PR" altLang="es-PR" sz="2000" b="1">
                <a:solidFill>
                  <a:srgbClr val="000000"/>
                </a:solidFill>
              </a:rPr>
              <a:t>: </a:t>
            </a:r>
            <a:endParaRPr lang="es-PR" altLang="es-PR" sz="19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Profesionales para el cuidado de la salud:</a:t>
            </a:r>
          </a:p>
          <a:p>
            <a:pPr lvl="2" eaLnBrk="1" hangingPunct="1">
              <a:buClr>
                <a:schemeClr val="tx1"/>
              </a:buClr>
              <a:buFontTx/>
              <a:buNone/>
            </a:pPr>
            <a:r>
              <a:rPr lang="es-PR" altLang="es-PR" sz="1800" b="1">
                <a:solidFill>
                  <a:srgbClr val="000000"/>
                </a:solidFill>
              </a:rPr>
              <a:t>    EJEMPLO: </a:t>
            </a:r>
            <a:r>
              <a:rPr lang="es-PR" altLang="es-PR" sz="1800" b="1" i="1">
                <a:solidFill>
                  <a:srgbClr val="000000"/>
                </a:solidFill>
              </a:rPr>
              <a:t>Médicos</a:t>
            </a:r>
            <a:r>
              <a:rPr lang="es-PR" altLang="es-PR" sz="1800" b="1">
                <a:solidFill>
                  <a:srgbClr val="000000"/>
                </a:solidFill>
              </a:rPr>
              <a:t> </a:t>
            </a:r>
            <a:endParaRPr lang="es-PR" altLang="es-PR" sz="20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Programa de terapia física</a:t>
            </a:r>
            <a:endParaRPr lang="es-PR" altLang="es-PR" sz="22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Entrenamiento físico acuático</a:t>
            </a:r>
            <a:endParaRPr lang="es-PR" altLang="es-PR" sz="22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Programa de ejercicios comunitarios</a:t>
            </a:r>
            <a:endParaRPr lang="es-PR" altLang="es-PR" sz="22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Educación alimentaria</a:t>
            </a:r>
            <a:endParaRPr lang="es-PR" altLang="es-PR" sz="22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Control de peso (masa corporal, o MC)</a:t>
            </a:r>
            <a:endParaRPr lang="es-PR" altLang="es-PR" sz="2100" b="1">
              <a:solidFill>
                <a:srgbClr val="000000"/>
              </a:solidFill>
              <a:latin typeface="Arial" panose="020B0604020202020204" pitchFamily="34" charset="0"/>
            </a:endParaRPr>
          </a:p>
        </p:txBody>
      </p:sp>
      <p:sp>
        <p:nvSpPr>
          <p:cNvPr id="2" name="Title 1">
            <a:extLst>
              <a:ext uri="{FF2B5EF4-FFF2-40B4-BE49-F238E27FC236}">
                <a16:creationId xmlns:a16="http://schemas.microsoft.com/office/drawing/2014/main" id="{A68268BA-414B-FE57-8A03-167B21261AF7}"/>
              </a:ext>
            </a:extLst>
          </p:cNvPr>
          <p:cNvSpPr>
            <a:spLocks/>
          </p:cNvSpPr>
          <p:nvPr/>
        </p:nvSpPr>
        <p:spPr bwMode="auto">
          <a:xfrm>
            <a:off x="2051050" y="765175"/>
            <a:ext cx="66246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a:extLst>
              <a:ext uri="{FF2B5EF4-FFF2-40B4-BE49-F238E27FC236}">
                <a16:creationId xmlns:a16="http://schemas.microsoft.com/office/drawing/2014/main" id="{3898C60D-BCA6-5698-94BB-372DE361DF74}"/>
              </a:ext>
            </a:extLst>
          </p:cNvPr>
          <p:cNvSpPr>
            <a:spLocks/>
          </p:cNvSpPr>
          <p:nvPr/>
        </p:nvSpPr>
        <p:spPr bwMode="auto">
          <a:xfrm>
            <a:off x="0" y="213360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40000"/>
              </a:lnSpc>
              <a:defRPr/>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pic>
        <p:nvPicPr>
          <p:cNvPr id="279557" name="Picture 6" descr="Air_Dine_Stationary_Bike_Woman_Belved_01">
            <a:extLst>
              <a:ext uri="{FF2B5EF4-FFF2-40B4-BE49-F238E27FC236}">
                <a16:creationId xmlns:a16="http://schemas.microsoft.com/office/drawing/2014/main" id="{7768BF2B-1E0E-16F3-B6A7-9B1A3D04E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1763713"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sndAc>
      <p:stSnd>
        <p:snd r:embed="rId4" name="breeze.wav"/>
      </p:stSnd>
    </p:sndAc>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F68E-396A-72CB-74DE-A4AE0E3866E4}"/>
              </a:ext>
            </a:extLst>
          </p:cNvPr>
          <p:cNvSpPr>
            <a:spLocks/>
          </p:cNvSpPr>
          <p:nvPr/>
        </p:nvSpPr>
        <p:spPr bwMode="auto">
          <a:xfrm>
            <a:off x="2411413" y="765175"/>
            <a:ext cx="66246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10000"/>
              </a:lnSpc>
              <a:defRPr/>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pic>
        <p:nvPicPr>
          <p:cNvPr id="281603" name="Picture 5" descr="3D_Hip_Repacement_LAT_01">
            <a:extLst>
              <a:ext uri="{FF2B5EF4-FFF2-40B4-BE49-F238E27FC236}">
                <a16:creationId xmlns:a16="http://schemas.microsoft.com/office/drawing/2014/main" id="{19674D4D-419D-5D62-D107-B284133D8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4076700"/>
            <a:ext cx="21304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4" name="Picture 7" descr="3d_Pancreas_002">
            <a:extLst>
              <a:ext uri="{FF2B5EF4-FFF2-40B4-BE49-F238E27FC236}">
                <a16:creationId xmlns:a16="http://schemas.microsoft.com/office/drawing/2014/main" id="{12B06211-EA38-3022-6EA1-6CE650DAB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2060575"/>
            <a:ext cx="3779838"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5" name="Content Placeholder 2">
            <a:extLst>
              <a:ext uri="{FF2B5EF4-FFF2-40B4-BE49-F238E27FC236}">
                <a16:creationId xmlns:a16="http://schemas.microsoft.com/office/drawing/2014/main" id="{5CD787D9-3500-239C-E25E-C3DCC2173151}"/>
              </a:ext>
            </a:extLst>
          </p:cNvPr>
          <p:cNvSpPr>
            <a:spLocks/>
          </p:cNvSpPr>
          <p:nvPr/>
        </p:nvSpPr>
        <p:spPr bwMode="auto">
          <a:xfrm>
            <a:off x="107950" y="2276475"/>
            <a:ext cx="712946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Font typeface="Wingdings" panose="05000000000000000000" pitchFamily="2" charset="2"/>
              <a:buChar char="q"/>
            </a:pPr>
            <a:r>
              <a:rPr lang="es-PR" altLang="es-PR" sz="2400" b="1">
                <a:latin typeface="Calibri" panose="020F0502020204030204" pitchFamily="34" charset="0"/>
              </a:rPr>
              <a:t> Disturbios Crónicos:</a:t>
            </a:r>
            <a:endParaRPr lang="es-PR" altLang="es-PR" sz="24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Enfermedades cardiovasculares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Enfermedades pulmonares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Enfermedades metabólicas y endocrinológicas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Enfermedades inmunológicas y oncológicas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Enfermedades hematológicas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Enfermedades reumatológicas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Enfermedades ortopédicas: </a:t>
            </a:r>
            <a:r>
              <a:rPr lang="es-PR" altLang="es-PR" sz="2000" b="1" i="1">
                <a:solidFill>
                  <a:srgbClr val="000000"/>
                </a:solidFill>
              </a:rPr>
              <a:t>Osteo-articulares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Enfermedades neuromusculares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Disturbios cognitivos y psicológicos</a:t>
            </a:r>
            <a:endParaRPr lang="es-PR" altLang="es-PR" sz="2200" b="1" i="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Disturbios sensoriales</a:t>
            </a:r>
            <a:endParaRPr lang="es-PR" altLang="es-PR" sz="2200" b="1">
              <a:latin typeface="Calibri" panose="020F0502020204030204" pitchFamily="34" charset="0"/>
            </a:endParaRPr>
          </a:p>
        </p:txBody>
      </p:sp>
      <p:pic>
        <p:nvPicPr>
          <p:cNvPr id="281606" name="Picture 10" descr="Heart_Front_Torax_Belved_001">
            <a:extLst>
              <a:ext uri="{FF2B5EF4-FFF2-40B4-BE49-F238E27FC236}">
                <a16:creationId xmlns:a16="http://schemas.microsoft.com/office/drawing/2014/main" id="{B1990179-E083-2652-21BE-EC9917811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642938"/>
            <a:ext cx="2232025"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dir="in"/>
    <p:sndAc>
      <p:stSnd>
        <p:snd r:embed="rId4" name="breeze.wav"/>
      </p:stSnd>
    </p:sndAc>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4" descr="Children_Playground_001">
            <a:extLst>
              <a:ext uri="{FF2B5EF4-FFF2-40B4-BE49-F238E27FC236}">
                <a16:creationId xmlns:a16="http://schemas.microsoft.com/office/drawing/2014/main" id="{A0EB8B32-8BD6-FDBD-987A-91EA6CD5E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1773238"/>
            <a:ext cx="32512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1" name="Picture 7" descr="Woman_Muscle_001">
            <a:extLst>
              <a:ext uri="{FF2B5EF4-FFF2-40B4-BE49-F238E27FC236}">
                <a16:creationId xmlns:a16="http://schemas.microsoft.com/office/drawing/2014/main" id="{20B65ABD-4E7C-7DB0-32DB-892F46F02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647700"/>
            <a:ext cx="27003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721E1B-E8FB-1127-ADFF-1A41930A45E4}"/>
              </a:ext>
            </a:extLst>
          </p:cNvPr>
          <p:cNvSpPr>
            <a:spLocks/>
          </p:cNvSpPr>
          <p:nvPr/>
        </p:nvSpPr>
        <p:spPr bwMode="auto">
          <a:xfrm>
            <a:off x="2484438" y="909638"/>
            <a:ext cx="6624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10000"/>
              </a:lnSpc>
              <a:defRPr/>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sp>
        <p:nvSpPr>
          <p:cNvPr id="283653" name="Content Placeholder 2">
            <a:extLst>
              <a:ext uri="{FF2B5EF4-FFF2-40B4-BE49-F238E27FC236}">
                <a16:creationId xmlns:a16="http://schemas.microsoft.com/office/drawing/2014/main" id="{420280A2-497C-55AF-64AE-03CDB32862F4}"/>
              </a:ext>
            </a:extLst>
          </p:cNvPr>
          <p:cNvSpPr>
            <a:spLocks/>
          </p:cNvSpPr>
          <p:nvPr/>
        </p:nvSpPr>
        <p:spPr bwMode="auto">
          <a:xfrm>
            <a:off x="179388" y="2492375"/>
            <a:ext cx="87137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Font typeface="Wingdings" panose="05000000000000000000" pitchFamily="2" charset="2"/>
              <a:buChar char="q"/>
            </a:pPr>
            <a:r>
              <a:rPr lang="es-PR" altLang="es-PR" sz="2400" b="1">
                <a:latin typeface="Calibri" panose="020F0502020204030204" pitchFamily="34" charset="0"/>
              </a:rPr>
              <a:t> Poblaciones especiales: </a:t>
            </a:r>
            <a:r>
              <a:rPr lang="es-PR" altLang="es-PR" sz="2400" b="1" i="1">
                <a:latin typeface="Calibri" panose="020F0502020204030204" pitchFamily="34" charset="0"/>
              </a:rPr>
              <a:t>Incapacidades</a:t>
            </a:r>
          </a:p>
          <a:p>
            <a:pPr eaLnBrk="1" hangingPunct="1">
              <a:lnSpc>
                <a:spcPct val="80000"/>
              </a:lnSpc>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Poblaciones específicas:</a:t>
            </a:r>
            <a:endParaRPr lang="es-PR" altLang="es-PR" sz="2400" b="1" i="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Población pediátrica:</a:t>
            </a:r>
            <a:endParaRPr lang="es-PR" altLang="es-PR" sz="20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Niños prepúberes</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Adolescentes</a:t>
            </a:r>
            <a:endParaRPr lang="es-PR" altLang="es-PR" sz="2000" b="1" i="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Población geriática:</a:t>
            </a:r>
            <a:endParaRPr lang="es-PR" altLang="es-PR" sz="20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Adultos mayores</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Envejecientes delicados (frail)</a:t>
            </a:r>
            <a:endParaRPr lang="es-PR" altLang="es-PR" sz="2000" b="1" i="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Población femenina:</a:t>
            </a:r>
            <a:endParaRPr lang="es-PR" altLang="es-PR" sz="20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Premenopáusica</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Posmenopáusica</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Embarazadas</a:t>
            </a:r>
            <a:endParaRPr lang="es-PR" altLang="es-PR" sz="2000" b="1">
              <a:latin typeface="Calibri" panose="020F0502020204030204" pitchFamily="34" charset="0"/>
            </a:endParaRPr>
          </a:p>
        </p:txBody>
      </p:sp>
    </p:spTree>
    <p:custDataLst>
      <p:tags r:id="rId1"/>
    </p:custDataLst>
  </p:cSld>
  <p:clrMapOvr>
    <a:masterClrMapping/>
  </p:clrMapOvr>
  <p:transition spd="slow">
    <p:fade/>
    <p:sndAc>
      <p:stSnd>
        <p:snd r:embed="rId4" name="breeze.wav"/>
      </p:stSnd>
    </p:sndAc>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4ACB-BE04-1F71-5F52-36F7618047AF}"/>
              </a:ext>
            </a:extLst>
          </p:cNvPr>
          <p:cNvSpPr>
            <a:spLocks/>
          </p:cNvSpPr>
          <p:nvPr/>
        </p:nvSpPr>
        <p:spPr bwMode="auto">
          <a:xfrm>
            <a:off x="36513" y="692150"/>
            <a:ext cx="91074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30000"/>
              </a:lnSpc>
              <a:defRPr/>
            </a:pPr>
            <a:r>
              <a:rPr lang="es-PR" altLang="es-PR" sz="13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Enferm. Crónico-Degenerativas</a:t>
            </a:r>
            <a:br>
              <a:rPr lang="es-PR" altLang="es-PR" sz="1300">
                <a:solidFill>
                  <a:srgbClr val="484876"/>
                </a:solidFill>
                <a:effectLst>
                  <a:outerShdw blurRad="38100" dist="38100" dir="2700000" algn="tl">
                    <a:srgbClr val="C0C0C0"/>
                  </a:outerShdw>
                </a:effectLst>
                <a:latin typeface="Arial Black" pitchFamily="34" charset="0"/>
                <a:cs typeface="Arial" charset="0"/>
              </a:rPr>
            </a:br>
            <a:endParaRPr lang="es-PR" altLang="es-PR" sz="1400">
              <a:solidFill>
                <a:srgbClr val="484876"/>
              </a:solidFill>
              <a:effectLst>
                <a:outerShdw blurRad="38100" dist="38100" dir="2700000" algn="tl">
                  <a:srgbClr val="C0C0C0"/>
                </a:outerShdw>
              </a:effectLst>
              <a:latin typeface="Arial Black" pitchFamily="34" charset="0"/>
              <a:cs typeface="Arial" charset="0"/>
            </a:endParaRPr>
          </a:p>
        </p:txBody>
      </p:sp>
      <p:sp>
        <p:nvSpPr>
          <p:cNvPr id="7" name="Content Placeholder 2">
            <a:extLst>
              <a:ext uri="{FF2B5EF4-FFF2-40B4-BE49-F238E27FC236}">
                <a16:creationId xmlns:a16="http://schemas.microsoft.com/office/drawing/2014/main" id="{3B7F81E2-703E-7757-ECF2-91D9C43D5AAA}"/>
              </a:ext>
            </a:extLst>
          </p:cNvPr>
          <p:cNvSpPr>
            <a:spLocks/>
          </p:cNvSpPr>
          <p:nvPr/>
        </p:nvSpPr>
        <p:spPr bwMode="auto">
          <a:xfrm>
            <a:off x="0" y="908050"/>
            <a:ext cx="88201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Conocer la enfermedad crónica-degenerativa</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Conocer el tratamiento médico convencional de la enfermedad</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Conocer los efectos agudos y crónicos del ejercicio sobre la enfermedad</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Indagar sobre consideraciones especiales para ciertas enfermedades</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Conocer las respuestas agudas del ejercicio sobre los medicamentos</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Evaluar al cliente, fundamentado sobre esta información</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Considerar las características únicas del cliente</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Determinar las metas y objetivos del prospecto participante</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Establecer las capacidades funcionales del cliente</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Implementar programa de seguridad y prevención de accidentes</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Conocer la prescripción de ejercicio general y por enfermedad específica</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Seleccionar los tipos de ejercicios familiares a la persona</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Adaptar el programa de ejercicio, según sea el tipo de enfermedad</a:t>
            </a:r>
          </a:p>
          <a:p>
            <a:pPr eaLnBrk="1" hangingPunct="1">
              <a:lnSpc>
                <a:spcPct val="90000"/>
              </a:lnSpc>
              <a:spcBef>
                <a:spcPct val="20000"/>
              </a:spcBef>
              <a:buClr>
                <a:schemeClr val="tx1"/>
              </a:buClr>
              <a:buSzPts val="2400"/>
              <a:buFont typeface="Wingdings" pitchFamily="2" charset="2"/>
              <a:buChar char="q"/>
              <a:defRPr/>
            </a:pPr>
            <a:r>
              <a:rPr lang="es-PR" altLang="es-PR" sz="2100" b="1">
                <a:latin typeface="Calibri" pitchFamily="34" charset="0"/>
              </a:rPr>
              <a:t> Integrar el </a:t>
            </a:r>
            <a:r>
              <a:rPr lang="es-PR" altLang="es-PR" sz="2100" b="1" i="1" u="sng">
                <a:effectLst>
                  <a:outerShdw blurRad="38100" dist="38100" dir="2700000" algn="tl">
                    <a:srgbClr val="C0C0C0"/>
                  </a:outerShdw>
                </a:effectLst>
                <a:latin typeface="Calibri" pitchFamily="34" charset="0"/>
              </a:rPr>
              <a:t>Programa de Ejercicio</a:t>
            </a:r>
            <a:r>
              <a:rPr lang="es-PR" altLang="es-PR" sz="2100" b="1">
                <a:latin typeface="Calibri" pitchFamily="34" charset="0"/>
              </a:rPr>
              <a:t> en el plan: </a:t>
            </a:r>
            <a:r>
              <a:rPr lang="es-PR" altLang="es-PR" sz="2100" b="1" i="1">
                <a:latin typeface="Calibri" pitchFamily="34" charset="0"/>
              </a:rPr>
              <a:t>Modificación de la Conducta</a:t>
            </a:r>
          </a:p>
          <a:p>
            <a:pPr eaLnBrk="1" hangingPunct="1">
              <a:lnSpc>
                <a:spcPct val="90000"/>
              </a:lnSpc>
              <a:spcBef>
                <a:spcPct val="20000"/>
              </a:spcBef>
              <a:buClr>
                <a:schemeClr val="tx1"/>
              </a:buClr>
              <a:buSzPts val="2400"/>
              <a:buFont typeface="Wingdings" pitchFamily="2" charset="2"/>
              <a:buChar char="q"/>
              <a:defRPr/>
            </a:pPr>
            <a:r>
              <a:rPr lang="es-PR" altLang="es-PR" sz="2100" b="1" i="1">
                <a:latin typeface="Calibri" pitchFamily="34" charset="0"/>
              </a:rPr>
              <a:t> </a:t>
            </a:r>
            <a:r>
              <a:rPr lang="es-PR" altLang="es-PR" sz="2100" b="1">
                <a:latin typeface="Calibri" pitchFamily="34" charset="0"/>
              </a:rPr>
              <a:t>Mantener un sistema de progreso orientado al problema: </a:t>
            </a:r>
            <a:r>
              <a:rPr lang="es-PR" altLang="es-PR" sz="2100" b="1" i="1">
                <a:latin typeface="Calibri" pitchFamily="34" charset="0"/>
              </a:rPr>
              <a:t>Notas SOAP</a:t>
            </a:r>
            <a:r>
              <a:rPr lang="es-PR" altLang="es-PR" sz="2100" b="1">
                <a:latin typeface="Calibri" pitchFamily="34" charset="0"/>
              </a:rPr>
              <a:t> </a:t>
            </a:r>
          </a:p>
          <a:p>
            <a:pPr eaLnBrk="1" hangingPunct="1">
              <a:lnSpc>
                <a:spcPct val="90000"/>
              </a:lnSpc>
              <a:spcBef>
                <a:spcPct val="20000"/>
              </a:spcBef>
              <a:buClr>
                <a:schemeClr val="tx1"/>
              </a:buClr>
              <a:buSzPts val="2400"/>
              <a:buFont typeface="Wingdings" pitchFamily="2" charset="2"/>
              <a:buChar char="q"/>
              <a:defRPr/>
            </a:pPr>
            <a:r>
              <a:rPr lang="es-PR" altLang="es-PR" sz="2100" b="1" i="1">
                <a:latin typeface="Calibri" pitchFamily="34" charset="0"/>
              </a:rPr>
              <a:t> </a:t>
            </a:r>
            <a:r>
              <a:rPr lang="es-PR" altLang="es-PR" sz="2100" b="1">
                <a:latin typeface="Calibri" pitchFamily="34" charset="0"/>
              </a:rPr>
              <a:t>Implantar un sistema de seguimiento, luego de terminar el programa</a:t>
            </a:r>
            <a:endParaRPr lang="es-PR" altLang="es-PR" sz="1900" b="1">
              <a:solidFill>
                <a:srgbClr val="000000"/>
              </a:solidFill>
              <a:latin typeface="Arial" charset="0"/>
            </a:endParaRPr>
          </a:p>
        </p:txBody>
      </p:sp>
    </p:spTree>
    <p:custDataLst>
      <p:tags r:id="rId1"/>
    </p:custDataLst>
  </p:cSld>
  <p:clrMapOvr>
    <a:masterClrMapping/>
  </p:clrMapOvr>
  <p:transition spd="slow">
    <p:wheel spokes="3"/>
    <p:sndAc>
      <p:stSnd>
        <p:snd r:embed="rId4" name="breeze.wav"/>
      </p:stSnd>
    </p:sndAc>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Obese_Mountainbike_Edge_GALL_01">
            <a:extLst>
              <a:ext uri="{FF2B5EF4-FFF2-40B4-BE49-F238E27FC236}">
                <a16:creationId xmlns:a16="http://schemas.microsoft.com/office/drawing/2014/main" id="{A3888AB2-6998-B5FD-C4FD-4614B1FDD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692150"/>
            <a:ext cx="227171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8840AC-3E22-B8D5-5D78-656D26BCE530}"/>
              </a:ext>
            </a:extLst>
          </p:cNvPr>
          <p:cNvSpPr>
            <a:spLocks/>
          </p:cNvSpPr>
          <p:nvPr/>
        </p:nvSpPr>
        <p:spPr bwMode="auto">
          <a:xfrm>
            <a:off x="2484438" y="908050"/>
            <a:ext cx="66246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sp>
        <p:nvSpPr>
          <p:cNvPr id="7" name="Content Placeholder 2">
            <a:extLst>
              <a:ext uri="{FF2B5EF4-FFF2-40B4-BE49-F238E27FC236}">
                <a16:creationId xmlns:a16="http://schemas.microsoft.com/office/drawing/2014/main" id="{A9263034-769E-1F48-BC4B-2C80F63321D2}"/>
              </a:ext>
            </a:extLst>
          </p:cNvPr>
          <p:cNvSpPr>
            <a:spLocks/>
          </p:cNvSpPr>
          <p:nvPr/>
        </p:nvSpPr>
        <p:spPr bwMode="auto">
          <a:xfrm>
            <a:off x="179388" y="2276475"/>
            <a:ext cx="864076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lnSpc>
                <a:spcPct val="110000"/>
              </a:lnSpc>
              <a:spcBef>
                <a:spcPct val="20000"/>
              </a:spcBef>
              <a:buClr>
                <a:schemeClr val="tx1"/>
              </a:buClr>
              <a:buSzPts val="2400"/>
              <a:buFont typeface="Wingdings" pitchFamily="2" charset="2"/>
              <a:buChar char="q"/>
              <a:defRPr/>
            </a:pPr>
            <a:r>
              <a:rPr lang="es-PR" altLang="es-PR" sz="2400" b="1">
                <a:latin typeface="Calibri" pitchFamily="34" charset="0"/>
              </a:rPr>
              <a:t> Evaluación de la salud, estilos de vida, y capacidad funcional</a:t>
            </a:r>
          </a:p>
          <a:p>
            <a:pPr eaLnBrk="1" hangingPunct="1">
              <a:lnSpc>
                <a:spcPct val="110000"/>
              </a:lnSpc>
              <a:spcBef>
                <a:spcPct val="20000"/>
              </a:spcBef>
              <a:buClr>
                <a:schemeClr val="tx1"/>
              </a:buClr>
              <a:buSzPts val="2400"/>
              <a:buFont typeface="Wingdings" pitchFamily="2" charset="2"/>
              <a:buChar char="q"/>
              <a:defRPr/>
            </a:pPr>
            <a:r>
              <a:rPr lang="es-PR" altLang="es-PR" sz="2400" b="1">
                <a:latin typeface="Calibri" pitchFamily="34" charset="0"/>
              </a:rPr>
              <a:t> Establecimiento de metas y objetivos del participante:</a:t>
            </a:r>
            <a:endParaRPr lang="es-PR" altLang="es-PR" sz="2400" b="1" i="1">
              <a:solidFill>
                <a:srgbClr val="000000"/>
              </a:solidFill>
            </a:endParaRPr>
          </a:p>
          <a:p>
            <a:pPr lvl="1" eaLnBrk="1" hangingPunct="1">
              <a:lnSpc>
                <a:spcPct val="90000"/>
              </a:lnSpc>
              <a:buClr>
                <a:schemeClr val="tx1"/>
              </a:buClr>
              <a:buFont typeface="Wingdings" pitchFamily="2" charset="2"/>
              <a:buChar char="Ø"/>
              <a:defRPr/>
            </a:pPr>
            <a:r>
              <a:rPr lang="es-PR" altLang="es-PR" sz="2000" b="1">
                <a:solidFill>
                  <a:srgbClr val="000000"/>
                </a:solidFill>
              </a:rPr>
              <a:t> Considerar - </a:t>
            </a:r>
            <a:r>
              <a:rPr lang="es-PR" altLang="es-PR" sz="2000" b="1" i="1">
                <a:solidFill>
                  <a:srgbClr val="000000"/>
                </a:solidFill>
                <a:effectLst>
                  <a:outerShdw blurRad="38100" dist="38100" dir="2700000" algn="tl">
                    <a:srgbClr val="C0C0C0"/>
                  </a:outerShdw>
                </a:effectLst>
              </a:rPr>
              <a:t>Enfoque Transdisciplinario</a:t>
            </a:r>
            <a:r>
              <a:rPr lang="es-PR" altLang="es-PR" sz="2000" b="1">
                <a:solidFill>
                  <a:srgbClr val="000000"/>
                </a:solidFill>
              </a:rPr>
              <a:t>: </a:t>
            </a:r>
            <a:endParaRPr lang="es-PR" altLang="es-PR" sz="19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Perspectiva: </a:t>
            </a:r>
            <a:r>
              <a:rPr lang="es-PR" altLang="es-PR" sz="1900" b="1" i="1" u="sng">
                <a:solidFill>
                  <a:srgbClr val="000000"/>
                </a:solidFill>
                <a:effectLst>
                  <a:outerShdw blurRad="38100" dist="38100" dir="2700000" algn="tl">
                    <a:srgbClr val="C0C0C0"/>
                  </a:outerShdw>
                </a:effectLst>
                <a:latin typeface="Arial" charset="0"/>
              </a:rPr>
              <a:t>Biopsicosocial</a:t>
            </a:r>
            <a:r>
              <a:rPr lang="es-PR" altLang="es-PR" sz="1900" b="1" i="1">
                <a:solidFill>
                  <a:srgbClr val="000000"/>
                </a:solidFill>
                <a:latin typeface="Arial" charset="0"/>
              </a:rPr>
              <a:t> del individuo</a:t>
            </a:r>
            <a:r>
              <a:rPr lang="es-PR" altLang="es-PR" sz="1800" b="1">
                <a:solidFill>
                  <a:srgbClr val="000000"/>
                </a:solidFill>
              </a:rPr>
              <a:t> </a:t>
            </a:r>
            <a:endParaRPr lang="es-PR" altLang="es-PR" sz="18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Contexto: </a:t>
            </a:r>
            <a:r>
              <a:rPr lang="es-PR" altLang="es-PR" sz="1900" b="1" i="1" u="sng">
                <a:solidFill>
                  <a:srgbClr val="000000"/>
                </a:solidFill>
                <a:effectLst>
                  <a:outerShdw blurRad="38100" dist="38100" dir="2700000" algn="tl">
                    <a:srgbClr val="C0C0C0"/>
                  </a:outerShdw>
                </a:effectLst>
                <a:latin typeface="Arial" charset="0"/>
              </a:rPr>
              <a:t>Socio-Económico</a:t>
            </a:r>
            <a:r>
              <a:rPr lang="es-PR" altLang="es-PR" sz="1900" b="1">
                <a:solidFill>
                  <a:srgbClr val="000000"/>
                </a:solidFill>
                <a:latin typeface="Arial" charset="0"/>
              </a:rPr>
              <a:t> del paciente y su familia</a:t>
            </a:r>
            <a:endParaRPr lang="es-PR" altLang="es-PR" sz="18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Paciente con: </a:t>
            </a:r>
            <a:r>
              <a:rPr lang="es-PR" altLang="es-PR" sz="1900" b="1" i="1">
                <a:solidFill>
                  <a:srgbClr val="000000"/>
                </a:solidFill>
                <a:effectLst>
                  <a:outerShdw blurRad="38100" dist="38100" dir="2700000" algn="tl">
                    <a:srgbClr val="C0C0C0"/>
                  </a:outerShdw>
                </a:effectLst>
                <a:latin typeface="Arial" charset="0"/>
              </a:rPr>
              <a:t>Múltiples Patologías</a:t>
            </a:r>
            <a:endParaRPr lang="es-PR" altLang="es-PR" sz="2000" b="1" i="1">
              <a:solidFill>
                <a:srgbClr val="000000"/>
              </a:solidFill>
            </a:endParaRPr>
          </a:p>
          <a:p>
            <a:pPr lvl="1" eaLnBrk="1" hangingPunct="1">
              <a:buClr>
                <a:schemeClr val="tx1"/>
              </a:buClr>
              <a:buFont typeface="Wingdings" pitchFamily="2" charset="2"/>
              <a:buChar char="Ø"/>
              <a:defRPr/>
            </a:pPr>
            <a:r>
              <a:rPr lang="es-PR" altLang="es-PR" sz="2000" b="1">
                <a:solidFill>
                  <a:srgbClr val="000000"/>
                </a:solidFill>
              </a:rPr>
              <a:t> Enfatizar - </a:t>
            </a:r>
            <a:r>
              <a:rPr lang="es-PR" altLang="es-PR" sz="2000" b="1" i="1">
                <a:solidFill>
                  <a:srgbClr val="000000"/>
                </a:solidFill>
              </a:rPr>
              <a:t>La Salud como </a:t>
            </a:r>
            <a:r>
              <a:rPr lang="es-PR" altLang="es-PR" sz="2000" b="1" i="1" u="sng">
                <a:solidFill>
                  <a:srgbClr val="000000"/>
                </a:solidFill>
                <a:effectLst>
                  <a:outerShdw blurRad="38100" dist="38100" dir="2700000" algn="tl">
                    <a:srgbClr val="C0C0C0"/>
                  </a:outerShdw>
                </a:effectLst>
              </a:rPr>
              <a:t>Responsabilidad del Cliente</a:t>
            </a:r>
            <a:r>
              <a:rPr lang="es-PR" altLang="es-PR" sz="2000" b="1" i="1">
                <a:solidFill>
                  <a:srgbClr val="000000"/>
                </a:solidFill>
              </a:rPr>
              <a:t>:</a:t>
            </a:r>
            <a:r>
              <a:rPr lang="es-PR" altLang="es-PR" sz="2000" b="1">
                <a:solidFill>
                  <a:srgbClr val="000000"/>
                </a:solidFill>
              </a:rPr>
              <a:t> </a:t>
            </a:r>
            <a:endParaRPr lang="es-PR" altLang="es-PR" sz="1900" b="1">
              <a:solidFill>
                <a:srgbClr val="000000"/>
              </a:solidFill>
              <a:latin typeface="Tahoma" pitchFamily="34" charset="0"/>
            </a:endParaRPr>
          </a:p>
          <a:p>
            <a:pPr lvl="2" eaLnBrk="1" hangingPunct="1">
              <a:buClr>
                <a:schemeClr val="tx1"/>
              </a:buClr>
              <a:buFontTx/>
              <a:buNone/>
              <a:defRPr/>
            </a:pPr>
            <a:r>
              <a:rPr lang="es-PR" altLang="es-PR" sz="1900" b="1">
                <a:solidFill>
                  <a:srgbClr val="000000"/>
                </a:solidFill>
                <a:latin typeface="Arial" charset="0"/>
              </a:rPr>
              <a:t>RECALCAR: </a:t>
            </a:r>
            <a:r>
              <a:rPr lang="es-PR" altLang="es-PR" sz="1900" b="1" i="1" u="sng">
                <a:solidFill>
                  <a:srgbClr val="000000"/>
                </a:solidFill>
                <a:effectLst>
                  <a:outerShdw blurRad="38100" dist="38100" dir="2700000" algn="tl">
                    <a:srgbClr val="C0C0C0"/>
                  </a:outerShdw>
                </a:effectLst>
                <a:latin typeface="Arial" charset="0"/>
              </a:rPr>
              <a:t>Auto-Cuidado</a:t>
            </a:r>
            <a:r>
              <a:rPr lang="es-PR" altLang="es-PR" sz="1900" b="1" i="1">
                <a:solidFill>
                  <a:srgbClr val="000000"/>
                </a:solidFill>
                <a:latin typeface="Arial" charset="0"/>
              </a:rPr>
              <a:t> de la salud</a:t>
            </a:r>
            <a:r>
              <a:rPr lang="es-PR" altLang="es-PR" sz="1800" b="1">
                <a:solidFill>
                  <a:srgbClr val="000000"/>
                </a:solidFill>
              </a:rPr>
              <a:t> </a:t>
            </a:r>
            <a:endParaRPr lang="es-PR" altLang="es-PR" sz="2000" b="1" i="1">
              <a:solidFill>
                <a:srgbClr val="000000"/>
              </a:solidFill>
            </a:endParaRPr>
          </a:p>
          <a:p>
            <a:pPr lvl="1" eaLnBrk="1" hangingPunct="1">
              <a:buClr>
                <a:schemeClr val="tx1"/>
              </a:buClr>
              <a:buFont typeface="Wingdings" pitchFamily="2" charset="2"/>
              <a:buChar char="Ø"/>
              <a:defRPr/>
            </a:pPr>
            <a:r>
              <a:rPr lang="es-PR" altLang="es-PR" sz="2000" b="1">
                <a:solidFill>
                  <a:srgbClr val="000000"/>
                </a:solidFill>
              </a:rPr>
              <a:t> </a:t>
            </a:r>
            <a:r>
              <a:rPr lang="es-PR" altLang="es-PR" sz="2000" b="1" u="sng">
                <a:solidFill>
                  <a:srgbClr val="000000"/>
                </a:solidFill>
              </a:rPr>
              <a:t>Importancia del</a:t>
            </a:r>
            <a:r>
              <a:rPr lang="es-PR" altLang="es-PR" sz="2000" b="1">
                <a:solidFill>
                  <a:srgbClr val="000000"/>
                </a:solidFill>
              </a:rPr>
              <a:t>: </a:t>
            </a:r>
            <a:r>
              <a:rPr lang="es-PR" altLang="es-PR" sz="2000" b="1" i="1">
                <a:solidFill>
                  <a:srgbClr val="000000"/>
                </a:solidFill>
              </a:rPr>
              <a:t>Manejador de Casos</a:t>
            </a:r>
            <a:r>
              <a:rPr lang="es-PR" altLang="es-PR" sz="2000" b="1">
                <a:solidFill>
                  <a:srgbClr val="000000"/>
                </a:solidFill>
              </a:rPr>
              <a:t>: </a:t>
            </a:r>
            <a:endParaRPr lang="es-PR" altLang="es-PR" sz="19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Consejería - </a:t>
            </a:r>
            <a:r>
              <a:rPr lang="es-PR" altLang="es-PR" sz="1900" b="1" i="1">
                <a:solidFill>
                  <a:srgbClr val="000000"/>
                </a:solidFill>
                <a:latin typeface="Arial" charset="0"/>
              </a:rPr>
              <a:t>Ajustar programa a necesidades del participante</a:t>
            </a:r>
            <a:r>
              <a:rPr lang="es-PR" altLang="es-PR" sz="1900" b="1">
                <a:solidFill>
                  <a:srgbClr val="000000"/>
                </a:solidFill>
                <a:latin typeface="Arial" charset="0"/>
              </a:rPr>
              <a:t>:</a:t>
            </a:r>
            <a:endParaRPr lang="es-PR" altLang="es-PR" sz="2100" b="1">
              <a:solidFill>
                <a:srgbClr val="000000"/>
              </a:solidFill>
              <a:latin typeface="Arial" charset="0"/>
            </a:endParaRPr>
          </a:p>
          <a:p>
            <a:pPr lvl="3" eaLnBrk="1" hangingPunct="1">
              <a:lnSpc>
                <a:spcPct val="90000"/>
              </a:lnSpc>
              <a:buClr>
                <a:schemeClr val="tx1"/>
              </a:buClr>
              <a:buFont typeface="Wingdings" pitchFamily="2" charset="2"/>
              <a:buChar char="ð"/>
              <a:defRPr/>
            </a:pPr>
            <a:r>
              <a:rPr lang="es-PR" altLang="es-PR" sz="2100" b="1">
                <a:solidFill>
                  <a:srgbClr val="000000"/>
                </a:solidFill>
                <a:latin typeface="Calibri" pitchFamily="34" charset="0"/>
              </a:rPr>
              <a:t> Estilos de vida que requieren modificarse</a:t>
            </a:r>
            <a:endParaRPr lang="es-PR" altLang="es-PR" sz="2100" b="1">
              <a:solidFill>
                <a:srgbClr val="000000"/>
              </a:solidFill>
              <a:latin typeface="Arial" charset="0"/>
            </a:endParaRPr>
          </a:p>
          <a:p>
            <a:pPr lvl="3" eaLnBrk="1" hangingPunct="1">
              <a:lnSpc>
                <a:spcPct val="80000"/>
              </a:lnSpc>
              <a:buClr>
                <a:schemeClr val="tx1"/>
              </a:buClr>
              <a:buFont typeface="Wingdings" pitchFamily="2" charset="2"/>
              <a:buChar char="ð"/>
              <a:defRPr/>
            </a:pPr>
            <a:r>
              <a:rPr lang="es-PR" altLang="es-PR" sz="2100" b="1">
                <a:solidFill>
                  <a:srgbClr val="000000"/>
                </a:solidFill>
                <a:latin typeface="Calibri" pitchFamily="34" charset="0"/>
              </a:rPr>
              <a:t> Disponer de apoyo emocional y social</a:t>
            </a:r>
            <a:r>
              <a:rPr lang="es-PR" altLang="es-PR" sz="1800" b="1">
                <a:solidFill>
                  <a:srgbClr val="000000"/>
                </a:solidFill>
              </a:rPr>
              <a:t> </a:t>
            </a:r>
            <a:endParaRPr lang="es-PR" altLang="es-PR" sz="2000" b="1">
              <a:latin typeface="Calibri" pitchFamily="34" charset="0"/>
            </a:endParaRPr>
          </a:p>
        </p:txBody>
      </p:sp>
    </p:spTree>
    <p:custDataLst>
      <p:tags r:id="rId1"/>
    </p:custDataLst>
  </p:cSld>
  <p:clrMapOvr>
    <a:masterClrMapping/>
  </p:clrMapOvr>
  <p:transition spd="slow">
    <p:pull dir="r"/>
    <p:sndAc>
      <p:stSnd>
        <p:snd r:embed="rId4" name="breeze.wav"/>
      </p:stSnd>
    </p:sndAc>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7FF7235-66AD-D29C-1712-D1FECD7EAB17}"/>
              </a:ext>
            </a:extLst>
          </p:cNvPr>
          <p:cNvSpPr>
            <a:spLocks/>
          </p:cNvSpPr>
          <p:nvPr/>
        </p:nvSpPr>
        <p:spPr bwMode="auto">
          <a:xfrm>
            <a:off x="179388" y="2133600"/>
            <a:ext cx="8713787"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lnSpc>
                <a:spcPct val="110000"/>
              </a:lnSpc>
              <a:spcBef>
                <a:spcPct val="20000"/>
              </a:spcBef>
              <a:buClr>
                <a:schemeClr val="tx1"/>
              </a:buClr>
              <a:buFont typeface="Wingdings" pitchFamily="2" charset="2"/>
              <a:buChar char="q"/>
              <a:defRPr/>
            </a:pPr>
            <a:r>
              <a:rPr lang="es-PR" altLang="es-PR" sz="2400" b="1">
                <a:latin typeface="Calibri" pitchFamily="34" charset="0"/>
              </a:rPr>
              <a:t> Modificación de la Conducta - </a:t>
            </a:r>
            <a:r>
              <a:rPr lang="es-PR" altLang="es-PR" sz="2400" b="1" i="1">
                <a:latin typeface="Calibri" pitchFamily="34" charset="0"/>
              </a:rPr>
              <a:t>Comportamientos Saludables</a:t>
            </a:r>
            <a:r>
              <a:rPr lang="es-PR" altLang="es-PR" sz="2400" b="1">
                <a:latin typeface="Calibri" pitchFamily="34" charset="0"/>
              </a:rPr>
              <a:t>:</a:t>
            </a:r>
            <a:endParaRPr lang="es-PR" altLang="es-PR" sz="2400" b="1" i="1">
              <a:solidFill>
                <a:srgbClr val="000000"/>
              </a:solidFill>
            </a:endParaRPr>
          </a:p>
          <a:p>
            <a:pPr lvl="1" eaLnBrk="1" hangingPunct="1">
              <a:lnSpc>
                <a:spcPct val="90000"/>
              </a:lnSpc>
              <a:buClr>
                <a:schemeClr val="tx1"/>
              </a:buClr>
              <a:buFont typeface="Wingdings" pitchFamily="2" charset="2"/>
              <a:buChar char="Ø"/>
              <a:defRPr/>
            </a:pPr>
            <a:r>
              <a:rPr lang="es-PR" altLang="es-PR" sz="2000" b="1">
                <a:solidFill>
                  <a:srgbClr val="000000"/>
                </a:solidFill>
              </a:rPr>
              <a:t> Cambio en diversos estilos de vida: </a:t>
            </a:r>
            <a:endParaRPr lang="es-PR" altLang="es-PR" sz="19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Evitar uso de: </a:t>
            </a:r>
            <a:r>
              <a:rPr lang="es-PR" altLang="es-PR" sz="1900" b="1" i="1">
                <a:solidFill>
                  <a:srgbClr val="000000"/>
                </a:solidFill>
                <a:latin typeface="Arial" charset="0"/>
              </a:rPr>
              <a:t>Sustancias Nocivas a la Salud (Ej: tabaquismo)</a:t>
            </a:r>
            <a:r>
              <a:rPr lang="es-PR" altLang="es-PR" sz="1800" b="1">
                <a:solidFill>
                  <a:srgbClr val="000000"/>
                </a:solidFill>
              </a:rPr>
              <a:t> </a:t>
            </a:r>
            <a:endParaRPr lang="es-PR" altLang="es-PR" sz="18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Hábitos nutricionales adecuados: </a:t>
            </a:r>
            <a:r>
              <a:rPr lang="es-PR" altLang="es-PR" sz="1900" b="1" i="1">
                <a:solidFill>
                  <a:srgbClr val="000000"/>
                </a:solidFill>
                <a:latin typeface="Arial" charset="0"/>
              </a:rPr>
              <a:t>Incluye Control de MC (Peso)</a:t>
            </a:r>
            <a:endParaRPr lang="es-PR" altLang="es-PR" sz="1800" b="1" i="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Técnicas para el manejo efectivo de circunstancias estresantes</a:t>
            </a:r>
            <a:endParaRPr lang="es-PR" altLang="es-PR" sz="1800" b="1" i="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Tiempo dedicado a dormir: lo adecuado (Ej: 7-8 hoas)</a:t>
            </a:r>
            <a:endParaRPr lang="es-PR" altLang="es-PR" sz="2000" b="1" i="1">
              <a:solidFill>
                <a:srgbClr val="000000"/>
              </a:solidFill>
            </a:endParaRPr>
          </a:p>
          <a:p>
            <a:pPr lvl="1" eaLnBrk="1" hangingPunct="1">
              <a:lnSpc>
                <a:spcPct val="90000"/>
              </a:lnSpc>
              <a:buClr>
                <a:schemeClr val="tx1"/>
              </a:buClr>
              <a:buFont typeface="Wingdings" pitchFamily="2" charset="2"/>
              <a:buChar char="Ø"/>
              <a:defRPr/>
            </a:pPr>
            <a:r>
              <a:rPr lang="es-PR" altLang="es-PR" sz="2000" b="1">
                <a:solidFill>
                  <a:srgbClr val="000000"/>
                </a:solidFill>
              </a:rPr>
              <a:t> Enfatizar en: </a:t>
            </a:r>
            <a:endParaRPr lang="es-PR" altLang="es-PR" sz="19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Suprimir: </a:t>
            </a:r>
            <a:r>
              <a:rPr lang="es-PR" altLang="es-PR" sz="1900" b="1" u="sng">
                <a:solidFill>
                  <a:srgbClr val="000000"/>
                </a:solidFill>
                <a:latin typeface="Arial" charset="0"/>
              </a:rPr>
              <a:t>Comportamiento Sedentario</a:t>
            </a:r>
            <a:r>
              <a:rPr lang="es-PR" altLang="es-PR" sz="1900" b="1">
                <a:solidFill>
                  <a:srgbClr val="000000"/>
                </a:solidFill>
                <a:latin typeface="Arial" charset="0"/>
              </a:rPr>
              <a:t> - </a:t>
            </a:r>
            <a:r>
              <a:rPr lang="es-PR" altLang="es-PR" sz="1900" b="1" i="1">
                <a:solidFill>
                  <a:srgbClr val="000000"/>
                </a:solidFill>
                <a:latin typeface="Arial" charset="0"/>
              </a:rPr>
              <a:t>Tiempo Sentado</a:t>
            </a:r>
            <a:r>
              <a:rPr lang="es-PR" altLang="es-PR" sz="1800" b="1">
                <a:solidFill>
                  <a:srgbClr val="000000"/>
                </a:solidFill>
              </a:rPr>
              <a:t> </a:t>
            </a:r>
            <a:endParaRPr lang="es-PR" altLang="es-PR" sz="18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Incrementar: </a:t>
            </a:r>
            <a:r>
              <a:rPr lang="es-PR" altLang="es-PR" sz="1900" b="1" i="1">
                <a:solidFill>
                  <a:srgbClr val="000000"/>
                </a:solidFill>
                <a:latin typeface="Arial" charset="0"/>
              </a:rPr>
              <a:t>Nivel de</a:t>
            </a:r>
            <a:r>
              <a:rPr lang="es-PR" altLang="es-PR" sz="1900" b="1">
                <a:solidFill>
                  <a:srgbClr val="000000"/>
                </a:solidFill>
                <a:latin typeface="Arial" charset="0"/>
              </a:rPr>
              <a:t> </a:t>
            </a:r>
            <a:r>
              <a:rPr lang="es-PR" altLang="es-PR" sz="1900" b="1" i="1" u="sng">
                <a:solidFill>
                  <a:srgbClr val="000000"/>
                </a:solidFill>
                <a:effectLst>
                  <a:outerShdw blurRad="38100" dist="38100" dir="2700000" algn="tl">
                    <a:srgbClr val="C0C0C0"/>
                  </a:outerShdw>
                </a:effectLst>
                <a:latin typeface="Arial" charset="0"/>
              </a:rPr>
              <a:t>Actividad Física</a:t>
            </a:r>
            <a:r>
              <a:rPr lang="es-PR" altLang="es-PR" sz="1900" b="1">
                <a:solidFill>
                  <a:srgbClr val="000000"/>
                </a:solidFill>
                <a:latin typeface="Arial" charset="0"/>
              </a:rPr>
              <a:t> (USDDHHS, 2008)</a:t>
            </a:r>
            <a:endParaRPr lang="es-PR" altLang="es-PR" sz="18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Diseñar un programa de entrenamiento físico:</a:t>
            </a:r>
            <a:endParaRPr lang="es-PR" altLang="es-PR" sz="2100" b="1" i="1">
              <a:solidFill>
                <a:srgbClr val="000000"/>
              </a:solidFill>
              <a:latin typeface="Arial" charset="0"/>
            </a:endParaRPr>
          </a:p>
          <a:p>
            <a:pPr lvl="2" eaLnBrk="1" hangingPunct="1">
              <a:lnSpc>
                <a:spcPct val="70000"/>
              </a:lnSpc>
              <a:buClr>
                <a:schemeClr val="tx1"/>
              </a:buClr>
              <a:buFontTx/>
              <a:buNone/>
              <a:defRPr/>
            </a:pPr>
            <a:r>
              <a:rPr lang="es-PR" altLang="es-PR" sz="2300" b="1">
                <a:solidFill>
                  <a:srgbClr val="000000"/>
                </a:solidFill>
                <a:latin typeface="Calibri" pitchFamily="34" charset="0"/>
              </a:rPr>
              <a:t>   </a:t>
            </a:r>
            <a:r>
              <a:rPr lang="es-PR" altLang="es-PR" sz="2100" b="1" i="1">
                <a:solidFill>
                  <a:srgbClr val="000000"/>
                </a:solidFill>
                <a:latin typeface="Calibri" pitchFamily="34" charset="0"/>
              </a:rPr>
              <a:t>Guías para la: </a:t>
            </a:r>
            <a:r>
              <a:rPr lang="es-PR" altLang="es-PR" sz="2100" b="1" i="1" u="sng">
                <a:solidFill>
                  <a:srgbClr val="000000"/>
                </a:solidFill>
                <a:effectLst>
                  <a:outerShdw blurRad="38100" dist="38100" dir="2700000" algn="tl">
                    <a:srgbClr val="C0C0C0"/>
                  </a:outerShdw>
                </a:effectLst>
                <a:latin typeface="Calibri" pitchFamily="34" charset="0"/>
              </a:rPr>
              <a:t>Prescripción de Ejercicios</a:t>
            </a:r>
            <a:r>
              <a:rPr lang="es-PR" altLang="es-PR" sz="2100" b="1" i="1">
                <a:solidFill>
                  <a:srgbClr val="000000"/>
                </a:solidFill>
                <a:latin typeface="Calibri" pitchFamily="34" charset="0"/>
              </a:rPr>
              <a:t> (ACSM, 2014)</a:t>
            </a:r>
            <a:endParaRPr lang="es-PR" altLang="es-PR" sz="2000" b="1">
              <a:latin typeface="Calibri" pitchFamily="34" charset="0"/>
            </a:endParaRPr>
          </a:p>
          <a:p>
            <a:pPr eaLnBrk="1" hangingPunct="1">
              <a:lnSpc>
                <a:spcPct val="110000"/>
              </a:lnSpc>
              <a:spcBef>
                <a:spcPct val="0"/>
              </a:spcBef>
              <a:buClr>
                <a:schemeClr val="tx1"/>
              </a:buClr>
              <a:buSzPts val="2400"/>
              <a:buFont typeface="Wingdings" pitchFamily="2" charset="2"/>
              <a:buChar char="q"/>
              <a:defRPr/>
            </a:pPr>
            <a:r>
              <a:rPr lang="es-PR" altLang="es-PR" sz="2400" b="1">
                <a:latin typeface="Calibri" pitchFamily="34" charset="0"/>
              </a:rPr>
              <a:t> Evaluar la efectividad del programa</a:t>
            </a:r>
          </a:p>
          <a:p>
            <a:pPr eaLnBrk="1" hangingPunct="1">
              <a:lnSpc>
                <a:spcPct val="80000"/>
              </a:lnSpc>
              <a:spcBef>
                <a:spcPct val="20000"/>
              </a:spcBef>
              <a:buClr>
                <a:schemeClr val="tx1"/>
              </a:buClr>
              <a:buSzPts val="2400"/>
              <a:buFont typeface="Wingdings" pitchFamily="2" charset="2"/>
              <a:buChar char="q"/>
              <a:defRPr/>
            </a:pPr>
            <a:r>
              <a:rPr lang="es-PR" altLang="es-PR" sz="2400" b="1">
                <a:latin typeface="Calibri" pitchFamily="34" charset="0"/>
              </a:rPr>
              <a:t> Seguimiento a los participantes</a:t>
            </a:r>
          </a:p>
        </p:txBody>
      </p:sp>
      <p:sp>
        <p:nvSpPr>
          <p:cNvPr id="2" name="Title 1">
            <a:extLst>
              <a:ext uri="{FF2B5EF4-FFF2-40B4-BE49-F238E27FC236}">
                <a16:creationId xmlns:a16="http://schemas.microsoft.com/office/drawing/2014/main" id="{C6585FA2-3033-1FE0-DAE3-8EFAB0FDA376}"/>
              </a:ext>
            </a:extLst>
          </p:cNvPr>
          <p:cNvSpPr>
            <a:spLocks/>
          </p:cNvSpPr>
          <p:nvPr/>
        </p:nvSpPr>
        <p:spPr bwMode="auto">
          <a:xfrm>
            <a:off x="2411413" y="765175"/>
            <a:ext cx="66246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10000"/>
              </a:lnSpc>
              <a:defRPr/>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pic>
        <p:nvPicPr>
          <p:cNvPr id="289796" name="Picture 4" descr="Pair_Mountainbike_Cycling_Effects_Belved_01">
            <a:extLst>
              <a:ext uri="{FF2B5EF4-FFF2-40B4-BE49-F238E27FC236}">
                <a16:creationId xmlns:a16="http://schemas.microsoft.com/office/drawing/2014/main" id="{FE24D241-AACD-B719-B22E-29E4D1F5F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20713"/>
            <a:ext cx="20161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p:sndAc>
      <p:stSnd>
        <p:snd r:embed="rId4" name="breeze.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D075-8CDE-FA89-CE89-C5FB3CA3991C}"/>
              </a:ext>
            </a:extLst>
          </p:cNvPr>
          <p:cNvSpPr>
            <a:spLocks/>
          </p:cNvSpPr>
          <p:nvPr/>
        </p:nvSpPr>
        <p:spPr bwMode="auto">
          <a:xfrm>
            <a:off x="1908175" y="549275"/>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2006</a:t>
            </a:r>
          </a:p>
        </p:txBody>
      </p:sp>
      <p:sp>
        <p:nvSpPr>
          <p:cNvPr id="33795" name="Text Box 6">
            <a:extLst>
              <a:ext uri="{FF2B5EF4-FFF2-40B4-BE49-F238E27FC236}">
                <a16:creationId xmlns:a16="http://schemas.microsoft.com/office/drawing/2014/main" id="{5FBA7F00-58A8-0FC6-BA94-3E4F24FAC944}"/>
              </a:ext>
            </a:extLst>
          </p:cNvPr>
          <p:cNvSpPr txBox="1">
            <a:spLocks noChangeArrowheads="1"/>
          </p:cNvSpPr>
          <p:nvPr/>
        </p:nvSpPr>
        <p:spPr bwMode="auto">
          <a:xfrm>
            <a:off x="4573588" y="2420938"/>
            <a:ext cx="43195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a:t>Lopategui Corsino, Edgar (2006). </a:t>
            </a:r>
            <a:r>
              <a:rPr lang="es-ES" altLang="es-PR" b="1" i="1"/>
              <a:t>Bienestar y Calidad de Vida</a:t>
            </a:r>
            <a:r>
              <a:rPr lang="es-ES" altLang="es-PR"/>
              <a:t>. New Jersey: John </a:t>
            </a:r>
          </a:p>
          <a:p>
            <a:pPr eaLnBrk="1" hangingPunct="1">
              <a:spcBef>
                <a:spcPct val="0"/>
              </a:spcBef>
              <a:buClrTx/>
              <a:buFontTx/>
              <a:buNone/>
            </a:pPr>
            <a:r>
              <a:rPr lang="es-ES" altLang="es-PR"/>
              <a:t>Wiley &amp; Sons. 580 pp.</a:t>
            </a:r>
            <a:r>
              <a:rPr lang="en-US" altLang="es-PR" sz="2000">
                <a:latin typeface="Times New Roman" panose="02020603050405020304" pitchFamily="18" charset="0"/>
              </a:rPr>
              <a:t> </a:t>
            </a:r>
          </a:p>
        </p:txBody>
      </p:sp>
      <p:pic>
        <p:nvPicPr>
          <p:cNvPr id="33796" name="Picture 4" descr="BOOK_CoverPage-TEXT">
            <a:extLst>
              <a:ext uri="{FF2B5EF4-FFF2-40B4-BE49-F238E27FC236}">
                <a16:creationId xmlns:a16="http://schemas.microsoft.com/office/drawing/2014/main" id="{6285EFD9-B998-3078-73C3-B0E82DE45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8" y="909638"/>
            <a:ext cx="4257675"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10" descr="Enfermedades_Cronicas_Responsabilidad_Individual_04">
            <a:extLst>
              <a:ext uri="{FF2B5EF4-FFF2-40B4-BE49-F238E27FC236}">
                <a16:creationId xmlns:a16="http://schemas.microsoft.com/office/drawing/2014/main" id="{DC9F000C-E3C5-279C-D176-D912B25F2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2300"/>
            <a:ext cx="7921625"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edge/>
    <p:sndAc>
      <p:stSnd>
        <p:snd r:embed="rId4" name="breeze.wav"/>
      </p:stSnd>
    </p:sndAc>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DF73-B4EC-BB09-1278-1DE182A6ED4D}"/>
              </a:ext>
            </a:extLst>
          </p:cNvPr>
          <p:cNvSpPr>
            <a:spLocks/>
          </p:cNvSpPr>
          <p:nvPr/>
        </p:nvSpPr>
        <p:spPr bwMode="auto">
          <a:xfrm>
            <a:off x="2268538" y="725488"/>
            <a:ext cx="66246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30000"/>
              </a:lnSpc>
              <a:defRPr/>
            </a:pPr>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a:extLst>
              <a:ext uri="{FF2B5EF4-FFF2-40B4-BE49-F238E27FC236}">
                <a16:creationId xmlns:a16="http://schemas.microsoft.com/office/drawing/2014/main" id="{6593287A-F035-FC8E-E663-B9D843CDDB61}"/>
              </a:ext>
            </a:extLst>
          </p:cNvPr>
          <p:cNvSpPr>
            <a:spLocks/>
          </p:cNvSpPr>
          <p:nvPr/>
        </p:nvSpPr>
        <p:spPr bwMode="auto">
          <a:xfrm>
            <a:off x="0" y="2060575"/>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10000"/>
              </a:lnSpc>
              <a:defRPr/>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sp>
        <p:nvSpPr>
          <p:cNvPr id="7" name="Content Placeholder 2">
            <a:extLst>
              <a:ext uri="{FF2B5EF4-FFF2-40B4-BE49-F238E27FC236}">
                <a16:creationId xmlns:a16="http://schemas.microsoft.com/office/drawing/2014/main" id="{8551A103-9053-EA65-1178-B38316F33F27}"/>
              </a:ext>
            </a:extLst>
          </p:cNvPr>
          <p:cNvSpPr>
            <a:spLocks/>
          </p:cNvSpPr>
          <p:nvPr/>
        </p:nvSpPr>
        <p:spPr bwMode="auto">
          <a:xfrm>
            <a:off x="214313" y="2636838"/>
            <a:ext cx="86058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lnSpc>
                <a:spcPct val="90000"/>
              </a:lnSpc>
              <a:spcBef>
                <a:spcPct val="20000"/>
              </a:spcBef>
              <a:buClr>
                <a:schemeClr val="tx1"/>
              </a:buClr>
              <a:buSzPts val="2400"/>
              <a:buFont typeface="Wingdings" pitchFamily="2" charset="2"/>
              <a:buChar char="q"/>
              <a:defRPr/>
            </a:pPr>
            <a:r>
              <a:rPr lang="es-PR" altLang="es-PR" sz="2400" b="1">
                <a:latin typeface="Calibri" pitchFamily="34" charset="0"/>
              </a:rPr>
              <a:t> Pacientes con Múltiples Enfermedades Crónicas:</a:t>
            </a:r>
            <a:endParaRPr lang="es-PR" altLang="es-PR" sz="2400" b="1" i="1">
              <a:solidFill>
                <a:srgbClr val="000000"/>
              </a:solidFill>
            </a:endParaRPr>
          </a:p>
          <a:p>
            <a:pPr lvl="1" eaLnBrk="1" hangingPunct="1">
              <a:lnSpc>
                <a:spcPct val="90000"/>
              </a:lnSpc>
              <a:buClr>
                <a:schemeClr val="tx1"/>
              </a:buClr>
              <a:buFont typeface="Wingdings" pitchFamily="2" charset="2"/>
              <a:buChar char="Ø"/>
              <a:defRPr/>
            </a:pPr>
            <a:r>
              <a:rPr lang="es-PR" altLang="es-PR" sz="2000" b="1">
                <a:solidFill>
                  <a:srgbClr val="000000"/>
                </a:solidFill>
              </a:rPr>
              <a:t> Establecer Metas Generales Alcanzables:</a:t>
            </a:r>
            <a:endParaRPr lang="es-PR" altLang="es-PR" sz="20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El </a:t>
            </a:r>
            <a:r>
              <a:rPr lang="es-PR" altLang="es-PR" sz="1900" b="1" i="1" u="sng">
                <a:solidFill>
                  <a:srgbClr val="000000"/>
                </a:solidFill>
                <a:effectLst>
                  <a:outerShdw blurRad="38100" dist="38100" dir="2700000" algn="tl">
                    <a:srgbClr val="C0C0C0"/>
                  </a:outerShdw>
                </a:effectLst>
                <a:latin typeface="Arial" charset="0"/>
              </a:rPr>
              <a:t>Ejercicio</a:t>
            </a:r>
            <a:r>
              <a:rPr lang="es-PR" altLang="es-PR" sz="1900" b="1">
                <a:solidFill>
                  <a:srgbClr val="000000"/>
                </a:solidFill>
                <a:latin typeface="Arial" charset="0"/>
              </a:rPr>
              <a:t>, como un </a:t>
            </a:r>
            <a:r>
              <a:rPr lang="es-PR" altLang="es-PR" sz="1900" b="1" i="1">
                <a:solidFill>
                  <a:srgbClr val="000000"/>
                </a:solidFill>
                <a:effectLst>
                  <a:outerShdw blurRad="38100" dist="38100" dir="2700000" algn="tl">
                    <a:srgbClr val="C0C0C0"/>
                  </a:outerShdw>
                </a:effectLst>
                <a:latin typeface="Arial" charset="0"/>
              </a:rPr>
              <a:t>Estilo de Vida</a:t>
            </a:r>
            <a:r>
              <a:rPr lang="es-PR" altLang="es-PR" sz="1900" b="1">
                <a:solidFill>
                  <a:srgbClr val="000000"/>
                </a:solidFill>
                <a:latin typeface="Arial" charset="0"/>
              </a:rPr>
              <a:t>:</a:t>
            </a:r>
            <a:endParaRPr lang="es-PR" altLang="es-PR" sz="2100" b="1" i="1">
              <a:solidFill>
                <a:srgbClr val="000000"/>
              </a:solidFill>
              <a:latin typeface="Arial" charset="0"/>
            </a:endParaRPr>
          </a:p>
          <a:p>
            <a:pPr lvl="3" eaLnBrk="1" hangingPunct="1">
              <a:buClr>
                <a:schemeClr val="tx1"/>
              </a:buClr>
              <a:buFont typeface="Wingdings" pitchFamily="2" charset="2"/>
              <a:buChar char="ð"/>
              <a:defRPr/>
            </a:pPr>
            <a:r>
              <a:rPr lang="es-PR" altLang="es-PR" sz="2100" b="1">
                <a:solidFill>
                  <a:srgbClr val="000000"/>
                </a:solidFill>
                <a:latin typeface="Calibri" pitchFamily="34" charset="0"/>
              </a:rPr>
              <a:t> Insertado en el:</a:t>
            </a:r>
            <a:endParaRPr lang="es-PR" altLang="es-PR" sz="2100" b="1" i="1">
              <a:solidFill>
                <a:schemeClr val="tx1"/>
              </a:solidFill>
            </a:endParaRPr>
          </a:p>
          <a:p>
            <a:pPr lvl="4" eaLnBrk="1" hangingPunct="1">
              <a:buClr>
                <a:schemeClr val="tx1"/>
              </a:buClr>
              <a:buFont typeface="Wingdings" pitchFamily="2" charset="2"/>
              <a:buNone/>
              <a:defRPr/>
            </a:pPr>
            <a:r>
              <a:rPr lang="en-US" altLang="es-PR" sz="1900" b="1">
                <a:solidFill>
                  <a:schemeClr val="tx1"/>
                </a:solidFill>
                <a:sym typeface="Wingdings" pitchFamily="2" charset="2"/>
              </a:rPr>
              <a:t> </a:t>
            </a:r>
            <a:r>
              <a:rPr lang="en-US" altLang="es-PR" sz="1800" b="1">
                <a:solidFill>
                  <a:schemeClr val="tx1"/>
                </a:solidFill>
                <a:sym typeface="Wingdings" pitchFamily="2" charset="2"/>
              </a:rPr>
              <a:t>◊ Programa para la:</a:t>
            </a:r>
          </a:p>
          <a:p>
            <a:pPr lvl="4" eaLnBrk="1" hangingPunct="1">
              <a:lnSpc>
                <a:spcPct val="90000"/>
              </a:lnSpc>
              <a:buClr>
                <a:schemeClr val="tx1"/>
              </a:buClr>
              <a:buFont typeface="Wingdings" pitchFamily="2" charset="2"/>
              <a:buNone/>
              <a:defRPr/>
            </a:pPr>
            <a:r>
              <a:rPr lang="en-US" altLang="es-PR" sz="1800" b="1">
                <a:solidFill>
                  <a:schemeClr val="tx1"/>
                </a:solidFill>
                <a:sym typeface="Wingdings" pitchFamily="2" charset="2"/>
              </a:rPr>
              <a:t>     </a:t>
            </a:r>
            <a:r>
              <a:rPr lang="en-US" altLang="es-PR" sz="1800" b="1" i="1">
                <a:solidFill>
                  <a:schemeClr val="tx1"/>
                </a:solidFill>
                <a:effectLst>
                  <a:outerShdw blurRad="38100" dist="38100" dir="2700000" algn="tl">
                    <a:srgbClr val="C0C0C0"/>
                  </a:outerShdw>
                </a:effectLst>
                <a:sym typeface="Wingdings" pitchFamily="2" charset="2"/>
              </a:rPr>
              <a:t>Modificación del Comportamiento</a:t>
            </a:r>
            <a:r>
              <a:rPr lang="es-PR" altLang="es-PR" sz="1800" b="1">
                <a:latin typeface="Calibri" pitchFamily="34" charset="0"/>
              </a:rPr>
              <a:t>:</a:t>
            </a:r>
            <a:endParaRPr lang="es-PR" altLang="es-PR" sz="1800" b="1" i="1">
              <a:solidFill>
                <a:srgbClr val="000000"/>
              </a:solidFill>
            </a:endParaRPr>
          </a:p>
          <a:p>
            <a:pPr lvl="1" eaLnBrk="1" hangingPunct="1">
              <a:lnSpc>
                <a:spcPct val="90000"/>
              </a:lnSpc>
              <a:buClr>
                <a:schemeClr val="tx1"/>
              </a:buClr>
              <a:buFont typeface="Wingdings" pitchFamily="2" charset="2"/>
              <a:buChar char="Ø"/>
              <a:defRPr/>
            </a:pPr>
            <a:r>
              <a:rPr lang="es-PR" altLang="es-PR" sz="2000" b="1">
                <a:solidFill>
                  <a:srgbClr val="000000"/>
                </a:solidFill>
              </a:rPr>
              <a:t> Un estilo de vida más activo- </a:t>
            </a:r>
            <a:r>
              <a:rPr lang="es-PR" altLang="es-PR" sz="2000" b="1" i="1">
                <a:solidFill>
                  <a:srgbClr val="000000"/>
                </a:solidFill>
                <a:effectLst>
                  <a:outerShdw blurRad="38100" dist="38100" dir="2700000" algn="tl">
                    <a:srgbClr val="C0C0C0"/>
                  </a:outerShdw>
                </a:effectLst>
              </a:rPr>
              <a:t>Mayor Actividad Física</a:t>
            </a:r>
            <a:r>
              <a:rPr lang="es-PR" altLang="es-PR" sz="2000" b="1">
                <a:solidFill>
                  <a:srgbClr val="000000"/>
                </a:solidFill>
              </a:rPr>
              <a:t>:</a:t>
            </a:r>
            <a:endParaRPr lang="es-PR" altLang="es-PR" sz="20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Mejora el Manejo Médico - </a:t>
            </a:r>
            <a:r>
              <a:rPr lang="es-PR" altLang="es-PR" sz="1900" b="1" i="1">
                <a:solidFill>
                  <a:srgbClr val="000000"/>
                </a:solidFill>
                <a:effectLst>
                  <a:outerShdw blurRad="38100" dist="38100" dir="2700000" algn="tl">
                    <a:srgbClr val="C0C0C0"/>
                  </a:outerShdw>
                </a:effectLst>
                <a:latin typeface="Arial" charset="0"/>
              </a:rPr>
              <a:t>Tratamiente Clínico más Efectivo</a:t>
            </a:r>
            <a:r>
              <a:rPr lang="es-PR" altLang="es-PR" sz="1900" b="1">
                <a:solidFill>
                  <a:srgbClr val="000000"/>
                </a:solidFill>
                <a:latin typeface="Arial" charset="0"/>
              </a:rPr>
              <a:t>:</a:t>
            </a:r>
            <a:endParaRPr lang="es-PR" altLang="es-PR" sz="2100" b="1" i="1">
              <a:solidFill>
                <a:srgbClr val="000000"/>
              </a:solidFill>
              <a:latin typeface="Arial" charset="0"/>
            </a:endParaRPr>
          </a:p>
          <a:p>
            <a:pPr lvl="2" eaLnBrk="1" hangingPunct="1">
              <a:lnSpc>
                <a:spcPct val="90000"/>
              </a:lnSpc>
              <a:buClr>
                <a:schemeClr val="tx1"/>
              </a:buClr>
              <a:buFont typeface="Wingdings" pitchFamily="2" charset="2"/>
              <a:buNone/>
              <a:defRPr/>
            </a:pPr>
            <a:r>
              <a:rPr lang="es-PR" altLang="es-PR" sz="2300" b="1">
                <a:solidFill>
                  <a:srgbClr val="000000"/>
                </a:solidFill>
                <a:latin typeface="Calibri" pitchFamily="34" charset="0"/>
              </a:rPr>
              <a:t>   </a:t>
            </a:r>
            <a:r>
              <a:rPr lang="es-PR" altLang="es-PR" sz="2200" b="1" u="sng">
                <a:solidFill>
                  <a:srgbClr val="000000"/>
                </a:solidFill>
                <a:latin typeface="Calibri" pitchFamily="34" charset="0"/>
              </a:rPr>
              <a:t>RESULTADO NETO</a:t>
            </a:r>
            <a:r>
              <a:rPr lang="es-PR" altLang="es-PR" sz="2200" b="1">
                <a:solidFill>
                  <a:srgbClr val="000000"/>
                </a:solidFill>
                <a:latin typeface="Calibri" pitchFamily="34" charset="0"/>
              </a:rPr>
              <a:t>: </a:t>
            </a:r>
            <a:r>
              <a:rPr lang="es-PR" altLang="es-PR" sz="2200" b="1" i="1">
                <a:solidFill>
                  <a:srgbClr val="000000"/>
                </a:solidFill>
                <a:effectLst>
                  <a:outerShdw blurRad="38100" dist="38100" dir="2700000" algn="tl">
                    <a:srgbClr val="C0C0C0"/>
                  </a:outerShdw>
                </a:effectLst>
                <a:latin typeface="Calibri" pitchFamily="34" charset="0"/>
              </a:rPr>
              <a:t>Mejor </a:t>
            </a:r>
            <a:r>
              <a:rPr lang="es-PR" altLang="es-PR" sz="2200" b="1" i="1" u="sng">
                <a:solidFill>
                  <a:srgbClr val="000000"/>
                </a:solidFill>
                <a:effectLst>
                  <a:outerShdw blurRad="38100" dist="38100" dir="2700000" algn="tl">
                    <a:srgbClr val="C0C0C0"/>
                  </a:outerShdw>
                </a:effectLst>
                <a:latin typeface="Calibri" pitchFamily="34" charset="0"/>
              </a:rPr>
              <a:t>Salud</a:t>
            </a:r>
            <a:r>
              <a:rPr lang="es-PR" altLang="es-PR" sz="2200" b="1" i="1">
                <a:solidFill>
                  <a:srgbClr val="000000"/>
                </a:solidFill>
                <a:effectLst>
                  <a:outerShdw blurRad="38100" dist="38100" dir="2700000" algn="tl">
                    <a:srgbClr val="C0C0C0"/>
                  </a:outerShdw>
                </a:effectLst>
                <a:latin typeface="Calibri" pitchFamily="34" charset="0"/>
              </a:rPr>
              <a:t> General</a:t>
            </a:r>
            <a:endParaRPr lang="es-PR" altLang="es-PR" sz="1900" b="1">
              <a:solidFill>
                <a:srgbClr val="000000"/>
              </a:solidFill>
              <a:latin typeface="Arial" charset="0"/>
            </a:endParaRPr>
          </a:p>
          <a:p>
            <a:pPr lvl="4" eaLnBrk="1" hangingPunct="1">
              <a:lnSpc>
                <a:spcPct val="90000"/>
              </a:lnSpc>
              <a:buClr>
                <a:schemeClr val="tx1"/>
              </a:buClr>
              <a:buFont typeface="Wingdings" pitchFamily="2" charset="2"/>
              <a:buNone/>
              <a:defRPr/>
            </a:pPr>
            <a:endParaRPr lang="es-PR" altLang="es-PR" sz="1700" b="1">
              <a:solidFill>
                <a:srgbClr val="000000"/>
              </a:solidFill>
              <a:latin typeface="Arial" charset="0"/>
            </a:endParaRPr>
          </a:p>
        </p:txBody>
      </p:sp>
      <p:sp>
        <p:nvSpPr>
          <p:cNvPr id="293893" name="Text Box 6">
            <a:extLst>
              <a:ext uri="{FF2B5EF4-FFF2-40B4-BE49-F238E27FC236}">
                <a16:creationId xmlns:a16="http://schemas.microsoft.com/office/drawing/2014/main" id="{7B531D80-3F10-0C04-25A1-16A576488B45}"/>
              </a:ext>
            </a:extLst>
          </p:cNvPr>
          <p:cNvSpPr txBox="1">
            <a:spLocks noChangeArrowheads="1"/>
          </p:cNvSpPr>
          <p:nvPr/>
        </p:nvSpPr>
        <p:spPr bwMode="auto">
          <a:xfrm>
            <a:off x="179388" y="5734050"/>
            <a:ext cx="86407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“Managing Exercise in Persons with Multiple Chronic Conditions,” por G. E. Moore, P. L. Painter, G. W. Lyerly, &amp; L. L. Durstine. En </a:t>
            </a:r>
            <a:r>
              <a:rPr lang="en-US" altLang="es-PR" sz="1200" b="1" i="1">
                <a:latin typeface="Times New Roman" panose="02020603050405020304" pitchFamily="18" charset="0"/>
              </a:rPr>
              <a:t>ACSM’s Exercise Management for Persons with Chronic Diseases and Disabilities</a:t>
            </a:r>
            <a:r>
              <a:rPr lang="en-US" altLang="es-PR" sz="1200">
                <a:latin typeface="Times New Roman" panose="02020603050405020304" pitchFamily="18" charset="0"/>
              </a:rPr>
              <a:t>. 3ra. ed., (p. 36), por J. L. Durstine, G. E. Moore, P. L. Painter, &amp; S. O. Roberts (Eds.), 2009, Champaign, IL: Human Kinetics. Copyright 2009 por: the American College of Sports Medicine.</a:t>
            </a:r>
          </a:p>
        </p:txBody>
      </p:sp>
      <p:pic>
        <p:nvPicPr>
          <p:cNvPr id="293894" name="Picture 12" descr="Women_Bike_Gym_Belved_01">
            <a:extLst>
              <a:ext uri="{FF2B5EF4-FFF2-40B4-BE49-F238E27FC236}">
                <a16:creationId xmlns:a16="http://schemas.microsoft.com/office/drawing/2014/main" id="{96B61875-5A5B-08E3-4657-2BFA249A5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19859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dir="vert"/>
    <p:sndAc>
      <p:stSnd>
        <p:snd r:embed="rId4" name="chimes.wav"/>
      </p:stSnd>
    </p:sndAc>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Content Placeholder 2">
            <a:extLst>
              <a:ext uri="{FF2B5EF4-FFF2-40B4-BE49-F238E27FC236}">
                <a16:creationId xmlns:a16="http://schemas.microsoft.com/office/drawing/2014/main" id="{F27C8F3D-A1C6-A763-B797-031D815DD7BD}"/>
              </a:ext>
            </a:extLst>
          </p:cNvPr>
          <p:cNvSpPr>
            <a:spLocks/>
          </p:cNvSpPr>
          <p:nvPr/>
        </p:nvSpPr>
        <p:spPr bwMode="auto">
          <a:xfrm>
            <a:off x="0" y="2636838"/>
            <a:ext cx="88931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META - </a:t>
            </a:r>
            <a:r>
              <a:rPr lang="es-PR" altLang="es-PR" sz="2400" b="1" i="1">
                <a:latin typeface="Calibri" panose="020F0502020204030204" pitchFamily="34" charset="0"/>
              </a:rPr>
              <a:t>Atender Interacciones Multifactoriales</a:t>
            </a:r>
            <a:r>
              <a:rPr lang="es-PR" altLang="es-PR" sz="2400" b="1">
                <a:latin typeface="Calibri" panose="020F0502020204030204" pitchFamily="34" charset="0"/>
              </a:rPr>
              <a:t>:</a:t>
            </a:r>
            <a:endParaRPr lang="es-PR" altLang="es-PR" sz="24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Ejemplos: </a:t>
            </a:r>
            <a:endParaRPr lang="es-PR" altLang="es-PR" sz="19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Componente psicosocial - </a:t>
            </a:r>
            <a:r>
              <a:rPr lang="es-PR" altLang="es-PR" sz="1900" b="1" i="1">
                <a:solidFill>
                  <a:srgbClr val="000000"/>
                </a:solidFill>
                <a:latin typeface="Arial" panose="020B0604020202020204" pitchFamily="34" charset="0"/>
              </a:rPr>
              <a:t>estrés</a:t>
            </a:r>
            <a:r>
              <a:rPr lang="es-PR" altLang="es-PR" sz="1800" b="1">
                <a:solidFill>
                  <a:srgbClr val="000000"/>
                </a:solidFill>
              </a:rPr>
              <a:t> </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Ejercicio y actividad física</a:t>
            </a:r>
            <a:r>
              <a:rPr lang="es-PR" altLang="es-PR" sz="1800" b="1">
                <a:solidFill>
                  <a:srgbClr val="000000"/>
                </a:solidFill>
              </a:rPr>
              <a:t> </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Dieta</a:t>
            </a:r>
            <a:r>
              <a:rPr lang="es-PR" altLang="es-PR" sz="1800" b="1">
                <a:solidFill>
                  <a:srgbClr val="000000"/>
                </a:solidFill>
              </a:rPr>
              <a:t> </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Estrategias para cesar de fumar</a:t>
            </a:r>
            <a:r>
              <a:rPr lang="es-PR" altLang="es-PR" sz="1800" b="1">
                <a:solidFill>
                  <a:srgbClr val="000000"/>
                </a:solidFill>
              </a:rPr>
              <a:t>: </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Otros</a:t>
            </a:r>
            <a:r>
              <a:rPr lang="es-PR" altLang="es-PR" sz="2000" b="1">
                <a:latin typeface="Calibri" panose="020F0502020204030204" pitchFamily="34" charset="0"/>
              </a:rPr>
              <a:t>:</a:t>
            </a:r>
            <a:endParaRPr lang="es-PR" altLang="es-PR" sz="20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Asuntos importantes: </a:t>
            </a:r>
            <a:endParaRPr lang="es-PR" altLang="es-PR" sz="19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Sistema de apoyo para el participante</a:t>
            </a:r>
            <a:r>
              <a:rPr lang="es-PR" altLang="es-PR" sz="1800" b="1">
                <a:solidFill>
                  <a:srgbClr val="000000"/>
                </a:solidFill>
              </a:rPr>
              <a:t> </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Motivación y adherencia al programa</a:t>
            </a:r>
            <a:r>
              <a:rPr lang="es-PR" altLang="es-PR" sz="1800" b="1">
                <a:solidFill>
                  <a:srgbClr val="000000"/>
                </a:solidFill>
              </a:rPr>
              <a:t> </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Estrategias para lograr la meta</a:t>
            </a:r>
            <a:endParaRPr lang="es-PR" altLang="es-PR" b="1">
              <a:solidFill>
                <a:schemeClr val="tx1"/>
              </a:solidFill>
              <a:latin typeface="Calibri" panose="020F0502020204030204" pitchFamily="34" charset="0"/>
              <a:sym typeface="Wingdings" panose="05000000000000000000" pitchFamily="2" charset="2"/>
            </a:endParaRPr>
          </a:p>
        </p:txBody>
      </p:sp>
      <p:pic>
        <p:nvPicPr>
          <p:cNvPr id="295939" name="Picture 9" descr="Jogger_Woman_Over_Grass_Edge_GALL_02">
            <a:extLst>
              <a:ext uri="{FF2B5EF4-FFF2-40B4-BE49-F238E27FC236}">
                <a16:creationId xmlns:a16="http://schemas.microsoft.com/office/drawing/2014/main" id="{D4B0B180-B11E-538F-FCDE-CF36E3B2E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8475"/>
            <a:ext cx="21955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196514-805E-C54C-5C71-EF4512D279B7}"/>
              </a:ext>
            </a:extLst>
          </p:cNvPr>
          <p:cNvSpPr>
            <a:spLocks/>
          </p:cNvSpPr>
          <p:nvPr/>
        </p:nvSpPr>
        <p:spPr bwMode="auto">
          <a:xfrm>
            <a:off x="2124075" y="765175"/>
            <a:ext cx="66246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a:extLst>
              <a:ext uri="{FF2B5EF4-FFF2-40B4-BE49-F238E27FC236}">
                <a16:creationId xmlns:a16="http://schemas.microsoft.com/office/drawing/2014/main" id="{4E7E478F-9670-36BF-F262-AA4E639F7BFB}"/>
              </a:ext>
            </a:extLst>
          </p:cNvPr>
          <p:cNvSpPr>
            <a:spLocks/>
          </p:cNvSpPr>
          <p:nvPr/>
        </p:nvSpPr>
        <p:spPr bwMode="auto">
          <a:xfrm>
            <a:off x="0" y="2060575"/>
            <a:ext cx="896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10000"/>
              </a:lnSpc>
              <a:defRPr/>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pic>
        <p:nvPicPr>
          <p:cNvPr id="295942" name="Picture 12" descr="Walking_Shoes_Walker_Belved_01">
            <a:extLst>
              <a:ext uri="{FF2B5EF4-FFF2-40B4-BE49-F238E27FC236}">
                <a16:creationId xmlns:a16="http://schemas.microsoft.com/office/drawing/2014/main" id="{2CF59083-8045-FF43-B9FD-31AE71E60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3284538"/>
            <a:ext cx="32400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Content Placeholder 2">
            <a:extLst>
              <a:ext uri="{FF2B5EF4-FFF2-40B4-BE49-F238E27FC236}">
                <a16:creationId xmlns:a16="http://schemas.microsoft.com/office/drawing/2014/main" id="{BB633706-67C9-7D1E-52D6-BE2AEEE5688C}"/>
              </a:ext>
            </a:extLst>
          </p:cNvPr>
          <p:cNvSpPr>
            <a:spLocks/>
          </p:cNvSpPr>
          <p:nvPr/>
        </p:nvSpPr>
        <p:spPr bwMode="auto">
          <a:xfrm>
            <a:off x="214313" y="2781300"/>
            <a:ext cx="86058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Función del Programa de Ejercicio:</a:t>
            </a:r>
            <a:endParaRPr lang="es-PR" altLang="es-PR" sz="2400" b="1" i="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Metas Medulares:</a:t>
            </a:r>
            <a:endParaRPr lang="es-PR" altLang="es-PR" sz="19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Para mediar con los efectos de una enfermedad que limita la habilidad funcional</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Para aumentar la capacidad funcional general y la fortaleza muscular</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Para incrementar un estilo de vida activo y el gasto energético diario</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Para mejorar la efectividad del metabolismo de los hidratos de carbono y lípidos</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Para promover la normalización del la función cardiovascular</a:t>
            </a:r>
            <a:endParaRPr lang="es-PR" altLang="es-PR" sz="1800" b="1">
              <a:solidFill>
                <a:srgbClr val="000000"/>
              </a:solidFill>
            </a:endParaRPr>
          </a:p>
        </p:txBody>
      </p:sp>
      <p:sp>
        <p:nvSpPr>
          <p:cNvPr id="2" name="Title 1">
            <a:extLst>
              <a:ext uri="{FF2B5EF4-FFF2-40B4-BE49-F238E27FC236}">
                <a16:creationId xmlns:a16="http://schemas.microsoft.com/office/drawing/2014/main" id="{0C61D17C-55C3-F341-4D02-A9F94B024894}"/>
              </a:ext>
            </a:extLst>
          </p:cNvPr>
          <p:cNvSpPr>
            <a:spLocks/>
          </p:cNvSpPr>
          <p:nvPr/>
        </p:nvSpPr>
        <p:spPr bwMode="auto">
          <a:xfrm>
            <a:off x="2195513" y="763588"/>
            <a:ext cx="66246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a:extLst>
              <a:ext uri="{FF2B5EF4-FFF2-40B4-BE49-F238E27FC236}">
                <a16:creationId xmlns:a16="http://schemas.microsoft.com/office/drawing/2014/main" id="{50A0F0EA-AC6E-D0EF-633E-3C441BD00D28}"/>
              </a:ext>
            </a:extLst>
          </p:cNvPr>
          <p:cNvSpPr>
            <a:spLocks/>
          </p:cNvSpPr>
          <p:nvPr/>
        </p:nvSpPr>
        <p:spPr bwMode="auto">
          <a:xfrm>
            <a:off x="0" y="2060575"/>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20000"/>
              </a:lnSpc>
              <a:defRPr/>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pic>
        <p:nvPicPr>
          <p:cNvPr id="297989" name="Picture 6" descr="Walk_Hicking_Woods_Belved_001">
            <a:extLst>
              <a:ext uri="{FF2B5EF4-FFF2-40B4-BE49-F238E27FC236}">
                <a16:creationId xmlns:a16="http://schemas.microsoft.com/office/drawing/2014/main" id="{93BF5D88-BAA4-D830-B7E9-F3F8B8B95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09600"/>
            <a:ext cx="194468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p:sndAc>
      <p:stSnd>
        <p:snd r:embed="rId4" name="breeze.wav"/>
      </p:stSnd>
    </p:sndAc>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Content Placeholder 2">
            <a:extLst>
              <a:ext uri="{FF2B5EF4-FFF2-40B4-BE49-F238E27FC236}">
                <a16:creationId xmlns:a16="http://schemas.microsoft.com/office/drawing/2014/main" id="{C5134A42-53B6-5123-0E9C-12A187907E46}"/>
              </a:ext>
            </a:extLst>
          </p:cNvPr>
          <p:cNvSpPr>
            <a:spLocks/>
          </p:cNvSpPr>
          <p:nvPr/>
        </p:nvSpPr>
        <p:spPr bwMode="auto">
          <a:xfrm>
            <a:off x="214313" y="2997200"/>
            <a:ext cx="86058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Función del Programa de Ejercicio:</a:t>
            </a:r>
            <a:endParaRPr lang="es-PR" altLang="es-PR" sz="2400" b="1" i="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Metas Medulares:</a:t>
            </a:r>
            <a:endParaRPr lang="es-PR" altLang="es-PR" sz="2000" b="1">
              <a:solidFill>
                <a:srgbClr val="000000"/>
              </a:solidFill>
              <a:latin typeface="Tahoma" panose="020B0604030504040204" pitchFamily="34" charset="0"/>
            </a:endParaRPr>
          </a:p>
          <a:p>
            <a:pPr lvl="2" eaLnBrk="1" hangingPunct="1">
              <a:lnSpc>
                <a:spcPct val="90000"/>
              </a:lnSpc>
              <a:buClr>
                <a:schemeClr val="tx1"/>
              </a:buClr>
              <a:buFontTx/>
              <a:buChar char="•"/>
            </a:pPr>
            <a:r>
              <a:rPr lang="es-PR" altLang="es-PR" sz="1900" b="1">
                <a:solidFill>
                  <a:srgbClr val="000000"/>
                </a:solidFill>
                <a:latin typeface="Arial" panose="020B0604020202020204" pitchFamily="34" charset="0"/>
              </a:rPr>
              <a:t>Para promover la normalización del la función cardiovascular:</a:t>
            </a:r>
            <a:endParaRPr lang="es-PR" altLang="es-PR" sz="2100" b="1" i="1">
              <a:solidFill>
                <a:srgbClr val="000000"/>
              </a:solidFill>
              <a:latin typeface="Arial" panose="020B0604020202020204" pitchFamily="34" charset="0"/>
            </a:endParaRPr>
          </a:p>
          <a:p>
            <a:pPr lvl="3" eaLnBrk="1" hangingPunct="1">
              <a:buClr>
                <a:schemeClr val="tx1"/>
              </a:buClr>
              <a:buFont typeface="Wingdings" panose="05000000000000000000" pitchFamily="2" charset="2"/>
              <a:buChar char="ð"/>
            </a:pPr>
            <a:r>
              <a:rPr lang="es-PR" altLang="es-PR" b="1">
                <a:solidFill>
                  <a:srgbClr val="000000"/>
                </a:solidFill>
                <a:latin typeface="Calibri" panose="020F0502020204030204" pitchFamily="34" charset="0"/>
              </a:rPr>
              <a:t> Tres principales metas:</a:t>
            </a:r>
            <a:endParaRPr lang="es-PR" altLang="es-PR" b="1" i="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Para incrementar la aptitud aeróbica</a:t>
            </a:r>
            <a:endParaRPr lang="es-PR" altLang="es-PR" sz="1900" b="1" i="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Para mejorar el control nervioso de la función vascular:</a:t>
            </a:r>
          </a:p>
          <a:p>
            <a:pPr lvl="4" eaLnBrk="1" hangingPunct="1">
              <a:lnSpc>
                <a:spcPct val="9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Especialmente, la resistencia en los vasos sanguíneos </a:t>
            </a:r>
          </a:p>
          <a:p>
            <a:pPr lvl="4" eaLnBrk="1" hangingPunct="1">
              <a:lnSpc>
                <a:spcPct val="70000"/>
              </a:lnSpc>
              <a:buClr>
                <a:schemeClr val="tx1"/>
              </a:buClr>
              <a:buFont typeface="Wingdings" panose="05000000000000000000" pitchFamily="2" charset="2"/>
              <a:buNone/>
            </a:pPr>
            <a:r>
              <a:rPr lang="en-US" altLang="es-PR" sz="1800" b="1" i="1">
                <a:solidFill>
                  <a:schemeClr val="tx1"/>
                </a:solidFill>
                <a:sym typeface="Wingdings" panose="05000000000000000000" pitchFamily="2" charset="2"/>
              </a:rPr>
              <a:t>     de los músculos</a:t>
            </a:r>
            <a:r>
              <a:rPr lang="en-US" altLang="es-PR" sz="18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esqueléticos</a:t>
            </a:r>
            <a:endParaRPr lang="es-PR" altLang="es-PR" sz="1900" b="1" i="1">
              <a:solidFill>
                <a:schemeClr val="tx1"/>
              </a:solidFill>
            </a:endParaRPr>
          </a:p>
          <a:p>
            <a:pPr lvl="4" eaLnBrk="1" hangingPunct="1">
              <a:lnSpc>
                <a:spcPct val="120000"/>
              </a:lnSpc>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Para mejorar la función endoteliar:</a:t>
            </a:r>
          </a:p>
          <a:p>
            <a:pPr lvl="4" eaLnBrk="1" hangingPunct="1">
              <a:lnSpc>
                <a:spcPct val="9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Principalmente en las arterias coronarias</a:t>
            </a:r>
            <a:endParaRPr lang="es-PR" altLang="es-PR" sz="1700" b="1" i="1">
              <a:solidFill>
                <a:srgbClr val="000000"/>
              </a:solidFill>
              <a:latin typeface="Arial" panose="020B0604020202020204" pitchFamily="34" charset="0"/>
            </a:endParaRPr>
          </a:p>
        </p:txBody>
      </p:sp>
      <p:pic>
        <p:nvPicPr>
          <p:cNvPr id="300035" name="Picture 6" descr="Runner_Man_Torso_Green_Edge_GALL_002">
            <a:extLst>
              <a:ext uri="{FF2B5EF4-FFF2-40B4-BE49-F238E27FC236}">
                <a16:creationId xmlns:a16="http://schemas.microsoft.com/office/drawing/2014/main" id="{674729A5-136D-3160-3A10-8CB32E561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300"/>
            <a:ext cx="226853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772124-D9EA-7203-0A3A-80C90B33A7AA}"/>
              </a:ext>
            </a:extLst>
          </p:cNvPr>
          <p:cNvSpPr>
            <a:spLocks/>
          </p:cNvSpPr>
          <p:nvPr/>
        </p:nvSpPr>
        <p:spPr bwMode="auto">
          <a:xfrm>
            <a:off x="2124075" y="836613"/>
            <a:ext cx="66246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20000"/>
              </a:lnSpc>
              <a:defRPr/>
            </a:pPr>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a:extLst>
              <a:ext uri="{FF2B5EF4-FFF2-40B4-BE49-F238E27FC236}">
                <a16:creationId xmlns:a16="http://schemas.microsoft.com/office/drawing/2014/main" id="{86A12106-D544-AFD4-9728-0AAE3D6E6CEF}"/>
              </a:ext>
            </a:extLst>
          </p:cNvPr>
          <p:cNvSpPr>
            <a:spLocks/>
          </p:cNvSpPr>
          <p:nvPr/>
        </p:nvSpPr>
        <p:spPr bwMode="auto">
          <a:xfrm>
            <a:off x="0" y="2278063"/>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20000"/>
              </a:lnSpc>
              <a:defRPr/>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spTree>
    <p:custDataLst>
      <p:tags r:id="rId1"/>
    </p:custDataLst>
  </p:cSld>
  <p:clrMapOvr>
    <a:masterClrMapping/>
  </p:clrMapOvr>
  <p:transition spd="slow">
    <p:strips dir="rd"/>
    <p:sndAc>
      <p:stSnd>
        <p:snd r:embed="rId4" name="breeze.wav"/>
      </p:stSnd>
    </p:sndAc>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6">
            <a:extLst>
              <a:ext uri="{FF2B5EF4-FFF2-40B4-BE49-F238E27FC236}">
                <a16:creationId xmlns:a16="http://schemas.microsoft.com/office/drawing/2014/main" id="{65EC5B09-B989-033B-6D6C-7D932F15F082}"/>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a:t>
            </a:r>
            <a:r>
              <a:rPr lang="en-US" altLang="es-PR" sz="1200" b="1" i="1">
                <a:latin typeface="Times New Roman" panose="02020603050405020304" pitchFamily="18" charset="0"/>
              </a:rPr>
              <a:t>Exercise and Disease Management</a:t>
            </a:r>
            <a:r>
              <a:rPr lang="en-US" altLang="es-PR" sz="1200">
                <a:latin typeface="Times New Roman" panose="02020603050405020304" pitchFamily="18" charset="0"/>
              </a:rPr>
              <a:t>  (p. 3), por B.C. Leutholtz, &amp; I. Ripoll, 1999, Boca Raton, FL: CRC Press. Copyright 1999 por: CRC Press LLC.</a:t>
            </a:r>
          </a:p>
        </p:txBody>
      </p:sp>
      <p:pic>
        <p:nvPicPr>
          <p:cNvPr id="302083" name="Picture 7" descr="Running_Feets_Edge_GALL_002">
            <a:extLst>
              <a:ext uri="{FF2B5EF4-FFF2-40B4-BE49-F238E27FC236}">
                <a16:creationId xmlns:a16="http://schemas.microsoft.com/office/drawing/2014/main" id="{E29804F9-5952-3904-EDC2-692337857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49275"/>
            <a:ext cx="230505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DF8C659-9BCE-7CD4-8611-163AA66F8541}"/>
              </a:ext>
            </a:extLst>
          </p:cNvPr>
          <p:cNvSpPr>
            <a:spLocks/>
          </p:cNvSpPr>
          <p:nvPr/>
        </p:nvSpPr>
        <p:spPr bwMode="auto">
          <a:xfrm>
            <a:off x="2484438" y="765175"/>
            <a:ext cx="66246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sp>
        <p:nvSpPr>
          <p:cNvPr id="302085" name="Content Placeholder 2">
            <a:extLst>
              <a:ext uri="{FF2B5EF4-FFF2-40B4-BE49-F238E27FC236}">
                <a16:creationId xmlns:a16="http://schemas.microsoft.com/office/drawing/2014/main" id="{9B56087A-3430-61C9-144C-84DEF2BC4497}"/>
              </a:ext>
            </a:extLst>
          </p:cNvPr>
          <p:cNvSpPr>
            <a:spLocks/>
          </p:cNvSpPr>
          <p:nvPr/>
        </p:nvSpPr>
        <p:spPr bwMode="auto">
          <a:xfrm>
            <a:off x="142875" y="1916113"/>
            <a:ext cx="8893175"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20000"/>
              </a:lnSpc>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Enfoque Terapéutico Moderno de la Medicina:</a:t>
            </a:r>
            <a:endParaRPr lang="es-PR" altLang="es-PR" sz="2400"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Educar al Paciente: </a:t>
            </a:r>
            <a:endParaRPr lang="es-PR" altLang="es-PR" sz="19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Responsabilidad individual de la salud:</a:t>
            </a:r>
            <a:endParaRPr lang="es-PR" altLang="es-PR" sz="2100" b="1" i="1">
              <a:solidFill>
                <a:srgbClr val="000000"/>
              </a:solidFill>
              <a:latin typeface="Arial" panose="020B0604020202020204" pitchFamily="34" charset="0"/>
            </a:endParaRPr>
          </a:p>
          <a:p>
            <a:pPr lvl="3" eaLnBrk="1" hangingPunct="1">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Auto-Cuidado del bienestar:</a:t>
            </a:r>
          </a:p>
          <a:p>
            <a:pPr lvl="3" eaLnBrk="1" hangingPunct="1">
              <a:lnSpc>
                <a:spcPct val="70000"/>
              </a:lnSpc>
              <a:buClr>
                <a:schemeClr val="tx1"/>
              </a:buClr>
              <a:buFont typeface="Wingdings" panose="05000000000000000000" pitchFamily="2" charset="2"/>
              <a:buNone/>
            </a:pPr>
            <a:r>
              <a:rPr lang="es-PR" altLang="es-PR" sz="2100" b="1">
                <a:solidFill>
                  <a:srgbClr val="000000"/>
                </a:solidFill>
                <a:latin typeface="Calibri" panose="020F0502020204030204" pitchFamily="34" charset="0"/>
              </a:rPr>
              <a:t>     </a:t>
            </a:r>
            <a:r>
              <a:rPr lang="es-PR" altLang="es-PR" sz="2100" b="1" i="1">
                <a:solidFill>
                  <a:srgbClr val="000000"/>
                </a:solidFill>
                <a:latin typeface="Calibri" panose="020F0502020204030204" pitchFamily="34" charset="0"/>
              </a:rPr>
              <a:t>Representa un sistema efectivo para el cuidado de la salud</a:t>
            </a:r>
            <a:r>
              <a:rPr lang="es-PR" altLang="es-PR" sz="1800" b="1">
                <a:solidFill>
                  <a:srgbClr val="000000"/>
                </a:solidFill>
              </a:rPr>
              <a:t> </a:t>
            </a:r>
            <a:endParaRPr lang="es-PR" altLang="es-PR" sz="17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1900" b="1">
                <a:solidFill>
                  <a:srgbClr val="000000"/>
                </a:solidFill>
                <a:latin typeface="Arial" panose="020B0604020202020204" pitchFamily="34" charset="0"/>
              </a:rPr>
              <a:t>Implementar el Tratamiento Médico Convencional:</a:t>
            </a:r>
          </a:p>
          <a:p>
            <a:pPr lvl="2" eaLnBrk="1" hangingPunct="1">
              <a:lnSpc>
                <a:spcPct val="70000"/>
              </a:lnSpc>
              <a:buClr>
                <a:schemeClr val="tx1"/>
              </a:buClr>
              <a:buFontTx/>
              <a:buNone/>
            </a:pPr>
            <a:r>
              <a:rPr lang="es-PR" altLang="es-PR" sz="1900" b="1">
                <a:solidFill>
                  <a:srgbClr val="000000"/>
                </a:solidFill>
                <a:latin typeface="Arial" panose="020B0604020202020204" pitchFamily="34" charset="0"/>
              </a:rPr>
              <a:t>   </a:t>
            </a:r>
            <a:r>
              <a:rPr lang="es-PR" altLang="es-PR" sz="1900" b="1" i="1">
                <a:solidFill>
                  <a:srgbClr val="000000"/>
                </a:solidFill>
                <a:latin typeface="Arial" panose="020B0604020202020204" pitchFamily="34" charset="0"/>
              </a:rPr>
              <a:t>(Diagnóstico, Terapia y Cumplimiento dentro de tal Terapia)</a:t>
            </a:r>
            <a:endParaRPr lang="es-PR" altLang="es-PR" sz="2100" b="1" i="1">
              <a:solidFill>
                <a:srgbClr val="000000"/>
              </a:solidFill>
              <a:latin typeface="Arial" panose="020B0604020202020204" pitchFamily="34" charset="0"/>
            </a:endParaRPr>
          </a:p>
          <a:p>
            <a:pPr lvl="3" eaLnBrk="1" hangingPunct="1">
              <a:lnSpc>
                <a:spcPct val="11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Dentro del contexto de las:</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Circunstancias Psicosociales y Económicas</a:t>
            </a:r>
          </a:p>
          <a:p>
            <a:pPr lvl="4" eaLnBrk="1" hangingPunct="1">
              <a:lnSpc>
                <a:spcPct val="9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del paciente y la familia:</a:t>
            </a:r>
            <a:endParaRPr lang="es-PR" altLang="es-PR" sz="1900" b="1">
              <a:solidFill>
                <a:srgbClr val="000000"/>
              </a:solidFill>
              <a:latin typeface="Calibri" panose="020F0502020204030204" pitchFamily="34" charset="0"/>
            </a:endParaRPr>
          </a:p>
          <a:p>
            <a:pPr lvl="3" eaLnBrk="1" hangingPunct="1">
              <a:lnSpc>
                <a:spcPct val="120000"/>
              </a:lnSpc>
              <a:buClr>
                <a:schemeClr val="tx1"/>
              </a:buClr>
              <a:buFont typeface="Wingdings" panose="05000000000000000000" pitchFamily="2" charset="2"/>
              <a:buNone/>
            </a:pPr>
            <a:r>
              <a:rPr lang="es-PR" altLang="es-PR" sz="2100" b="1">
                <a:solidFill>
                  <a:srgbClr val="000000"/>
                </a:solidFill>
                <a:latin typeface="Calibri" panose="020F0502020204030204" pitchFamily="34" charset="0"/>
              </a:rPr>
              <a:t>        </a:t>
            </a:r>
            <a:r>
              <a:rPr lang="es-PR" altLang="es-PR" sz="2100" b="1" i="1">
                <a:solidFill>
                  <a:srgbClr val="000000"/>
                </a:solidFill>
                <a:latin typeface="Calibri" panose="020F0502020204030204" pitchFamily="34" charset="0"/>
              </a:rPr>
              <a:t>Dolor, sufrimiento, alteración familiar, vida social y ocupacional,</a:t>
            </a:r>
          </a:p>
          <a:p>
            <a:pPr lvl="3" eaLnBrk="1" hangingPunct="1">
              <a:lnSpc>
                <a:spcPct val="50000"/>
              </a:lnSpc>
              <a:buClr>
                <a:schemeClr val="tx1"/>
              </a:buClr>
              <a:buFont typeface="Wingdings" panose="05000000000000000000" pitchFamily="2" charset="2"/>
              <a:buNone/>
            </a:pPr>
            <a:r>
              <a:rPr lang="es-PR" altLang="es-PR" sz="2100" b="1" i="1">
                <a:solidFill>
                  <a:srgbClr val="000000"/>
                </a:solidFill>
                <a:latin typeface="Calibri" panose="020F0502020204030204" pitchFamily="34" charset="0"/>
              </a:rPr>
              <a:t>        consecuencias económicas, e impacto emocional</a:t>
            </a:r>
          </a:p>
        </p:txBody>
      </p:sp>
    </p:spTree>
    <p:custDataLst>
      <p:tags r:id="rId1"/>
    </p:custDataLst>
  </p:cSld>
  <p:clrMapOvr>
    <a:masterClrMapping/>
  </p:clrMapOvr>
  <p:transition spd="slow">
    <p:wipe dir="d"/>
    <p:sndAc>
      <p:stSnd>
        <p:snd r:embed="rId4" name="breeze.wav"/>
      </p:stSnd>
    </p:sndAc>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D54BC1B-04EF-960A-62D7-8D2EE6B269C0}"/>
              </a:ext>
            </a:extLst>
          </p:cNvPr>
          <p:cNvSpPr>
            <a:spLocks/>
          </p:cNvSpPr>
          <p:nvPr/>
        </p:nvSpPr>
        <p:spPr bwMode="auto">
          <a:xfrm>
            <a:off x="71438" y="2709863"/>
            <a:ext cx="88931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lnSpc>
                <a:spcPct val="140000"/>
              </a:lnSpc>
              <a:spcBef>
                <a:spcPct val="20000"/>
              </a:spcBef>
              <a:buClr>
                <a:schemeClr val="tx1"/>
              </a:buClr>
              <a:buSzPts val="2400"/>
              <a:buFont typeface="Wingdings" pitchFamily="2" charset="2"/>
              <a:buChar char="q"/>
              <a:defRPr/>
            </a:pPr>
            <a:r>
              <a:rPr lang="es-PR" altLang="es-PR" sz="2400" b="1">
                <a:latin typeface="Calibri" pitchFamily="34" charset="0"/>
              </a:rPr>
              <a:t> Enfoque del Programa - </a:t>
            </a:r>
            <a:r>
              <a:rPr lang="es-PR" altLang="es-PR" sz="2400" b="1" i="1" u="sng">
                <a:effectLst>
                  <a:outerShdw blurRad="38100" dist="38100" dir="2700000" algn="tl">
                    <a:srgbClr val="C0C0C0"/>
                  </a:outerShdw>
                </a:effectLst>
                <a:latin typeface="Calibri" pitchFamily="34" charset="0"/>
              </a:rPr>
              <a:t>Transdisciplinario</a:t>
            </a:r>
            <a:r>
              <a:rPr lang="es-PR" altLang="es-PR" sz="2400" b="1">
                <a:latin typeface="Calibri" pitchFamily="34" charset="0"/>
              </a:rPr>
              <a:t>: TRABAJO DE EQUIPO:</a:t>
            </a:r>
            <a:endParaRPr lang="es-PR" altLang="es-PR" sz="2400" b="1">
              <a:solidFill>
                <a:srgbClr val="000000"/>
              </a:solidFill>
            </a:endParaRPr>
          </a:p>
          <a:p>
            <a:pPr lvl="1" eaLnBrk="1" hangingPunct="1">
              <a:lnSpc>
                <a:spcPct val="140000"/>
              </a:lnSpc>
              <a:buClr>
                <a:schemeClr val="tx1"/>
              </a:buClr>
              <a:buFont typeface="Wingdings" pitchFamily="2" charset="2"/>
              <a:buChar char="Ø"/>
              <a:defRPr/>
            </a:pPr>
            <a:r>
              <a:rPr lang="es-PR" altLang="es-PR" sz="2000" b="1">
                <a:solidFill>
                  <a:srgbClr val="000000"/>
                </a:solidFill>
              </a:rPr>
              <a:t> Justificación:</a:t>
            </a:r>
          </a:p>
          <a:p>
            <a:pPr lvl="1" eaLnBrk="1" hangingPunct="1">
              <a:lnSpc>
                <a:spcPct val="70000"/>
              </a:lnSpc>
              <a:buClr>
                <a:schemeClr val="tx1"/>
              </a:buClr>
              <a:buFont typeface="Wingdings" pitchFamily="2" charset="2"/>
              <a:buNone/>
              <a:defRPr/>
            </a:pPr>
            <a:r>
              <a:rPr lang="es-PR" altLang="es-PR" sz="2000" b="1" i="1">
                <a:solidFill>
                  <a:srgbClr val="000000"/>
                </a:solidFill>
                <a:latin typeface="Calibri" pitchFamily="34" charset="0"/>
              </a:rPr>
              <a:t>     Enfoque de equipo interdisciplinario para el cuidado total de participante</a:t>
            </a:r>
            <a:r>
              <a:rPr lang="es-PR" altLang="es-PR" sz="2000" b="1">
                <a:solidFill>
                  <a:srgbClr val="000000"/>
                </a:solidFill>
              </a:rPr>
              <a:t> </a:t>
            </a:r>
            <a:endParaRPr lang="es-PR" altLang="es-PR" sz="1900" b="1">
              <a:solidFill>
                <a:srgbClr val="000000"/>
              </a:solidFill>
              <a:latin typeface="Tahoma" pitchFamily="34" charset="0"/>
            </a:endParaRPr>
          </a:p>
          <a:p>
            <a:pPr lvl="2" eaLnBrk="1" hangingPunct="1">
              <a:lnSpc>
                <a:spcPct val="140000"/>
              </a:lnSpc>
              <a:buClr>
                <a:schemeClr val="tx1"/>
              </a:buClr>
              <a:buFontTx/>
              <a:buChar char="•"/>
              <a:defRPr/>
            </a:pPr>
            <a:r>
              <a:rPr lang="es-PR" altLang="es-PR" sz="1900" b="1">
                <a:solidFill>
                  <a:srgbClr val="000000"/>
                </a:solidFill>
                <a:latin typeface="Arial" charset="0"/>
              </a:rPr>
              <a:t>Atender una diversidad de necesidades - ENTE BIOPSICOSOCIAL:</a:t>
            </a:r>
            <a:endParaRPr lang="es-PR" altLang="es-PR" sz="2100" b="1" i="1">
              <a:solidFill>
                <a:srgbClr val="000000"/>
              </a:solidFill>
              <a:latin typeface="Arial" charset="0"/>
            </a:endParaRPr>
          </a:p>
          <a:p>
            <a:pPr lvl="3" eaLnBrk="1" hangingPunct="1">
              <a:lnSpc>
                <a:spcPct val="140000"/>
              </a:lnSpc>
              <a:buClr>
                <a:schemeClr val="tx1"/>
              </a:buClr>
              <a:buFont typeface="Wingdings" pitchFamily="2" charset="2"/>
              <a:buChar char="ð"/>
              <a:defRPr/>
            </a:pPr>
            <a:r>
              <a:rPr lang="es-PR" altLang="es-PR" sz="2100" b="1">
                <a:solidFill>
                  <a:srgbClr val="000000"/>
                </a:solidFill>
                <a:latin typeface="Calibri" pitchFamily="34" charset="0"/>
              </a:rPr>
              <a:t> Pacientes Médicamente Complejos:</a:t>
            </a:r>
            <a:endParaRPr lang="es-PR" altLang="es-PR" sz="2100" b="1">
              <a:solidFill>
                <a:schemeClr val="tx1"/>
              </a:solidFill>
            </a:endParaRPr>
          </a:p>
          <a:p>
            <a:pPr lvl="4" eaLnBrk="1" hangingPunct="1">
              <a:lnSpc>
                <a:spcPct val="140000"/>
              </a:lnSpc>
              <a:buClr>
                <a:schemeClr val="tx1"/>
              </a:buClr>
              <a:buFont typeface="Wingdings" pitchFamily="2" charset="2"/>
              <a:buNone/>
              <a:defRPr/>
            </a:pPr>
            <a:r>
              <a:rPr lang="en-US" altLang="es-PR" sz="1900" b="1">
                <a:solidFill>
                  <a:schemeClr val="tx1"/>
                </a:solidFill>
                <a:sym typeface="Wingdings" pitchFamily="2" charset="2"/>
              </a:rPr>
              <a:t> </a:t>
            </a:r>
            <a:r>
              <a:rPr lang="en-US" altLang="es-PR" sz="1800" b="1">
                <a:solidFill>
                  <a:schemeClr val="tx1"/>
                </a:solidFill>
                <a:sym typeface="Wingdings" pitchFamily="2" charset="2"/>
              </a:rPr>
              <a:t>◊ REQUIERE: Tratamiento Multifactorial</a:t>
            </a:r>
          </a:p>
          <a:p>
            <a:pPr lvl="4" eaLnBrk="1" hangingPunct="1">
              <a:lnSpc>
                <a:spcPct val="90000"/>
              </a:lnSpc>
              <a:buClr>
                <a:schemeClr val="tx1"/>
              </a:buClr>
              <a:buFont typeface="Wingdings" pitchFamily="2" charset="2"/>
              <a:buNone/>
              <a:defRPr/>
            </a:pPr>
            <a:r>
              <a:rPr lang="en-US" altLang="es-PR" sz="1800" b="1">
                <a:solidFill>
                  <a:schemeClr val="tx1"/>
                </a:solidFill>
                <a:sym typeface="Wingdings" pitchFamily="2" charset="2"/>
              </a:rPr>
              <a:t>     </a:t>
            </a:r>
            <a:r>
              <a:rPr lang="en-US" altLang="es-PR" sz="1800" b="1" i="1">
                <a:solidFill>
                  <a:schemeClr val="tx1"/>
                </a:solidFill>
                <a:sym typeface="Wingdings" pitchFamily="2" charset="2"/>
              </a:rPr>
              <a:t>Modificación integrada de la conducta</a:t>
            </a:r>
            <a:endParaRPr lang="es-PR" altLang="es-PR" sz="2100" b="1" i="1">
              <a:solidFill>
                <a:schemeClr val="tx1"/>
              </a:solidFill>
            </a:endParaRPr>
          </a:p>
        </p:txBody>
      </p:sp>
      <p:sp>
        <p:nvSpPr>
          <p:cNvPr id="2" name="Title 1">
            <a:extLst>
              <a:ext uri="{FF2B5EF4-FFF2-40B4-BE49-F238E27FC236}">
                <a16:creationId xmlns:a16="http://schemas.microsoft.com/office/drawing/2014/main" id="{93221A54-C810-9664-165F-9EFAEE3EC1C8}"/>
              </a:ext>
            </a:extLst>
          </p:cNvPr>
          <p:cNvSpPr>
            <a:spLocks/>
          </p:cNvSpPr>
          <p:nvPr/>
        </p:nvSpPr>
        <p:spPr bwMode="auto">
          <a:xfrm>
            <a:off x="2124075" y="765175"/>
            <a:ext cx="66246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pic>
        <p:nvPicPr>
          <p:cNvPr id="304132" name="Picture 4" descr="Jogger_Woman_Race_Belved_001">
            <a:extLst>
              <a:ext uri="{FF2B5EF4-FFF2-40B4-BE49-F238E27FC236}">
                <a16:creationId xmlns:a16="http://schemas.microsoft.com/office/drawing/2014/main" id="{5511C554-9BBB-A451-0AB6-67ABA6B66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82613"/>
            <a:ext cx="1728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3" name="Text Box 6">
            <a:extLst>
              <a:ext uri="{FF2B5EF4-FFF2-40B4-BE49-F238E27FC236}">
                <a16:creationId xmlns:a16="http://schemas.microsoft.com/office/drawing/2014/main" id="{3DC42A75-1005-DCF0-DF7E-85102C9047B2}"/>
              </a:ext>
            </a:extLst>
          </p:cNvPr>
          <p:cNvSpPr txBox="1">
            <a:spLocks noChangeArrowheads="1"/>
          </p:cNvSpPr>
          <p:nvPr/>
        </p:nvSpPr>
        <p:spPr bwMode="auto">
          <a:xfrm>
            <a:off x="179388" y="5734050"/>
            <a:ext cx="86407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“Managing Exercise in Persons with Multiple Chronic Conditions,” por G. E. Moore, P. L. Painter, G. W. Lyerly, &amp; L. L. Durstine. En </a:t>
            </a:r>
            <a:r>
              <a:rPr lang="en-US" altLang="es-PR" sz="1200" b="1" i="1">
                <a:latin typeface="Times New Roman" panose="02020603050405020304" pitchFamily="18" charset="0"/>
              </a:rPr>
              <a:t>ACSM’s Exercise Management for Persons with Chronic Diseases and Disabilities</a:t>
            </a:r>
            <a:r>
              <a:rPr lang="en-US" altLang="es-PR" sz="1200">
                <a:latin typeface="Times New Roman" panose="02020603050405020304" pitchFamily="18" charset="0"/>
              </a:rPr>
              <a:t>. 3ra. ed., (pp. 32-33), por J. L. Durstine, G. E. Moore, P. L. Painter, &amp; S. O. Roberts (Eds.), 2009, Champaign, IL: Human Kinetics. Copyright 2009 por: the American College of Sports Medicine.</a:t>
            </a:r>
          </a:p>
        </p:txBody>
      </p:sp>
      <p:sp>
        <p:nvSpPr>
          <p:cNvPr id="3" name="Title 1">
            <a:extLst>
              <a:ext uri="{FF2B5EF4-FFF2-40B4-BE49-F238E27FC236}">
                <a16:creationId xmlns:a16="http://schemas.microsoft.com/office/drawing/2014/main" id="{4F4D7917-0D9B-D136-461E-0A179B84209F}"/>
              </a:ext>
            </a:extLst>
          </p:cNvPr>
          <p:cNvSpPr>
            <a:spLocks/>
          </p:cNvSpPr>
          <p:nvPr/>
        </p:nvSpPr>
        <p:spPr bwMode="auto">
          <a:xfrm>
            <a:off x="0" y="2060575"/>
            <a:ext cx="8964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40000"/>
              </a:lnSpc>
              <a:defRPr/>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spTree>
    <p:custDataLst>
      <p:tags r:id="rId1"/>
    </p:custDataLst>
  </p:cSld>
  <p:clrMapOvr>
    <a:masterClrMapping/>
  </p:clrMapOvr>
  <p:transition spd="slow">
    <p:wipe/>
    <p:sndAc>
      <p:stSnd>
        <p:snd r:embed="rId4" name="breeze.wav"/>
      </p:stSnd>
    </p:sndAc>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8" descr="Folded_Page_Guias">
            <a:extLst>
              <a:ext uri="{FF2B5EF4-FFF2-40B4-BE49-F238E27FC236}">
                <a16:creationId xmlns:a16="http://schemas.microsoft.com/office/drawing/2014/main" id="{C83FBCDB-F220-0807-4580-F70FB6B34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981075"/>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whoosh.wav"/>
      </p:stSnd>
    </p:sndAc>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6">
            <a:extLst>
              <a:ext uri="{FF2B5EF4-FFF2-40B4-BE49-F238E27FC236}">
                <a16:creationId xmlns:a16="http://schemas.microsoft.com/office/drawing/2014/main" id="{D9C06838-083F-FFF8-800A-668075E08959}"/>
              </a:ext>
            </a:extLst>
          </p:cNvPr>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pic>
        <p:nvPicPr>
          <p:cNvPr id="308227" name="Picture 7" descr="PA_2008_002">
            <a:extLst>
              <a:ext uri="{FF2B5EF4-FFF2-40B4-BE49-F238E27FC236}">
                <a16:creationId xmlns:a16="http://schemas.microsoft.com/office/drawing/2014/main" id="{BCEADE40-6C81-88A3-F47A-AA6DE46DF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836613"/>
            <a:ext cx="699135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E45873-C559-FC6C-CFC0-414FA78866E5}"/>
              </a:ext>
            </a:extLst>
          </p:cNvPr>
          <p:cNvSpPr>
            <a:spLocks/>
          </p:cNvSpPr>
          <p:nvPr/>
        </p:nvSpPr>
        <p:spPr bwMode="auto">
          <a:xfrm>
            <a:off x="179388" y="620713"/>
            <a:ext cx="8785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50000"/>
              </a:lnSpc>
              <a:defRPr/>
            </a:pPr>
            <a:r>
              <a:rPr lang="es-PR" altLang="es-PR" sz="3200">
                <a:cs typeface="Arial" charset="0"/>
              </a:rPr>
              <a:t> </a:t>
            </a:r>
            <a:r>
              <a:rPr lang="es-PR" altLang="es-PR" sz="1600">
                <a:solidFill>
                  <a:srgbClr val="484876"/>
                </a:solidFill>
                <a:effectLst>
                  <a:outerShdw blurRad="38100" dist="38100" dir="2700000" algn="tl">
                    <a:srgbClr val="C0C0C0"/>
                  </a:outerShdw>
                </a:effectLst>
                <a:latin typeface="Arial Black" pitchFamily="34" charset="0"/>
                <a:cs typeface="Arial" charset="0"/>
              </a:rPr>
              <a:t>WEB: </a:t>
            </a:r>
            <a:r>
              <a:rPr lang="es-PR" altLang="es-PR" sz="1400" i="1">
                <a:solidFill>
                  <a:srgbClr val="484876"/>
                </a:solidFill>
                <a:effectLst>
                  <a:outerShdw blurRad="38100" dist="38100" dir="2700000" algn="tl">
                    <a:srgbClr val="C0C0C0"/>
                  </a:outerShdw>
                </a:effectLst>
                <a:latin typeface="Arial Black" pitchFamily="34" charset="0"/>
              </a:rPr>
              <a:t>http://www.health.gov/paguidelines/</a:t>
            </a:r>
            <a:endParaRPr lang="es-PR" altLang="es-PR" sz="160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comb/>
    <p:sndAc>
      <p:stSnd>
        <p:snd r:embed="rId4" name="chimes.wav"/>
      </p:stSnd>
    </p:sndAc>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TAB-3_Cronologia_Actividdaes_Fisicas_01">
            <a:extLst>
              <a:ext uri="{FF2B5EF4-FFF2-40B4-BE49-F238E27FC236}">
                <a16:creationId xmlns:a16="http://schemas.microsoft.com/office/drawing/2014/main" id="{3475FA50-4CA8-4AA0-1A9F-7505AAA47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765175"/>
            <a:ext cx="89281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34A0-5317-AC5D-8A9A-FF1EC995F74C}"/>
              </a:ext>
            </a:extLst>
          </p:cNvPr>
          <p:cNvSpPr>
            <a:spLocks/>
          </p:cNvSpPr>
          <p:nvPr/>
        </p:nvSpPr>
        <p:spPr bwMode="auto">
          <a:xfrm>
            <a:off x="1979613" y="549275"/>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2006</a:t>
            </a:r>
          </a:p>
        </p:txBody>
      </p:sp>
      <p:sp>
        <p:nvSpPr>
          <p:cNvPr id="35843" name="Text Box 6">
            <a:extLst>
              <a:ext uri="{FF2B5EF4-FFF2-40B4-BE49-F238E27FC236}">
                <a16:creationId xmlns:a16="http://schemas.microsoft.com/office/drawing/2014/main" id="{1237D343-65E7-6FE3-9437-DC324C5EE998}"/>
              </a:ext>
            </a:extLst>
          </p:cNvPr>
          <p:cNvSpPr txBox="1">
            <a:spLocks noChangeArrowheads="1"/>
          </p:cNvSpPr>
          <p:nvPr/>
        </p:nvSpPr>
        <p:spPr bwMode="auto">
          <a:xfrm>
            <a:off x="4665663" y="2060575"/>
            <a:ext cx="4370387"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a:t>Lopategui Corsino, Edgar (2006). </a:t>
            </a:r>
            <a:r>
              <a:rPr lang="es-ES" altLang="es-PR" b="1" i="1"/>
              <a:t>Experiencias de Laboratorio: Bienestar y </a:t>
            </a:r>
          </a:p>
          <a:p>
            <a:pPr eaLnBrk="1" hangingPunct="1">
              <a:spcBef>
                <a:spcPct val="0"/>
              </a:spcBef>
              <a:buClrTx/>
              <a:buFontTx/>
              <a:buNone/>
            </a:pPr>
            <a:r>
              <a:rPr lang="es-ES" altLang="es-PR" b="1" i="1"/>
              <a:t>Calidad de Vida</a:t>
            </a:r>
            <a:r>
              <a:rPr lang="es-ES" altLang="es-PR"/>
              <a:t>. New Jersey: John Wiley &amp; Sons. 282 pp. </a:t>
            </a:r>
            <a:endParaRPr lang="en-US" altLang="es-PR"/>
          </a:p>
        </p:txBody>
      </p:sp>
      <p:pic>
        <p:nvPicPr>
          <p:cNvPr id="35844" name="Picture 4" descr="LABS_CoverPage-TEXT">
            <a:extLst>
              <a:ext uri="{FF2B5EF4-FFF2-40B4-BE49-F238E27FC236}">
                <a16:creationId xmlns:a16="http://schemas.microsoft.com/office/drawing/2014/main" id="{5CE09893-3B4E-F286-F792-39DE99AD91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8" y="909638"/>
            <a:ext cx="428307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4" descr="GN5_Principios_Act-Fis_PPT">
            <a:extLst>
              <a:ext uri="{FF2B5EF4-FFF2-40B4-BE49-F238E27FC236}">
                <a16:creationId xmlns:a16="http://schemas.microsoft.com/office/drawing/2014/main" id="{186B47DC-C36E-8A8B-6B4F-CAB5877407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625475"/>
            <a:ext cx="6481762"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wind.wav"/>
      </p:stSnd>
    </p:sndAc>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F2DE-E1AB-1C83-ACFF-AF3720FBB13E}"/>
              </a:ext>
            </a:extLst>
          </p:cNvPr>
          <p:cNvSpPr>
            <a:spLocks/>
          </p:cNvSpPr>
          <p:nvPr/>
        </p:nvSpPr>
        <p:spPr bwMode="auto">
          <a:xfrm>
            <a:off x="0" y="692150"/>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itchFamily="34" charset="0"/>
                <a:cs typeface="Arial" charset="0"/>
              </a:rPr>
              <a:t>PRIMERAS RECOMENDACIONES FORMALES DE:</a:t>
            </a:r>
            <a:br>
              <a:rPr lang="es-PR" altLang="es-PR" sz="2100">
                <a:solidFill>
                  <a:srgbClr val="484876"/>
                </a:solidFill>
                <a:effectLst>
                  <a:outerShdw blurRad="38100" dist="38100" dir="2700000" algn="tl">
                    <a:srgbClr val="C0C0C0"/>
                  </a:outerShdw>
                </a:effectLst>
                <a:latin typeface="Arial Black" pitchFamily="34" charset="0"/>
                <a:cs typeface="Arial" charset="0"/>
              </a:rPr>
            </a:br>
            <a:r>
              <a:rPr lang="es-PR" altLang="es-PR" sz="2100" i="1">
                <a:solidFill>
                  <a:srgbClr val="484876"/>
                </a:solidFill>
                <a:effectLst>
                  <a:outerShdw blurRad="38100" dist="38100" dir="2700000" algn="tl">
                    <a:srgbClr val="C0C0C0"/>
                  </a:outerShdw>
                </a:effectLst>
                <a:latin typeface="Arial Black" pitchFamily="34" charset="0"/>
                <a:cs typeface="Arial" charset="0"/>
              </a:rPr>
              <a:t>ACTIVIDAD FÍSICA PARA ADULTOS</a:t>
            </a:r>
            <a:endParaRPr lang="es-PR" altLang="es-PR" sz="2100">
              <a:solidFill>
                <a:srgbClr val="484876"/>
              </a:solidFill>
              <a:effectLst>
                <a:outerShdw blurRad="38100" dist="38100" dir="2700000" algn="tl">
                  <a:srgbClr val="C0C0C0"/>
                </a:outerShdw>
              </a:effectLst>
              <a:latin typeface="Arial Black" pitchFamily="34" charset="0"/>
              <a:cs typeface="Arial" charset="0"/>
            </a:endParaRPr>
          </a:p>
        </p:txBody>
      </p:sp>
      <p:pic>
        <p:nvPicPr>
          <p:cNvPr id="314371" name="Picture 6" descr="GT8_Guias_Act-Fis1995-1996_PPT">
            <a:extLst>
              <a:ext uri="{FF2B5EF4-FFF2-40B4-BE49-F238E27FC236}">
                <a16:creationId xmlns:a16="http://schemas.microsoft.com/office/drawing/2014/main" id="{A938B6BF-D52F-F17D-E69F-3A8F38907E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68413"/>
            <a:ext cx="856932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wind.wav"/>
      </p:stSnd>
    </p:sndAc>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5484-A5C7-BB1C-DB20-17799367CDA8}"/>
              </a:ext>
            </a:extLst>
          </p:cNvPr>
          <p:cNvSpPr>
            <a:spLocks/>
          </p:cNvSpPr>
          <p:nvPr/>
        </p:nvSpPr>
        <p:spPr bwMode="auto">
          <a:xfrm>
            <a:off x="0" y="906463"/>
            <a:ext cx="9144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itchFamily="34" charset="0"/>
                <a:cs typeface="Arial" charset="0"/>
              </a:rPr>
              <a:t>RECOMENDACIONES ACTUALES DE:</a:t>
            </a:r>
            <a:br>
              <a:rPr lang="es-PR" altLang="es-PR" sz="2100">
                <a:solidFill>
                  <a:srgbClr val="484876"/>
                </a:solidFill>
                <a:effectLst>
                  <a:outerShdw blurRad="38100" dist="38100" dir="2700000" algn="tl">
                    <a:srgbClr val="C0C0C0"/>
                  </a:outerShdw>
                </a:effectLst>
                <a:latin typeface="Arial Black" pitchFamily="34" charset="0"/>
                <a:cs typeface="Arial" charset="0"/>
              </a:rPr>
            </a:br>
            <a:r>
              <a:rPr lang="es-PR" altLang="es-PR" sz="2100" i="1">
                <a:solidFill>
                  <a:srgbClr val="484876"/>
                </a:solidFill>
                <a:effectLst>
                  <a:outerShdw blurRad="38100" dist="38100" dir="2700000" algn="tl">
                    <a:srgbClr val="C0C0C0"/>
                  </a:outerShdw>
                </a:effectLst>
                <a:latin typeface="Arial Black" pitchFamily="34" charset="0"/>
                <a:cs typeface="Arial" charset="0"/>
              </a:rPr>
              <a:t>ACTIVIDAD FÍSICA PARA ADULTOS</a:t>
            </a:r>
            <a:br>
              <a:rPr lang="es-PR" altLang="es-PR" sz="2100" i="1">
                <a:solidFill>
                  <a:srgbClr val="484876"/>
                </a:solidFill>
                <a:effectLst>
                  <a:outerShdw blurRad="38100" dist="38100" dir="2700000" algn="tl">
                    <a:srgbClr val="C0C0C0"/>
                  </a:outerShdw>
                </a:effectLst>
                <a:latin typeface="Arial Black" pitchFamily="34" charset="0"/>
                <a:cs typeface="Arial" charset="0"/>
              </a:rPr>
            </a:br>
            <a:endParaRPr lang="es-PR" altLang="es-PR" sz="2100">
              <a:solidFill>
                <a:srgbClr val="484876"/>
              </a:solidFill>
              <a:effectLst>
                <a:outerShdw blurRad="38100" dist="38100" dir="2700000" algn="tl">
                  <a:srgbClr val="C0C0C0"/>
                </a:outerShdw>
              </a:effectLst>
              <a:latin typeface="Arial Black" pitchFamily="34" charset="0"/>
              <a:cs typeface="Arial" charset="0"/>
            </a:endParaRPr>
          </a:p>
        </p:txBody>
      </p:sp>
      <p:pic>
        <p:nvPicPr>
          <p:cNvPr id="316419" name="Picture 4" descr="GT10_Guias_Act-Fis2008_PPT">
            <a:extLst>
              <a:ext uri="{FF2B5EF4-FFF2-40B4-BE49-F238E27FC236}">
                <a16:creationId xmlns:a16="http://schemas.microsoft.com/office/drawing/2014/main" id="{D0C49F9F-F45B-5437-693E-9FF1DA230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268413"/>
            <a:ext cx="80645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amond/>
    <p:sndAc>
      <p:stSnd>
        <p:snd r:embed="rId4" name="wind.wav"/>
      </p:stSnd>
    </p:sndAc>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C37B-FD42-40CE-048B-5AC14CA35AEB}"/>
              </a:ext>
            </a:extLst>
          </p:cNvPr>
          <p:cNvSpPr>
            <a:spLocks/>
          </p:cNvSpPr>
          <p:nvPr/>
        </p:nvSpPr>
        <p:spPr bwMode="auto">
          <a:xfrm>
            <a:off x="0" y="692150"/>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30000"/>
              </a:lnSpc>
              <a:defRPr/>
            </a:pPr>
            <a:r>
              <a:rPr lang="es-PR" altLang="es-PR" sz="2000">
                <a:solidFill>
                  <a:srgbClr val="484876"/>
                </a:solidFill>
                <a:effectLst>
                  <a:outerShdw blurRad="38100" dist="38100" dir="2700000" algn="tl">
                    <a:srgbClr val="C0C0C0"/>
                  </a:outerShdw>
                </a:effectLst>
                <a:latin typeface="Arial Black" pitchFamily="34" charset="0"/>
                <a:cs typeface="Arial" charset="0"/>
              </a:rPr>
              <a:t>DISEÑO Y PLANIFICACIÓN DE PROGRAMAS DE EJERCICIOS: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i="1">
                <a:solidFill>
                  <a:srgbClr val="484876"/>
                </a:solidFill>
                <a:effectLst>
                  <a:outerShdw blurRad="38100" dist="38100" dir="2700000" algn="tl">
                    <a:srgbClr val="C0C0C0"/>
                  </a:outerShdw>
                </a:effectLst>
                <a:latin typeface="Arial Black" pitchFamily="34" charset="0"/>
                <a:cs typeface="Arial" charset="0"/>
              </a:rPr>
              <a:t>NIÑOS Y ADOLESCENTES</a:t>
            </a:r>
            <a:br>
              <a:rPr lang="es-PR" altLang="es-PR" sz="2000" i="1">
                <a:solidFill>
                  <a:srgbClr val="484876"/>
                </a:solidFill>
                <a:effectLst>
                  <a:outerShdw blurRad="38100" dist="38100" dir="2700000" algn="tl">
                    <a:srgbClr val="C0C0C0"/>
                  </a:outerShdw>
                </a:effectLst>
                <a:latin typeface="Arial Black" pitchFamily="34" charset="0"/>
                <a:cs typeface="Arial" charset="0"/>
              </a:rPr>
            </a:br>
            <a:r>
              <a:rPr lang="es-PR" altLang="es-PR" sz="2000" i="1">
                <a:solidFill>
                  <a:srgbClr val="484876"/>
                </a:solidFill>
                <a:effectLst>
                  <a:outerShdw blurRad="38100" dist="38100" dir="2700000" algn="tl">
                    <a:srgbClr val="C0C0C0"/>
                  </a:outerShdw>
                </a:effectLst>
                <a:latin typeface="Arial Black" pitchFamily="34" charset="0"/>
                <a:cs typeface="Arial" charset="0"/>
              </a:rPr>
              <a:t>* Recomendaciones de Actividad Física *</a:t>
            </a:r>
            <a:r>
              <a:rPr lang="es-PR" altLang="es-PR" sz="1700" i="1">
                <a:solidFill>
                  <a:srgbClr val="484876"/>
                </a:solidFill>
                <a:effectLst>
                  <a:outerShdw blurRad="38100" dist="38100" dir="2700000" algn="tl">
                    <a:srgbClr val="C0C0C0"/>
                  </a:outerShdw>
                </a:effectLst>
                <a:latin typeface="Arial Black" pitchFamily="34" charset="0"/>
                <a:cs typeface="Arial" charset="0"/>
              </a:rPr>
              <a:t> </a:t>
            </a:r>
          </a:p>
        </p:txBody>
      </p:sp>
      <p:sp>
        <p:nvSpPr>
          <p:cNvPr id="318467" name="Rectangle 3">
            <a:extLst>
              <a:ext uri="{FF2B5EF4-FFF2-40B4-BE49-F238E27FC236}">
                <a16:creationId xmlns:a16="http://schemas.microsoft.com/office/drawing/2014/main" id="{F9EA073F-96CC-2105-FC28-3B66253314F7}"/>
              </a:ext>
            </a:extLst>
          </p:cNvPr>
          <p:cNvSpPr>
            <a:spLocks noChangeArrowheads="1"/>
          </p:cNvSpPr>
          <p:nvPr/>
        </p:nvSpPr>
        <p:spPr bwMode="auto">
          <a:xfrm>
            <a:off x="0" y="6551613"/>
            <a:ext cx="9144000"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sp>
        <p:nvSpPr>
          <p:cNvPr id="318468" name="Text Box 6">
            <a:extLst>
              <a:ext uri="{FF2B5EF4-FFF2-40B4-BE49-F238E27FC236}">
                <a16:creationId xmlns:a16="http://schemas.microsoft.com/office/drawing/2014/main" id="{3F6FA2EA-4E7E-1B6D-1160-7763024ED9A2}"/>
              </a:ext>
            </a:extLst>
          </p:cNvPr>
          <p:cNvSpPr txBox="1">
            <a:spLocks noChangeArrowheads="1"/>
          </p:cNvSpPr>
          <p:nvPr/>
        </p:nvSpPr>
        <p:spPr bwMode="auto">
          <a:xfrm>
            <a:off x="179388" y="6165850"/>
            <a:ext cx="8642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Tomado de: </a:t>
            </a:r>
            <a:r>
              <a:rPr lang="en-US" altLang="es-PR" sz="1200" b="1" i="1">
                <a:latin typeface="Times New Roman" panose="02020603050405020304" pitchFamily="18" charset="0"/>
              </a:rPr>
              <a:t>Resource Manual for</a:t>
            </a:r>
            <a:r>
              <a:rPr lang="en-US" altLang="es-PR" sz="1200">
                <a:latin typeface="Times New Roman" panose="02020603050405020304" pitchFamily="18" charset="0"/>
              </a:rPr>
              <a:t> </a:t>
            </a:r>
            <a:r>
              <a:rPr lang="en-US" altLang="es-PR" sz="1200" b="1" i="1">
                <a:latin typeface="Times New Roman" panose="02020603050405020304" pitchFamily="18" charset="0"/>
              </a:rPr>
              <a:t>Guidelines for Exercise Testing and Prescription</a:t>
            </a:r>
            <a:r>
              <a:rPr lang="en-US" altLang="es-PR" sz="1200">
                <a:latin typeface="Times New Roman" panose="02020603050405020304" pitchFamily="18" charset="0"/>
              </a:rPr>
              <a:t>. 9na. ed.; (p. 569), por American College of Sports Medicine, 2014, Philadelphia: Lippincott Williams &amp; Wilkins. Copyright 2014 por: American College of Sports Medicine</a:t>
            </a:r>
            <a:endParaRPr lang="en-US" altLang="es-PR" sz="3200">
              <a:latin typeface="Times New Roman" panose="02020603050405020304" pitchFamily="18" charset="0"/>
            </a:endParaRPr>
          </a:p>
        </p:txBody>
      </p:sp>
      <p:sp>
        <p:nvSpPr>
          <p:cNvPr id="318469" name="Content Placeholder 2">
            <a:extLst>
              <a:ext uri="{FF2B5EF4-FFF2-40B4-BE49-F238E27FC236}">
                <a16:creationId xmlns:a16="http://schemas.microsoft.com/office/drawing/2014/main" id="{268135A6-88AE-82D7-00E5-EE4707DED24D}"/>
              </a:ext>
            </a:extLst>
          </p:cNvPr>
          <p:cNvSpPr>
            <a:spLocks/>
          </p:cNvSpPr>
          <p:nvPr/>
        </p:nvSpPr>
        <p:spPr bwMode="auto">
          <a:xfrm>
            <a:off x="250825" y="2708275"/>
            <a:ext cx="86423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Frecuencia</a:t>
            </a:r>
            <a:r>
              <a:rPr lang="es-PR" altLang="es-PR" sz="2400" b="1">
                <a:latin typeface="Calibri" panose="020F0502020204030204" pitchFamily="34" charset="0"/>
              </a:rPr>
              <a:t>:</a:t>
            </a:r>
            <a:endParaRPr lang="es-PR" altLang="es-PR" sz="2400"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a:t>
            </a:r>
            <a:r>
              <a:rPr lang="es-PR" altLang="es-PR" sz="2000" b="1" i="1">
                <a:solidFill>
                  <a:srgbClr val="000000"/>
                </a:solidFill>
              </a:rPr>
              <a:t>3 - 4 veces/semana</a:t>
            </a:r>
            <a:r>
              <a:rPr lang="es-PR" altLang="es-PR" sz="2200" b="1">
                <a:latin typeface="Calibri" panose="020F0502020204030204" pitchFamily="34" charset="0"/>
              </a:rPr>
              <a:t>:</a:t>
            </a:r>
            <a:endParaRPr lang="es-PR" altLang="es-PR" sz="2200"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a:t>
            </a:r>
            <a:r>
              <a:rPr lang="es-PR" altLang="es-PR" sz="2000" b="1" i="1">
                <a:solidFill>
                  <a:srgbClr val="000000"/>
                </a:solidFill>
              </a:rPr>
              <a:t>Preferiblemente todos lo días</a:t>
            </a:r>
            <a:r>
              <a:rPr lang="es-PR" altLang="es-PR" b="1">
                <a:latin typeface="Calibri" panose="020F0502020204030204" pitchFamily="34" charset="0"/>
              </a:rPr>
              <a:t> </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Intensidad: </a:t>
            </a:r>
            <a:r>
              <a:rPr lang="es-PR" altLang="es-PR" sz="2600" b="1" i="1">
                <a:latin typeface="Calibri" panose="020F0502020204030204" pitchFamily="34" charset="0"/>
              </a:rPr>
              <a:t>Moderada o Vigorosa</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Duración: </a:t>
            </a:r>
            <a:r>
              <a:rPr lang="es-PR" altLang="es-PR" sz="2600" b="1" i="1">
                <a:latin typeface="Calibri" panose="020F0502020204030204" pitchFamily="34" charset="0"/>
              </a:rPr>
              <a:t>60 minutos (acumulativo)</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Tipo/Modo:</a:t>
            </a:r>
            <a:endParaRPr lang="es-PR" altLang="es-PR" b="1">
              <a:solidFill>
                <a:srgbClr val="000000"/>
              </a:solidFill>
              <a:latin typeface="Calibri" panose="020F0502020204030204" pitchFamily="34" charset="0"/>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Actividades que son divertidas</a:t>
            </a:r>
            <a:endParaRPr lang="es-PR" altLang="es-PR" b="1">
              <a:solidFill>
                <a:srgbClr val="000000"/>
              </a:solidFill>
              <a:latin typeface="Calibri" panose="020F0502020204030204" pitchFamily="34" charset="0"/>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Movimientos físicos que promuevan el desarrollo del niño</a:t>
            </a:r>
            <a:endParaRPr lang="es-PR" altLang="es-PR" sz="2500" b="1" i="1">
              <a:solidFill>
                <a:srgbClr val="000000"/>
              </a:solidFill>
              <a:latin typeface="Calibri" panose="020F0502020204030204" pitchFamily="34" charset="0"/>
            </a:endParaRPr>
          </a:p>
        </p:txBody>
      </p:sp>
      <p:pic>
        <p:nvPicPr>
          <p:cNvPr id="318470" name="Picture 7" descr="Child_EXER_Belved_02">
            <a:extLst>
              <a:ext uri="{FF2B5EF4-FFF2-40B4-BE49-F238E27FC236}">
                <a16:creationId xmlns:a16="http://schemas.microsoft.com/office/drawing/2014/main" id="{FFD51C8F-B108-2740-B4B0-576EBB80B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916113"/>
            <a:ext cx="2209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wind.wav"/>
      </p:stSnd>
    </p:sndAc>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E443-C76E-EB75-6CDA-6172BA920CBD}"/>
              </a:ext>
            </a:extLst>
          </p:cNvPr>
          <p:cNvSpPr>
            <a:spLocks/>
          </p:cNvSpPr>
          <p:nvPr/>
        </p:nvSpPr>
        <p:spPr bwMode="auto">
          <a:xfrm>
            <a:off x="-107950" y="6207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80000"/>
              </a:lnSpc>
              <a:defRPr/>
            </a:pPr>
            <a:r>
              <a:rPr lang="es-PR" altLang="es-PR" sz="2800">
                <a:cs typeface="Arial" charset="0"/>
              </a:rPr>
              <a:t> </a:t>
            </a:r>
            <a:r>
              <a:rPr lang="es-PR" altLang="es-PR" sz="1400">
                <a:solidFill>
                  <a:srgbClr val="484876"/>
                </a:solidFill>
                <a:effectLst>
                  <a:outerShdw blurRad="38100" dist="38100" dir="2700000" algn="tl">
                    <a:srgbClr val="C0C0C0"/>
                  </a:outerShdw>
                </a:effectLst>
                <a:latin typeface="Arial Black" pitchFamily="34" charset="0"/>
                <a:cs typeface="Arial" charset="0"/>
              </a:rPr>
              <a:t>SALUD PÚBLICA Y RECOMENDACIONES DE ACTIVIDAD FÍSICA:</a:t>
            </a:r>
            <a:br>
              <a:rPr lang="es-PR" altLang="es-PR" sz="1400">
                <a:solidFill>
                  <a:srgbClr val="484876"/>
                </a:solidFill>
                <a:effectLst>
                  <a:outerShdw blurRad="38100" dist="38100" dir="2700000" algn="tl">
                    <a:srgbClr val="C0C0C0"/>
                  </a:outerShdw>
                </a:effectLst>
                <a:latin typeface="Arial Black" pitchFamily="34" charset="0"/>
                <a:cs typeface="Arial" charset="0"/>
              </a:rPr>
            </a:br>
            <a:r>
              <a:rPr lang="es-PR" altLang="es-PR" sz="1400" i="1">
                <a:solidFill>
                  <a:srgbClr val="484876"/>
                </a:solidFill>
                <a:effectLst>
                  <a:outerShdw blurRad="38100" dist="38100" dir="2700000" algn="tl">
                    <a:srgbClr val="C0C0C0"/>
                  </a:outerShdw>
                </a:effectLst>
                <a:latin typeface="Arial Black" pitchFamily="34" charset="0"/>
                <a:cs typeface="Arial" charset="0"/>
              </a:rPr>
              <a:t>EJEMPLOS DE ACTIVIDADES FÍSICAS DE INTENSIDAD MODERADA</a:t>
            </a:r>
            <a:endParaRPr lang="es-PR" altLang="es-PR" sz="1400" i="1">
              <a:cs typeface="Arial" charset="0"/>
            </a:endParaRPr>
          </a:p>
        </p:txBody>
      </p:sp>
      <p:pic>
        <p:nvPicPr>
          <p:cNvPr id="320515" name="Picture 7" descr="TABLE-7_Examples_PA">
            <a:extLst>
              <a:ext uri="{FF2B5EF4-FFF2-40B4-BE49-F238E27FC236}">
                <a16:creationId xmlns:a16="http://schemas.microsoft.com/office/drawing/2014/main" id="{1CAE034C-53EF-D0EF-24E5-956411897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25" y="1146175"/>
            <a:ext cx="770572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67625-ECDA-6CBC-2BD1-6D36D1B3236C}"/>
              </a:ext>
            </a:extLst>
          </p:cNvPr>
          <p:cNvSpPr>
            <a:spLocks/>
          </p:cNvSpPr>
          <p:nvPr/>
        </p:nvSpPr>
        <p:spPr bwMode="auto">
          <a:xfrm>
            <a:off x="-107950" y="700088"/>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3200">
                <a:cs typeface="Arial" charset="0"/>
              </a:rPr>
              <a:t> </a:t>
            </a:r>
            <a:r>
              <a:rPr lang="es-PR" altLang="es-PR" sz="1600">
                <a:solidFill>
                  <a:srgbClr val="484876"/>
                </a:solidFill>
                <a:effectLst>
                  <a:outerShdw blurRad="38100" dist="38100" dir="2700000" algn="tl">
                    <a:srgbClr val="C0C0C0"/>
                  </a:outerShdw>
                </a:effectLst>
                <a:latin typeface="Arial Black" pitchFamily="34" charset="0"/>
                <a:cs typeface="Arial" charset="0"/>
              </a:rPr>
              <a:t>SALUD PÚBLICA Y RECOMENDACIONES DE ACTIVIDAD FÍSICA:</a:t>
            </a:r>
            <a:br>
              <a:rPr lang="es-PR" altLang="es-PR" sz="1600">
                <a:solidFill>
                  <a:srgbClr val="484876"/>
                </a:solidFill>
                <a:effectLst>
                  <a:outerShdw blurRad="38100" dist="38100" dir="2700000" algn="tl">
                    <a:srgbClr val="C0C0C0"/>
                  </a:outerShdw>
                </a:effectLst>
                <a:latin typeface="Arial Black" pitchFamily="34" charset="0"/>
                <a:cs typeface="Arial" charset="0"/>
              </a:rPr>
            </a:br>
            <a:r>
              <a:rPr lang="es-PR" altLang="es-PR" sz="1600" i="1">
                <a:solidFill>
                  <a:srgbClr val="484876"/>
                </a:solidFill>
                <a:effectLst>
                  <a:outerShdw blurRad="38100" dist="38100" dir="2700000" algn="tl">
                    <a:srgbClr val="C0C0C0"/>
                  </a:outerShdw>
                </a:effectLst>
                <a:latin typeface="Arial Black" pitchFamily="34" charset="0"/>
                <a:cs typeface="Arial" charset="0"/>
              </a:rPr>
              <a:t>EJEMPLOS DE ACTIVIDADES FÍSICAS DE INTENSIDAD MODERADA</a:t>
            </a:r>
            <a:endParaRPr lang="es-PR" altLang="es-PR" sz="1600" i="1">
              <a:cs typeface="Arial" charset="0"/>
            </a:endParaRPr>
          </a:p>
        </p:txBody>
      </p:sp>
      <p:pic>
        <p:nvPicPr>
          <p:cNvPr id="322563" name="Picture 3" descr="TABLE-8_Examples_PA_Moderada_Hogar">
            <a:extLst>
              <a:ext uri="{FF2B5EF4-FFF2-40B4-BE49-F238E27FC236}">
                <a16:creationId xmlns:a16="http://schemas.microsoft.com/office/drawing/2014/main" id="{E86F7F0B-3D79-B9F6-E95A-0B7AAA901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492250"/>
            <a:ext cx="878522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GN19_Piramide_AF_PPT">
            <a:extLst>
              <a:ext uri="{FF2B5EF4-FFF2-40B4-BE49-F238E27FC236}">
                <a16:creationId xmlns:a16="http://schemas.microsoft.com/office/drawing/2014/main" id="{4398273F-98A4-A2A2-37FB-B9ABF9E78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6250"/>
            <a:ext cx="79375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1" name="Text Box 6">
            <a:extLst>
              <a:ext uri="{FF2B5EF4-FFF2-40B4-BE49-F238E27FC236}">
                <a16:creationId xmlns:a16="http://schemas.microsoft.com/office/drawing/2014/main" id="{CE7D1ECC-3BF8-DBBF-22F6-2AD4D17A8E27}"/>
              </a:ext>
            </a:extLst>
          </p:cNvPr>
          <p:cNvSpPr txBox="1">
            <a:spLocks noChangeArrowheads="1"/>
          </p:cNvSpPr>
          <p:nvPr/>
        </p:nvSpPr>
        <p:spPr bwMode="auto">
          <a:xfrm>
            <a:off x="0" y="6381750"/>
            <a:ext cx="9144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"The Activity Pyramid: A New Easy-to-Follow Physical Activity Guide to Help you get Fit &amp; Stay Healthy", [Brochure]. Copyright 1996 por Institute for Research and Education HealthSystem Minnesota.</a:t>
            </a:r>
          </a:p>
        </p:txBody>
      </p:sp>
    </p:spTree>
    <p:custDataLst>
      <p:tags r:id="rId1"/>
    </p:custDataLst>
  </p:cSld>
  <p:clrMapOvr>
    <a:masterClrMapping/>
  </p:clrMapOvr>
  <p:transition spd="slow">
    <p:fade/>
    <p:sndAc>
      <p:stSnd>
        <p:snd r:embed="rId4" name="chimes.wav"/>
      </p:stSnd>
    </p:sndAc>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4" descr="3">
            <a:extLst>
              <a:ext uri="{FF2B5EF4-FFF2-40B4-BE49-F238E27FC236}">
                <a16:creationId xmlns:a16="http://schemas.microsoft.com/office/drawing/2014/main" id="{245E2908-360C-22BC-48C7-83064BE89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757363"/>
            <a:ext cx="8424862"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6F3D29-F36B-8D92-4BD7-6B2812C74984}"/>
              </a:ext>
            </a:extLst>
          </p:cNvPr>
          <p:cNvSpPr>
            <a:spLocks/>
          </p:cNvSpPr>
          <p:nvPr/>
        </p:nvSpPr>
        <p:spPr bwMode="auto">
          <a:xfrm>
            <a:off x="0" y="549275"/>
            <a:ext cx="8964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4400">
                <a:cs typeface="Arial" charset="0"/>
              </a:rPr>
              <a:t> </a:t>
            </a:r>
            <a:r>
              <a:rPr lang="es-PR" altLang="es-PR" sz="2200">
                <a:solidFill>
                  <a:srgbClr val="484876"/>
                </a:solidFill>
                <a:effectLst>
                  <a:outerShdw blurRad="38100" dist="38100" dir="2700000" algn="tl">
                    <a:srgbClr val="C0C0C0"/>
                  </a:outerShdw>
                </a:effectLst>
                <a:latin typeface="Arial Black" pitchFamily="34" charset="0"/>
                <a:cs typeface="Arial" charset="0"/>
              </a:rPr>
              <a:t>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MONITOREO DIARIO:</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400" i="1">
                <a:solidFill>
                  <a:srgbClr val="484876"/>
                </a:solidFill>
                <a:effectLst>
                  <a:outerShdw blurRad="38100" dist="38100" dir="2700000" algn="tl">
                    <a:srgbClr val="C0C0C0"/>
                  </a:outerShdw>
                </a:effectLst>
                <a:latin typeface="Arial Black" pitchFamily="34" charset="0"/>
                <a:cs typeface="Arial" charset="0"/>
              </a:rPr>
              <a:t>RECOMENDACIONES DE PASOS POR DÍA</a:t>
            </a:r>
            <a:endParaRPr lang="es-PR" altLang="es-PR" sz="2400" i="1">
              <a:cs typeface="Arial" charset="0"/>
            </a:endParaRPr>
          </a:p>
        </p:txBody>
      </p:sp>
    </p:spTree>
    <p:custDataLst>
      <p:tags r:id="rId1"/>
    </p:custDataLst>
  </p:cSld>
  <p:clrMapOvr>
    <a:masterClrMapping/>
  </p:clrMapOvr>
  <p:transition spd="slow">
    <p:fade/>
    <p:sndAc>
      <p:stSnd>
        <p:snd r:embed="rId4" name="breeze.wav"/>
      </p:stSnd>
    </p:sndAc>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5" descr="Comportamiento Sedentario_01">
            <a:extLst>
              <a:ext uri="{FF2B5EF4-FFF2-40B4-BE49-F238E27FC236}">
                <a16:creationId xmlns:a16="http://schemas.microsoft.com/office/drawing/2014/main" id="{1B2FBF92-E8D2-CA10-61D6-7A4EAF66F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90805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E773-8704-B5B9-47E4-76507D2E7C2F}"/>
              </a:ext>
            </a:extLst>
          </p:cNvPr>
          <p:cNvSpPr>
            <a:spLocks/>
          </p:cNvSpPr>
          <p:nvPr/>
        </p:nvSpPr>
        <p:spPr bwMode="auto">
          <a:xfrm>
            <a:off x="0" y="981075"/>
            <a:ext cx="8964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10000"/>
              </a:lnSpc>
              <a:defRPr/>
            </a:pPr>
            <a:r>
              <a:rPr lang="es-PR" altLang="es-PR" sz="4400">
                <a:cs typeface="Arial" charset="0"/>
              </a:rPr>
              <a:t> </a:t>
            </a:r>
            <a:r>
              <a:rPr lang="es-PR" altLang="es-PR" sz="2400">
                <a:solidFill>
                  <a:srgbClr val="484876"/>
                </a:solidFill>
                <a:effectLst>
                  <a:outerShdw blurRad="38100" dist="38100" dir="2700000" algn="tl">
                    <a:srgbClr val="C0C0C0"/>
                  </a:outerShdw>
                </a:effectLst>
                <a:latin typeface="Arial Black" pitchFamily="34" charset="0"/>
                <a:cs typeface="Arial" charset="0"/>
              </a:rPr>
              <a:t>EVOLUCIÓN DEL SER HUMANO - </a:t>
            </a:r>
            <a:r>
              <a:rPr lang="es-PR" altLang="es-PR" sz="2400" i="1">
                <a:solidFill>
                  <a:srgbClr val="484876"/>
                </a:solidFill>
                <a:effectLst>
                  <a:outerShdw blurRad="38100" dist="38100" dir="2700000" algn="tl">
                    <a:srgbClr val="C0C0C0"/>
                  </a:outerShdw>
                </a:effectLst>
                <a:latin typeface="Arial Black" pitchFamily="34" charset="0"/>
                <a:cs typeface="Arial" charset="0"/>
              </a:rPr>
              <a:t>SEDENTARISMO</a:t>
            </a:r>
            <a:r>
              <a:rPr lang="es-PR" altLang="es-PR" sz="2400">
                <a:solidFill>
                  <a:srgbClr val="484876"/>
                </a:solidFill>
                <a:effectLst>
                  <a:outerShdw blurRad="38100" dist="38100" dir="2700000" algn="tl">
                    <a:srgbClr val="C0C0C0"/>
                  </a:outerShdw>
                </a:effectLst>
                <a:latin typeface="Arial Black" pitchFamily="34" charset="0"/>
                <a:cs typeface="Arial" charset="0"/>
              </a:rPr>
              <a:t>:</a:t>
            </a:r>
            <a:br>
              <a:rPr lang="es-PR" altLang="es-PR" sz="2400">
                <a:solidFill>
                  <a:srgbClr val="484876"/>
                </a:solidFill>
                <a:effectLst>
                  <a:outerShdw blurRad="38100" dist="38100" dir="2700000" algn="tl">
                    <a:srgbClr val="C0C0C0"/>
                  </a:outerShdw>
                </a:effectLst>
                <a:latin typeface="Arial Black" pitchFamily="34" charset="0"/>
                <a:cs typeface="Arial" charset="0"/>
              </a:rPr>
            </a:br>
            <a:r>
              <a:rPr lang="es-PR" altLang="es-PR" sz="2400">
                <a:solidFill>
                  <a:srgbClr val="484876"/>
                </a:solidFill>
                <a:effectLst>
                  <a:outerShdw blurRad="38100" dist="38100" dir="2700000" algn="tl">
                    <a:srgbClr val="C0C0C0"/>
                  </a:outerShdw>
                </a:effectLst>
                <a:latin typeface="Arial Black" pitchFamily="34" charset="0"/>
                <a:cs typeface="Arial" charset="0"/>
              </a:rPr>
              <a:t>“</a:t>
            </a:r>
            <a:r>
              <a:rPr lang="es-PR" altLang="es-PR" sz="2400" i="1">
                <a:solidFill>
                  <a:srgbClr val="484876"/>
                </a:solidFill>
                <a:effectLst>
                  <a:outerShdw blurRad="38100" dist="38100" dir="2700000" algn="tl">
                    <a:srgbClr val="C0C0C0"/>
                  </a:outerShdw>
                </a:effectLst>
                <a:latin typeface="Arial Black" pitchFamily="34" charset="0"/>
                <a:cs typeface="Arial" charset="0"/>
              </a:rPr>
              <a:t>TV SAPIENS</a:t>
            </a:r>
            <a:r>
              <a:rPr lang="es-PR" altLang="es-PR" sz="2400">
                <a:solidFill>
                  <a:srgbClr val="484876"/>
                </a:solidFill>
                <a:effectLst>
                  <a:outerShdw blurRad="38100" dist="38100" dir="2700000" algn="tl">
                    <a:srgbClr val="C0C0C0"/>
                  </a:outerShdw>
                </a:effectLst>
                <a:latin typeface="Arial Black" pitchFamily="34" charset="0"/>
                <a:cs typeface="Arial" charset="0"/>
              </a:rPr>
              <a:t>”</a:t>
            </a:r>
          </a:p>
        </p:txBody>
      </p:sp>
      <p:pic>
        <p:nvPicPr>
          <p:cNvPr id="330755" name="Picture 3" descr="Homo_Sapiens_to_TV">
            <a:extLst>
              <a:ext uri="{FF2B5EF4-FFF2-40B4-BE49-F238E27FC236}">
                <a16:creationId xmlns:a16="http://schemas.microsoft.com/office/drawing/2014/main" id="{6308E7E8-BFC6-F0B7-E89A-8DF22B07E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781300"/>
            <a:ext cx="87852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6" name="Text Box 6">
            <a:extLst>
              <a:ext uri="{FF2B5EF4-FFF2-40B4-BE49-F238E27FC236}">
                <a16:creationId xmlns:a16="http://schemas.microsoft.com/office/drawing/2014/main" id="{5D95B81F-B7B9-4646-CC65-16D39B8612F1}"/>
              </a:ext>
            </a:extLst>
          </p:cNvPr>
          <p:cNvSpPr txBox="1">
            <a:spLocks noChangeArrowheads="1"/>
          </p:cNvSpPr>
          <p:nvPr/>
        </p:nvSpPr>
        <p:spPr bwMode="auto">
          <a:xfrm>
            <a:off x="179388" y="6092825"/>
            <a:ext cx="8785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Pederson, B. K. (s.f.). Physical activity and health - What are the challenges? </a:t>
            </a:r>
          </a:p>
        </p:txBody>
      </p:sp>
    </p:spTree>
    <p:custDataLst>
      <p:tags r:id="rId1"/>
    </p:custDataLst>
  </p:cSld>
  <p:clrMapOvr>
    <a:masterClrMapping/>
  </p:clrMapOvr>
  <p:transition spd="slow">
    <p:fade/>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4E9F-0DF4-469E-77D8-DE33B3B8D7F7}"/>
              </a:ext>
            </a:extLst>
          </p:cNvPr>
          <p:cNvSpPr>
            <a:spLocks/>
          </p:cNvSpPr>
          <p:nvPr/>
        </p:nvSpPr>
        <p:spPr bwMode="auto">
          <a:xfrm>
            <a:off x="1908175" y="549275"/>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1997</a:t>
            </a:r>
          </a:p>
        </p:txBody>
      </p:sp>
      <p:sp>
        <p:nvSpPr>
          <p:cNvPr id="37891" name="Text Box 6">
            <a:extLst>
              <a:ext uri="{FF2B5EF4-FFF2-40B4-BE49-F238E27FC236}">
                <a16:creationId xmlns:a16="http://schemas.microsoft.com/office/drawing/2014/main" id="{67844DC3-5DB5-5BB8-54A2-449557FDF595}"/>
              </a:ext>
            </a:extLst>
          </p:cNvPr>
          <p:cNvSpPr txBox="1">
            <a:spLocks noChangeArrowheads="1"/>
          </p:cNvSpPr>
          <p:nvPr/>
        </p:nvSpPr>
        <p:spPr bwMode="auto">
          <a:xfrm>
            <a:off x="4716463" y="1989138"/>
            <a:ext cx="42259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a:t>Lopategui Corsino, E. (1997). </a:t>
            </a:r>
            <a:r>
              <a:rPr lang="es-ES" altLang="es-PR" b="1" i="1"/>
              <a:t>El Ser Humano y la Salud</a:t>
            </a:r>
            <a:r>
              <a:rPr lang="es-ES" altLang="es-PR"/>
              <a:t> (7ma. ed). Hato Rey, Puerto Rico: Publicaciones Puertorriqueñas</a:t>
            </a:r>
            <a:r>
              <a:rPr lang="en-US" altLang="es-PR"/>
              <a:t>, Inc. 438 pp.</a:t>
            </a:r>
          </a:p>
          <a:p>
            <a:pPr eaLnBrk="1" hangingPunct="1">
              <a:spcBef>
                <a:spcPct val="0"/>
              </a:spcBef>
              <a:buClrTx/>
              <a:buFontTx/>
              <a:buNone/>
            </a:pPr>
            <a:endParaRPr lang="en-US" altLang="es-PR" sz="2000">
              <a:latin typeface="Times New Roman" panose="02020603050405020304" pitchFamily="18" charset="0"/>
            </a:endParaRPr>
          </a:p>
        </p:txBody>
      </p:sp>
      <p:pic>
        <p:nvPicPr>
          <p:cNvPr id="37892" name="Picture 5" descr="El_Ser_Humano_y_la_Salud_From-PPT-to-JPEG_02">
            <a:extLst>
              <a:ext uri="{FF2B5EF4-FFF2-40B4-BE49-F238E27FC236}">
                <a16:creationId xmlns:a16="http://schemas.microsoft.com/office/drawing/2014/main" id="{BA86C7BB-F819-EE03-4DC8-60A98B2C1E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862013"/>
            <a:ext cx="43307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caid=-compu">
            <a:extLst>
              <a:ext uri="{FF2B5EF4-FFF2-40B4-BE49-F238E27FC236}">
                <a16:creationId xmlns:a16="http://schemas.microsoft.com/office/drawing/2014/main" id="{5351926D-F2EC-31AB-7D0E-0EC57BBCF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161925"/>
            <a:ext cx="100806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13CA39-C14D-B44B-74B2-124E8DA966AB}"/>
              </a:ext>
            </a:extLst>
          </p:cNvPr>
          <p:cNvSpPr>
            <a:spLocks/>
          </p:cNvSpPr>
          <p:nvPr/>
        </p:nvSpPr>
        <p:spPr bwMode="auto">
          <a:xfrm>
            <a:off x="-73025" y="44450"/>
            <a:ext cx="91821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5400">
                <a:cs typeface="Arial" charset="0"/>
              </a:rPr>
              <a:t> </a:t>
            </a:r>
            <a:r>
              <a:rPr lang="es-PR" altLang="es-PR" sz="2800">
                <a:solidFill>
                  <a:srgbClr val="660066"/>
                </a:solidFill>
                <a:effectLst>
                  <a:outerShdw blurRad="38100" dist="38100" dir="2700000" algn="tl">
                    <a:srgbClr val="C0C0C0"/>
                  </a:outerShdw>
                </a:effectLst>
                <a:latin typeface="Arial Black" pitchFamily="34" charset="0"/>
                <a:cs typeface="Arial" charset="0"/>
              </a:rPr>
              <a:t>LA ENFERMEDAD DEL TIEMPO SENTADO:</a:t>
            </a:r>
            <a:br>
              <a:rPr lang="es-PR" altLang="es-PR" sz="2800">
                <a:solidFill>
                  <a:srgbClr val="660066"/>
                </a:solidFill>
                <a:effectLst>
                  <a:outerShdw blurRad="38100" dist="38100" dir="2700000" algn="tl">
                    <a:srgbClr val="C0C0C0"/>
                  </a:outerShdw>
                </a:effectLst>
                <a:latin typeface="Arial Black" pitchFamily="34" charset="0"/>
                <a:cs typeface="Arial" charset="0"/>
              </a:rPr>
            </a:br>
            <a:r>
              <a:rPr lang="es-PR" altLang="es-PR" sz="2800" i="1">
                <a:solidFill>
                  <a:srgbClr val="660066"/>
                </a:solidFill>
                <a:effectLst>
                  <a:outerShdw blurRad="38100" dist="38100" dir="2700000" algn="tl">
                    <a:srgbClr val="C0C0C0"/>
                  </a:outerShdw>
                </a:effectLst>
                <a:latin typeface="Arial Black" pitchFamily="34" charset="0"/>
                <a:cs typeface="Arial" charset="0"/>
              </a:rPr>
              <a:t>“SITTING DISEASE”</a:t>
            </a:r>
            <a:endParaRPr lang="es-PR" altLang="es-PR" sz="2800">
              <a:solidFill>
                <a:srgbClr val="660066"/>
              </a:solidFill>
              <a:effectLst>
                <a:outerShdw blurRad="38100" dist="38100" dir="2700000" algn="tl">
                  <a:srgbClr val="C0C0C0"/>
                </a:outerShdw>
              </a:effectLst>
              <a:latin typeface="Arial Black" pitchFamily="34" charset="0"/>
              <a:cs typeface="Arial" charset="0"/>
            </a:endParaRPr>
          </a:p>
        </p:txBody>
      </p:sp>
      <p:sp>
        <p:nvSpPr>
          <p:cNvPr id="3" name="Title 1">
            <a:extLst>
              <a:ext uri="{FF2B5EF4-FFF2-40B4-BE49-F238E27FC236}">
                <a16:creationId xmlns:a16="http://schemas.microsoft.com/office/drawing/2014/main" id="{A90F7E47-E44B-7E10-A0F0-09F0CE23534C}"/>
              </a:ext>
            </a:extLst>
          </p:cNvPr>
          <p:cNvSpPr>
            <a:spLocks/>
          </p:cNvSpPr>
          <p:nvPr/>
        </p:nvSpPr>
        <p:spPr bwMode="auto">
          <a:xfrm>
            <a:off x="0" y="1412875"/>
            <a:ext cx="89646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5400">
                <a:cs typeface="Arial" charset="0"/>
              </a:rPr>
              <a:t> </a:t>
            </a:r>
            <a:r>
              <a:rPr lang="es-PR" altLang="es-PR" sz="3000">
                <a:solidFill>
                  <a:srgbClr val="484876"/>
                </a:solidFill>
                <a:effectLst>
                  <a:outerShdw blurRad="38100" dist="38100" dir="2700000" algn="tl">
                    <a:srgbClr val="C0C0C0"/>
                  </a:outerShdw>
                </a:effectLst>
                <a:latin typeface="Arial Black" pitchFamily="34" charset="0"/>
                <a:cs typeface="Arial" charset="0"/>
              </a:rPr>
              <a:t>Los efectos perjudiciales a la salud por</a:t>
            </a:r>
            <a:br>
              <a:rPr lang="es-PR" altLang="es-PR" sz="3000">
                <a:solidFill>
                  <a:srgbClr val="484876"/>
                </a:solidFill>
                <a:effectLst>
                  <a:outerShdw blurRad="38100" dist="38100" dir="2700000" algn="tl">
                    <a:srgbClr val="C0C0C0"/>
                  </a:outerShdw>
                </a:effectLst>
                <a:latin typeface="Arial Black" pitchFamily="34" charset="0"/>
                <a:cs typeface="Arial" charset="0"/>
              </a:rPr>
            </a:br>
            <a:r>
              <a:rPr lang="es-PR" altLang="es-PR" sz="3000">
                <a:solidFill>
                  <a:srgbClr val="484876"/>
                </a:solidFill>
                <a:effectLst>
                  <a:outerShdw blurRad="38100" dist="38100" dir="2700000" algn="tl">
                    <a:srgbClr val="C0C0C0"/>
                  </a:outerShdw>
                </a:effectLst>
                <a:latin typeface="Arial Black" pitchFamily="34" charset="0"/>
                <a:cs typeface="Arial" charset="0"/>
              </a:rPr>
              <a:t>tiempos prolongados sentado,</a:t>
            </a:r>
            <a:br>
              <a:rPr lang="es-PR" altLang="es-PR" sz="3000">
                <a:solidFill>
                  <a:srgbClr val="484876"/>
                </a:solidFill>
                <a:effectLst>
                  <a:outerShdw blurRad="38100" dist="38100" dir="2700000" algn="tl">
                    <a:srgbClr val="C0C0C0"/>
                  </a:outerShdw>
                </a:effectLst>
                <a:latin typeface="Arial Black" pitchFamily="34" charset="0"/>
                <a:cs typeface="Arial" charset="0"/>
              </a:rPr>
            </a:br>
            <a:r>
              <a:rPr lang="es-PR" altLang="es-PR" sz="3000">
                <a:solidFill>
                  <a:srgbClr val="484876"/>
                </a:solidFill>
                <a:effectLst>
                  <a:outerShdw blurRad="38100" dist="38100" dir="2700000" algn="tl">
                    <a:srgbClr val="C0C0C0"/>
                  </a:outerShdw>
                </a:effectLst>
                <a:latin typeface="Arial Black" pitchFamily="34" charset="0"/>
                <a:cs typeface="Arial" charset="0"/>
              </a:rPr>
              <a:t>la mayoría de los días de la semana</a:t>
            </a:r>
            <a:endParaRPr lang="es-PR" altLang="es-PR" sz="3200" i="1">
              <a:cs typeface="Arial" charset="0"/>
            </a:endParaRPr>
          </a:p>
        </p:txBody>
      </p:sp>
      <p:sp>
        <p:nvSpPr>
          <p:cNvPr id="332805" name="Text Box 6">
            <a:extLst>
              <a:ext uri="{FF2B5EF4-FFF2-40B4-BE49-F238E27FC236}">
                <a16:creationId xmlns:a16="http://schemas.microsoft.com/office/drawing/2014/main" id="{E49ECB2A-C4A0-5145-DDC5-6B4554A5D3B6}"/>
              </a:ext>
            </a:extLst>
          </p:cNvPr>
          <p:cNvSpPr txBox="1">
            <a:spLocks noChangeArrowheads="1"/>
          </p:cNvSpPr>
          <p:nvPr/>
        </p:nvSpPr>
        <p:spPr bwMode="auto">
          <a:xfrm>
            <a:off x="107950" y="6283325"/>
            <a:ext cx="90360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solidFill>
                  <a:srgbClr val="FFFF00"/>
                </a:solidFill>
                <a:latin typeface="Times New Roman" panose="02020603050405020304" pitchFamily="18" charset="0"/>
                <a:cs typeface="Times New Roman" panose="02020603050405020304" pitchFamily="18" charset="0"/>
              </a:rPr>
              <a:t>NOTA</a:t>
            </a:r>
            <a:r>
              <a:rPr lang="en-US" altLang="es-PR" sz="1200" b="1">
                <a:solidFill>
                  <a:srgbClr val="FFFF00"/>
                </a:solidFill>
                <a:latin typeface="Times New Roman" panose="02020603050405020304" pitchFamily="18" charset="0"/>
                <a:cs typeface="Times New Roman" panose="02020603050405020304" pitchFamily="18" charset="0"/>
              </a:rPr>
              <a:t>.</a:t>
            </a:r>
            <a:r>
              <a:rPr lang="en-US" altLang="es-PR" sz="1200">
                <a:solidFill>
                  <a:srgbClr val="FFFF00"/>
                </a:solidFill>
                <a:latin typeface="Times New Roman" panose="02020603050405020304" pitchFamily="18" charset="0"/>
                <a:cs typeface="Times New Roman" panose="02020603050405020304" pitchFamily="18" charset="0"/>
              </a:rPr>
              <a:t> Reproducido de: </a:t>
            </a:r>
            <a:r>
              <a:rPr lang="en-US" altLang="es-PR" sz="1200" b="1" i="1">
                <a:solidFill>
                  <a:srgbClr val="FFFF00"/>
                </a:solidFill>
                <a:latin typeface="Times New Roman" panose="02020603050405020304" pitchFamily="18" charset="0"/>
                <a:cs typeface="Times New Roman" panose="02020603050405020304" pitchFamily="18" charset="0"/>
              </a:rPr>
              <a:t>Lifetime Physical Fitness &amp; Wellness: A Personalized Program</a:t>
            </a:r>
            <a:r>
              <a:rPr lang="en-US" altLang="es-PR" sz="1200">
                <a:solidFill>
                  <a:srgbClr val="FFFF00"/>
                </a:solidFill>
                <a:latin typeface="Times New Roman" panose="02020603050405020304" pitchFamily="18" charset="0"/>
                <a:cs typeface="Times New Roman" panose="02020603050405020304" pitchFamily="18" charset="0"/>
              </a:rPr>
              <a:t>. 14th. ed.; (p. 11), por W. W. K. Hoeger, S. A. Hoeger, C. I. Hoeger, &amp; A. L. Fawson, 2017, Boston, MA: Cengage Learning. Copyright 2017, 2015 por Cengage Learning.</a:t>
            </a:r>
          </a:p>
        </p:txBody>
      </p:sp>
    </p:spTree>
    <p:custDataLst>
      <p:tags r:id="rId1"/>
    </p:custDataLst>
  </p:cSld>
  <p:clrMapOvr>
    <a:masterClrMapping/>
  </p:clrMapOvr>
  <p:transition spd="slow">
    <p:fade/>
    <p:sndAc>
      <p:stSnd>
        <p:snd r:embed="rId4" name="chimes.wav"/>
      </p:stSnd>
    </p:sndAc>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Obese_Woman_001">
            <a:extLst>
              <a:ext uri="{FF2B5EF4-FFF2-40B4-BE49-F238E27FC236}">
                <a16:creationId xmlns:a16="http://schemas.microsoft.com/office/drawing/2014/main" id="{CB5E6779-8C87-E997-557C-11CB02EDE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763" y="1916113"/>
            <a:ext cx="1717675"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1" name="Picture 3" descr="la_ technician_2">
            <a:extLst>
              <a:ext uri="{FF2B5EF4-FFF2-40B4-BE49-F238E27FC236}">
                <a16:creationId xmlns:a16="http://schemas.microsoft.com/office/drawing/2014/main" id="{48DBC796-FF0A-D21D-F1D9-FDBD60B93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628775"/>
            <a:ext cx="18700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2" name="Picture 4" descr="Sfignomanometer_02">
            <a:extLst>
              <a:ext uri="{FF2B5EF4-FFF2-40B4-BE49-F238E27FC236}">
                <a16:creationId xmlns:a16="http://schemas.microsoft.com/office/drawing/2014/main" id="{7DDF5378-D8DA-01D6-2C82-859CB86A4E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1484313"/>
            <a:ext cx="19589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3" name="Picture 5" descr="Veins">
            <a:extLst>
              <a:ext uri="{FF2B5EF4-FFF2-40B4-BE49-F238E27FC236}">
                <a16:creationId xmlns:a16="http://schemas.microsoft.com/office/drawing/2014/main" id="{5D147274-6677-F0D0-9E09-4C1DA88046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9800" y="1196975"/>
            <a:ext cx="14224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4" name="Picture 6" descr="Pancreas">
            <a:extLst>
              <a:ext uri="{FF2B5EF4-FFF2-40B4-BE49-F238E27FC236}">
                <a16:creationId xmlns:a16="http://schemas.microsoft.com/office/drawing/2014/main" id="{D3ACF7A7-607B-BB0B-2BEF-40D440D241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4581525"/>
            <a:ext cx="2773363"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2A7530-7F85-B153-F064-EA17AC6E3F4D}"/>
              </a:ext>
            </a:extLst>
          </p:cNvPr>
          <p:cNvSpPr>
            <a:spLocks/>
          </p:cNvSpPr>
          <p:nvPr/>
        </p:nvSpPr>
        <p:spPr bwMode="auto">
          <a:xfrm>
            <a:off x="0" y="549275"/>
            <a:ext cx="8964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4400">
                <a:cs typeface="Arial" charset="0"/>
              </a:rPr>
              <a:t> </a:t>
            </a:r>
            <a:r>
              <a:rPr lang="es-PR" altLang="es-PR" sz="22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22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2200">
                <a:solidFill>
                  <a:srgbClr val="484876"/>
                </a:solidFill>
                <a:effectLst>
                  <a:outerShdw blurRad="38100" dist="38100" dir="2700000" algn="tl">
                    <a:srgbClr val="C0C0C0"/>
                  </a:outerShdw>
                </a:effectLst>
                <a:latin typeface="Arial Black" pitchFamily="34" charset="0"/>
                <a:cs typeface="Arial" charset="0"/>
              </a:rPr>
              <a:t>:</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400" i="1">
                <a:solidFill>
                  <a:srgbClr val="484876"/>
                </a:solidFill>
                <a:effectLst>
                  <a:outerShdw blurRad="38100" dist="38100" dir="2700000" algn="tl">
                    <a:srgbClr val="C0C0C0"/>
                  </a:outerShdw>
                </a:effectLst>
                <a:latin typeface="Arial Black" pitchFamily="34" charset="0"/>
                <a:cs typeface="Arial" charset="0"/>
              </a:rPr>
              <a:t>LA ENFERMEDAD DE ESTAR SENTADO</a:t>
            </a:r>
            <a:endParaRPr lang="es-PR" altLang="es-PR" sz="2400" i="1">
              <a:cs typeface="Arial" charset="0"/>
            </a:endParaRPr>
          </a:p>
        </p:txBody>
      </p:sp>
      <p:pic>
        <p:nvPicPr>
          <p:cNvPr id="334856" name="Picture 8" descr="Stethoscope">
            <a:extLst>
              <a:ext uri="{FF2B5EF4-FFF2-40B4-BE49-F238E27FC236}">
                <a16:creationId xmlns:a16="http://schemas.microsoft.com/office/drawing/2014/main" id="{0CC0A73B-7E37-5B2B-174D-FA938806D4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575" y="4735513"/>
            <a:ext cx="20161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7" name="Picture 9" descr="Liver">
            <a:extLst>
              <a:ext uri="{FF2B5EF4-FFF2-40B4-BE49-F238E27FC236}">
                <a16:creationId xmlns:a16="http://schemas.microsoft.com/office/drawing/2014/main" id="{FA771871-1FF4-617A-DDEE-EB894389CC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2138" y="4652963"/>
            <a:ext cx="230346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C464DC6D-D8F0-AB3E-8F79-429A6BAC5013}"/>
              </a:ext>
            </a:extLst>
          </p:cNvPr>
          <p:cNvSpPr>
            <a:spLocks/>
          </p:cNvSpPr>
          <p:nvPr/>
        </p:nvSpPr>
        <p:spPr bwMode="auto">
          <a:xfrm>
            <a:off x="142875" y="2276475"/>
            <a:ext cx="27003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40000"/>
              </a:lnSpc>
              <a:defRPr/>
            </a:pPr>
            <a:r>
              <a:rPr lang="es-PR" altLang="es-PR">
                <a:solidFill>
                  <a:srgbClr val="FF0000"/>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HIPERLIPIDEMIA:</a:t>
            </a:r>
            <a:endParaRPr lang="es-PR" altLang="es-PR" sz="2000" i="1">
              <a:solidFill>
                <a:srgbClr val="FF0000"/>
              </a:solidFill>
              <a:cs typeface="Arial" charset="0"/>
            </a:endParaRPr>
          </a:p>
        </p:txBody>
      </p:sp>
      <p:sp>
        <p:nvSpPr>
          <p:cNvPr id="4" name="Title 1">
            <a:extLst>
              <a:ext uri="{FF2B5EF4-FFF2-40B4-BE49-F238E27FC236}">
                <a16:creationId xmlns:a16="http://schemas.microsoft.com/office/drawing/2014/main" id="{19F34966-F171-0E9E-3E52-88BB9582A170}"/>
              </a:ext>
            </a:extLst>
          </p:cNvPr>
          <p:cNvSpPr>
            <a:spLocks/>
          </p:cNvSpPr>
          <p:nvPr/>
        </p:nvSpPr>
        <p:spPr bwMode="auto">
          <a:xfrm>
            <a:off x="2843213" y="2709863"/>
            <a:ext cx="1800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Obesidad</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Abdominal</a:t>
            </a:r>
            <a:endParaRPr lang="es-PR" altLang="es-PR" sz="2000" i="1">
              <a:solidFill>
                <a:srgbClr val="660066"/>
              </a:solidFill>
              <a:cs typeface="Arial" charset="0"/>
            </a:endParaRPr>
          </a:p>
        </p:txBody>
      </p:sp>
      <p:sp>
        <p:nvSpPr>
          <p:cNvPr id="5" name="Title 1">
            <a:extLst>
              <a:ext uri="{FF2B5EF4-FFF2-40B4-BE49-F238E27FC236}">
                <a16:creationId xmlns:a16="http://schemas.microsoft.com/office/drawing/2014/main" id="{6DFCDA71-D6E2-568A-9BC4-AC2C1E32F05E}"/>
              </a:ext>
            </a:extLst>
          </p:cNvPr>
          <p:cNvSpPr>
            <a:spLocks/>
          </p:cNvSpPr>
          <p:nvPr/>
        </p:nvSpPr>
        <p:spPr bwMode="auto">
          <a:xfrm>
            <a:off x="4500563" y="3429000"/>
            <a:ext cx="24114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Hipertensión</a:t>
            </a:r>
            <a:endParaRPr lang="es-PR" altLang="es-PR" sz="2000" i="1">
              <a:solidFill>
                <a:srgbClr val="660066"/>
              </a:solidFill>
              <a:cs typeface="Arial" charset="0"/>
            </a:endParaRPr>
          </a:p>
        </p:txBody>
      </p:sp>
      <p:sp>
        <p:nvSpPr>
          <p:cNvPr id="6" name="Title 1">
            <a:extLst>
              <a:ext uri="{FF2B5EF4-FFF2-40B4-BE49-F238E27FC236}">
                <a16:creationId xmlns:a16="http://schemas.microsoft.com/office/drawing/2014/main" id="{8164A44D-3080-0E16-6E84-6D5ACA99D47B}"/>
              </a:ext>
            </a:extLst>
          </p:cNvPr>
          <p:cNvSpPr>
            <a:spLocks/>
          </p:cNvSpPr>
          <p:nvPr/>
        </p:nvSpPr>
        <p:spPr bwMode="auto">
          <a:xfrm>
            <a:off x="250825" y="4941888"/>
            <a:ext cx="24479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Hiperglucemia</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y</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Diabetes</a:t>
            </a:r>
            <a:endParaRPr lang="es-PR" altLang="es-PR" sz="2000" i="1">
              <a:solidFill>
                <a:srgbClr val="660066"/>
              </a:solidFill>
              <a:cs typeface="Arial" charset="0"/>
            </a:endParaRPr>
          </a:p>
        </p:txBody>
      </p:sp>
      <p:sp>
        <p:nvSpPr>
          <p:cNvPr id="7" name="Title 1">
            <a:extLst>
              <a:ext uri="{FF2B5EF4-FFF2-40B4-BE49-F238E27FC236}">
                <a16:creationId xmlns:a16="http://schemas.microsoft.com/office/drawing/2014/main" id="{63207B97-E6CA-2B83-F6AD-31B06215C20D}"/>
              </a:ext>
            </a:extLst>
          </p:cNvPr>
          <p:cNvSpPr>
            <a:spLocks/>
          </p:cNvSpPr>
          <p:nvPr/>
        </p:nvSpPr>
        <p:spPr bwMode="auto">
          <a:xfrm>
            <a:off x="0" y="2565400"/>
            <a:ext cx="30591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70000"/>
              </a:lnSpc>
              <a:defRPr/>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Hipercolesterolemia</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e</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Hipertrigicemia</a:t>
            </a:r>
            <a:endParaRPr lang="es-PR" altLang="es-PR" sz="2000" i="1">
              <a:solidFill>
                <a:srgbClr val="660066"/>
              </a:solidFill>
              <a:cs typeface="Arial" charset="0"/>
            </a:endParaRPr>
          </a:p>
        </p:txBody>
      </p:sp>
      <p:sp>
        <p:nvSpPr>
          <p:cNvPr id="8" name="Title 1">
            <a:extLst>
              <a:ext uri="{FF2B5EF4-FFF2-40B4-BE49-F238E27FC236}">
                <a16:creationId xmlns:a16="http://schemas.microsoft.com/office/drawing/2014/main" id="{E5DEDE78-9A06-14AB-2766-BCC5CD0882BD}"/>
              </a:ext>
            </a:extLst>
          </p:cNvPr>
          <p:cNvSpPr>
            <a:spLocks/>
          </p:cNvSpPr>
          <p:nvPr/>
        </p:nvSpPr>
        <p:spPr bwMode="auto">
          <a:xfrm>
            <a:off x="3130550" y="4652963"/>
            <a:ext cx="43211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2000">
                <a:solidFill>
                  <a:srgbClr val="FF0000"/>
                </a:solidFill>
                <a:effectLst>
                  <a:outerShdw blurRad="38100" dist="38100" dir="2700000" algn="tl">
                    <a:srgbClr val="C0C0C0"/>
                  </a:outerShdw>
                </a:effectLst>
                <a:latin typeface="Arial Black" pitchFamily="34" charset="0"/>
                <a:cs typeface="Arial" charset="0"/>
              </a:rPr>
              <a:t>SÍNDROME METABÓLICO:</a:t>
            </a:r>
            <a:endParaRPr lang="es-PR" altLang="es-PR" sz="2000" i="1">
              <a:solidFill>
                <a:srgbClr val="FF0000"/>
              </a:solidFill>
              <a:cs typeface="Arial" charset="0"/>
            </a:endParaRPr>
          </a:p>
        </p:txBody>
      </p:sp>
      <p:sp>
        <p:nvSpPr>
          <p:cNvPr id="9" name="Title 1">
            <a:extLst>
              <a:ext uri="{FF2B5EF4-FFF2-40B4-BE49-F238E27FC236}">
                <a16:creationId xmlns:a16="http://schemas.microsoft.com/office/drawing/2014/main" id="{C64430E6-408D-0E83-C0B2-590C5F3FADCB}"/>
              </a:ext>
            </a:extLst>
          </p:cNvPr>
          <p:cNvSpPr>
            <a:spLocks/>
          </p:cNvSpPr>
          <p:nvPr/>
        </p:nvSpPr>
        <p:spPr bwMode="auto">
          <a:xfrm>
            <a:off x="3562350" y="5173663"/>
            <a:ext cx="36718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80000"/>
              </a:lnSpc>
              <a:defRPr/>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Disglicemia</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Alta Presión Arterial</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Elevados Triglicéridos</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Bajos Niveles de HDL-C</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Obesidad Central</a:t>
            </a:r>
            <a:br>
              <a:rPr lang="es-PR" altLang="es-PR" sz="2000">
                <a:solidFill>
                  <a:srgbClr val="660066"/>
                </a:solidFill>
                <a:effectLst>
                  <a:outerShdw blurRad="38100" dist="38100" dir="2700000" algn="tl">
                    <a:srgbClr val="C0C0C0"/>
                  </a:outerShdw>
                </a:effectLst>
                <a:latin typeface="Arial Black" pitchFamily="34" charset="0"/>
                <a:cs typeface="Arial" charset="0"/>
              </a:rPr>
            </a:br>
            <a:endParaRPr lang="es-PR" altLang="es-PR" sz="2000" i="1">
              <a:solidFill>
                <a:srgbClr val="660066"/>
              </a:solidFill>
              <a:cs typeface="Arial" charset="0"/>
            </a:endParaRPr>
          </a:p>
        </p:txBody>
      </p:sp>
      <p:sp>
        <p:nvSpPr>
          <p:cNvPr id="10" name="Title 1">
            <a:extLst>
              <a:ext uri="{FF2B5EF4-FFF2-40B4-BE49-F238E27FC236}">
                <a16:creationId xmlns:a16="http://schemas.microsoft.com/office/drawing/2014/main" id="{1409F302-17F7-BE0E-AEC3-D13339286AD2}"/>
              </a:ext>
            </a:extLst>
          </p:cNvPr>
          <p:cNvSpPr>
            <a:spLocks/>
          </p:cNvSpPr>
          <p:nvPr/>
        </p:nvSpPr>
        <p:spPr bwMode="auto">
          <a:xfrm>
            <a:off x="7058025" y="1271588"/>
            <a:ext cx="18351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BAJOS NIVELES</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ENZIMA:</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i="1">
                <a:solidFill>
                  <a:srgbClr val="FF0000"/>
                </a:solidFill>
                <a:effectLst>
                  <a:outerShdw blurRad="38100" dist="38100" dir="2700000" algn="tl">
                    <a:srgbClr val="C0C0C0"/>
                  </a:outerShdw>
                </a:effectLst>
                <a:latin typeface="Arial Black" pitchFamily="34" charset="0"/>
                <a:cs typeface="Arial" charset="0"/>
              </a:rPr>
              <a:t>Lipasa</a:t>
            </a:r>
            <a:endParaRPr lang="es-PR" altLang="es-PR" sz="2000" i="1">
              <a:solidFill>
                <a:srgbClr val="FF0000"/>
              </a:solidFill>
              <a:cs typeface="Arial" charset="0"/>
            </a:endParaRPr>
          </a:p>
        </p:txBody>
      </p:sp>
      <p:sp>
        <p:nvSpPr>
          <p:cNvPr id="11" name="Title 1">
            <a:extLst>
              <a:ext uri="{FF2B5EF4-FFF2-40B4-BE49-F238E27FC236}">
                <a16:creationId xmlns:a16="http://schemas.microsoft.com/office/drawing/2014/main" id="{925690E2-A5E8-70B8-43F3-05E71A4BEE9E}"/>
              </a:ext>
            </a:extLst>
          </p:cNvPr>
          <p:cNvSpPr>
            <a:spLocks/>
          </p:cNvSpPr>
          <p:nvPr/>
        </p:nvSpPr>
        <p:spPr bwMode="auto">
          <a:xfrm>
            <a:off x="7092950" y="4579938"/>
            <a:ext cx="18351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Trombosis</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Venosa</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Profunda</a:t>
            </a:r>
            <a:endParaRPr lang="es-PR" altLang="es-PR" sz="2000" i="1">
              <a:solidFill>
                <a:srgbClr val="FF0000"/>
              </a:solidFill>
              <a:cs typeface="Arial" charset="0"/>
            </a:endParaRPr>
          </a:p>
        </p:txBody>
      </p:sp>
      <p:sp>
        <p:nvSpPr>
          <p:cNvPr id="334867" name="Line 19">
            <a:extLst>
              <a:ext uri="{FF2B5EF4-FFF2-40B4-BE49-F238E27FC236}">
                <a16:creationId xmlns:a16="http://schemas.microsoft.com/office/drawing/2014/main" id="{B25D7225-3EE4-9931-BF65-911321B1BA8F}"/>
              </a:ext>
            </a:extLst>
          </p:cNvPr>
          <p:cNvSpPr>
            <a:spLocks noChangeShapeType="1"/>
          </p:cNvSpPr>
          <p:nvPr/>
        </p:nvSpPr>
        <p:spPr bwMode="auto">
          <a:xfrm>
            <a:off x="8029575" y="2566988"/>
            <a:ext cx="0" cy="285750"/>
          </a:xfrm>
          <a:prstGeom prst="line">
            <a:avLst/>
          </a:prstGeom>
          <a:noFill/>
          <a:ln w="38100">
            <a:solidFill>
              <a:srgbClr val="00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itle 1">
            <a:extLst>
              <a:ext uri="{FF2B5EF4-FFF2-40B4-BE49-F238E27FC236}">
                <a16:creationId xmlns:a16="http://schemas.microsoft.com/office/drawing/2014/main" id="{D4F069CE-2D44-59E8-82FE-548FD71251C2}"/>
              </a:ext>
            </a:extLst>
          </p:cNvPr>
          <p:cNvSpPr>
            <a:spLocks/>
          </p:cNvSpPr>
          <p:nvPr/>
        </p:nvSpPr>
        <p:spPr bwMode="auto">
          <a:xfrm>
            <a:off x="6877050" y="2708275"/>
            <a:ext cx="23050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 Meta TG</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 TG Sangre</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 Aterosclerosis</a:t>
            </a:r>
            <a:endParaRPr lang="es-PR" altLang="es-PR" sz="2000" i="1">
              <a:solidFill>
                <a:srgbClr val="FF0000"/>
              </a:solidFill>
              <a:cs typeface="Arial" charset="0"/>
            </a:endParaRPr>
          </a:p>
        </p:txBody>
      </p:sp>
    </p:spTree>
    <p:custDataLst>
      <p:tags r:id="rId1"/>
    </p:custDataLst>
  </p:cSld>
  <p:clrMapOvr>
    <a:masterClrMapping/>
  </p:clrMapOvr>
  <p:transition spd="slow">
    <p:fade/>
    <p:sndAc>
      <p:stSnd>
        <p:snd r:embed="rId4" name="breeze.wav"/>
      </p:stSnd>
    </p:sndAc>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1D2-992B-E48C-3B08-BD6CC545BC69}"/>
              </a:ext>
            </a:extLst>
          </p:cNvPr>
          <p:cNvSpPr>
            <a:spLocks/>
          </p:cNvSpPr>
          <p:nvPr/>
        </p:nvSpPr>
        <p:spPr bwMode="auto">
          <a:xfrm>
            <a:off x="107950" y="7651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4800">
                <a:cs typeface="Arial" charset="0"/>
              </a:rPr>
              <a:t> </a:t>
            </a:r>
            <a:r>
              <a:rPr lang="es-PR" altLang="es-PR" sz="2600">
                <a:solidFill>
                  <a:srgbClr val="484876"/>
                </a:solidFill>
                <a:effectLst>
                  <a:outerShdw blurRad="38100" dist="38100" dir="2700000" algn="tl">
                    <a:srgbClr val="C0C0C0"/>
                  </a:outerShdw>
                </a:effectLst>
                <a:latin typeface="Arial Black" pitchFamily="34" charset="0"/>
                <a:cs typeface="Arial" charset="0"/>
              </a:rPr>
              <a:t>ESCALA CONTINUA DEL MOVIMIENTO FÍSICO</a:t>
            </a:r>
            <a:endParaRPr lang="es-PR" altLang="es-PR" sz="2600" i="1">
              <a:cs typeface="Arial" charset="0"/>
            </a:endParaRPr>
          </a:p>
        </p:txBody>
      </p:sp>
      <p:pic>
        <p:nvPicPr>
          <p:cNvPr id="336899" name="Picture 3" descr="GN6_Contunuum_Mov_PPT">
            <a:extLst>
              <a:ext uri="{FF2B5EF4-FFF2-40B4-BE49-F238E27FC236}">
                <a16:creationId xmlns:a16="http://schemas.microsoft.com/office/drawing/2014/main" id="{6160A405-54E6-4501-2651-0CB93C388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706563"/>
            <a:ext cx="8964613"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Text Box 6">
            <a:extLst>
              <a:ext uri="{FF2B5EF4-FFF2-40B4-BE49-F238E27FC236}">
                <a16:creationId xmlns:a16="http://schemas.microsoft.com/office/drawing/2014/main" id="{ABC3BFCD-EAAF-DE30-BCF3-EE694ADFD97F}"/>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"Physiological and health implications of a sedentary lifestyle," por M. S. Tremblay, R. C., Colley, T. J., Saunders, G. N., Healy, y N. Owen, 2010, </a:t>
            </a:r>
            <a:r>
              <a:rPr lang="en-US" altLang="es-PR" sz="1200" b="1" i="1">
                <a:latin typeface="Times New Roman" panose="02020603050405020304" pitchFamily="18" charset="0"/>
              </a:rPr>
              <a:t>Applied Physiology, Nutrition, and Metabolism, 35(</a:t>
            </a:r>
            <a:r>
              <a:rPr lang="en-US" altLang="es-PR" sz="1200">
                <a:latin typeface="Times New Roman" panose="02020603050405020304" pitchFamily="18" charset="0"/>
              </a:rPr>
              <a:t>6), p. 726. doi:10.1139/H10-079. Recuperado de </a:t>
            </a:r>
            <a:r>
              <a:rPr lang="en-US" altLang="es-PR" sz="1200" b="1" i="1">
                <a:latin typeface="Times New Roman" panose="02020603050405020304" pitchFamily="18" charset="0"/>
                <a:hlinkClick r:id="rId6"/>
              </a:rPr>
              <a:t>http://www.sfu.ca/~leyland/Kin343 Files/sedentary review paper.pdf</a:t>
            </a:r>
            <a:endParaRPr lang="en-US" altLang="es-PR" sz="1200" b="1" i="1">
              <a:latin typeface="Times New Roman" panose="02020603050405020304" pitchFamily="18" charset="0"/>
            </a:endParaRPr>
          </a:p>
        </p:txBody>
      </p:sp>
    </p:spTree>
    <p:custDataLst>
      <p:tags r:id="rId1"/>
    </p:custDataLst>
  </p:cSld>
  <p:clrMapOvr>
    <a:masterClrMapping/>
  </p:clrMapOvr>
  <p:transition spd="slow">
    <p:fade/>
    <p:sndAc>
      <p:stSnd>
        <p:snd r:embed="rId4" name="chimes.wav"/>
      </p:stSnd>
    </p:sndAc>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5" descr="GN7_Actividades_24h_PPT">
            <a:extLst>
              <a:ext uri="{FF2B5EF4-FFF2-40B4-BE49-F238E27FC236}">
                <a16:creationId xmlns:a16="http://schemas.microsoft.com/office/drawing/2014/main" id="{A1E1CE5D-168E-1FC4-8B20-327A7FB1C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692150"/>
            <a:ext cx="7667625"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5" descr="GN8_Distribucion_Actividades_PPT">
            <a:extLst>
              <a:ext uri="{FF2B5EF4-FFF2-40B4-BE49-F238E27FC236}">
                <a16:creationId xmlns:a16="http://schemas.microsoft.com/office/drawing/2014/main" id="{A45DB3AD-F839-8F40-0BDB-484948FAC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565150"/>
            <a:ext cx="6761162"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Text Box 6">
            <a:extLst>
              <a:ext uri="{FF2B5EF4-FFF2-40B4-BE49-F238E27FC236}">
                <a16:creationId xmlns:a16="http://schemas.microsoft.com/office/drawing/2014/main" id="{5CE54EF4-F65D-AA24-B5F1-546D9B4B2014}"/>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Datos de: "Objectively measured sedentary time, physical activity, and metabolic risk: the Australian Diabetes, Obesity and Lifestyle Study (AusDiab)," por G. N. Healy, K. Wijndaele, D. W. Dunstan, J. E., Shaw, J., Salmon, P. Z., Zimmet y N. Owen N., 2008, </a:t>
            </a:r>
            <a:r>
              <a:rPr lang="en-US" altLang="es-PR" sz="1200" b="1" i="1">
                <a:latin typeface="Times New Roman" panose="02020603050405020304" pitchFamily="18" charset="0"/>
              </a:rPr>
              <a:t>Diabetes Care, 31</a:t>
            </a:r>
            <a:r>
              <a:rPr lang="en-US" altLang="es-PR" sz="1200">
                <a:latin typeface="Times New Roman" panose="02020603050405020304" pitchFamily="18" charset="0"/>
              </a:rPr>
              <a:t>(2), 369-371. Recuperado de </a:t>
            </a:r>
            <a:r>
              <a:rPr lang="en-US" altLang="es-PR" sz="1200" b="1" i="1">
                <a:latin typeface="Times New Roman" panose="02020603050405020304" pitchFamily="18" charset="0"/>
                <a:hlinkClick r:id="rId6"/>
              </a:rPr>
              <a:t>http://care.diabetesjournals.org/content/31/2/369.full.pdf+html</a:t>
            </a:r>
            <a:endParaRPr lang="en-US" altLang="es-PR" sz="1200" b="1" i="1">
              <a:latin typeface="Times New Roman" panose="02020603050405020304" pitchFamily="18" charset="0"/>
            </a:endParaRPr>
          </a:p>
        </p:txBody>
      </p:sp>
    </p:spTree>
    <p:custDataLst>
      <p:tags r:id="rId1"/>
    </p:custDataLst>
  </p:cSld>
  <p:clrMapOvr>
    <a:masterClrMapping/>
  </p:clrMapOvr>
  <p:transition spd="slow">
    <p:fade/>
    <p:sndAc>
      <p:stSnd>
        <p:snd r:embed="rId4" name="wind.wav"/>
      </p:stSnd>
    </p:sndAc>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10B5-98A8-BEF7-A404-F1E2E90F6E12}"/>
              </a:ext>
            </a:extLst>
          </p:cNvPr>
          <p:cNvSpPr>
            <a:spLocks/>
          </p:cNvSpPr>
          <p:nvPr/>
        </p:nvSpPr>
        <p:spPr bwMode="auto">
          <a:xfrm>
            <a:off x="179388" y="5492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3600">
                <a:cs typeface="Arial" charset="0"/>
              </a:rPr>
              <a:t> </a:t>
            </a: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 OBSERVANDO TELEVISIÓN</a:t>
            </a:r>
            <a:endParaRPr lang="es-PR" altLang="es-PR" sz="1800" i="1">
              <a:cs typeface="Arial" charset="0"/>
            </a:endParaRPr>
          </a:p>
        </p:txBody>
      </p:sp>
      <p:pic>
        <p:nvPicPr>
          <p:cNvPr id="343043" name="Picture 3" descr="Household_TV-Tunning_Total_Day_2011">
            <a:extLst>
              <a:ext uri="{FF2B5EF4-FFF2-40B4-BE49-F238E27FC236}">
                <a16:creationId xmlns:a16="http://schemas.microsoft.com/office/drawing/2014/main" id="{934A021B-E569-BB60-3BF0-0AE47951F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341438"/>
            <a:ext cx="727392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4" name="Text Box 6">
            <a:extLst>
              <a:ext uri="{FF2B5EF4-FFF2-40B4-BE49-F238E27FC236}">
                <a16:creationId xmlns:a16="http://schemas.microsoft.com/office/drawing/2014/main" id="{1177027E-3B01-F21E-18EA-18D17E2E7E7F}"/>
              </a:ext>
            </a:extLst>
          </p:cNvPr>
          <p:cNvSpPr txBox="1">
            <a:spLocks noChangeArrowheads="1"/>
          </p:cNvSpPr>
          <p:nvPr/>
        </p:nvSpPr>
        <p:spPr bwMode="auto">
          <a:xfrm>
            <a:off x="179388" y="60928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De: “Nielsen Television Audience 2010 &amp; 2011” (p. 15). Recuperado de </a:t>
            </a:r>
            <a:r>
              <a:rPr lang="en-US" altLang="es-PR" sz="1200" b="1" i="1">
                <a:latin typeface="Times New Roman" panose="02020603050405020304" pitchFamily="18" charset="0"/>
                <a:hlinkClick r:id="rId6"/>
              </a:rPr>
              <a:t>http://www.nielsen.com/content/dam/corporate/us/en/reports-downloads/2011-Reports/2010-2011-nielsen-television-audience-report.pdf</a:t>
            </a:r>
            <a:endParaRPr lang="en-US" altLang="es-PR" sz="1200" b="1" i="1">
              <a:latin typeface="Times New Roman" panose="02020603050405020304" pitchFamily="18" charset="0"/>
            </a:endParaRPr>
          </a:p>
        </p:txBody>
      </p:sp>
    </p:spTree>
    <p:custDataLst>
      <p:tags r:id="rId1"/>
    </p:custDataLst>
  </p:cSld>
  <p:clrMapOvr>
    <a:masterClrMapping/>
  </p:clrMapOvr>
  <p:transition spd="slow">
    <p:fade/>
    <p:sndAc>
      <p:stSnd>
        <p:snd r:embed="rId4" name="breeze.wav"/>
      </p:stSnd>
    </p:sndAc>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5" descr="GN9_Sedentario_CPT_PPT">
            <a:extLst>
              <a:ext uri="{FF2B5EF4-FFF2-40B4-BE49-F238E27FC236}">
                <a16:creationId xmlns:a16="http://schemas.microsoft.com/office/drawing/2014/main" id="{7D37F004-D9EB-1656-DE08-848C199749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92150"/>
            <a:ext cx="74168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50BB-DCED-5C91-79E5-57C84F4C4C16}"/>
              </a:ext>
            </a:extLst>
          </p:cNvPr>
          <p:cNvSpPr>
            <a:spLocks/>
          </p:cNvSpPr>
          <p:nvPr/>
        </p:nvSpPr>
        <p:spPr bwMode="auto">
          <a:xfrm>
            <a:off x="2843213" y="836613"/>
            <a:ext cx="59769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60000"/>
              </a:lnSpc>
              <a:defRPr/>
            </a:pPr>
            <a:r>
              <a:rPr lang="es-PR" altLang="es-PR" sz="2400">
                <a:solidFill>
                  <a:srgbClr val="484876"/>
                </a:solidFill>
                <a:effectLst>
                  <a:outerShdw blurRad="38100" dist="38100" dir="2700000" algn="tl">
                    <a:srgbClr val="C0C0C0"/>
                  </a:outerShdw>
                </a:effectLst>
                <a:latin typeface="Arial Black" pitchFamily="34" charset="0"/>
                <a:cs typeface="Arial" charset="0"/>
              </a:rPr>
              <a:t>COMPORTAMIENTO SEDENTARIO: </a:t>
            </a:r>
            <a:r>
              <a:rPr lang="es-PR" altLang="es-PR" sz="240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1363972" name="Text Box 4">
            <a:extLst>
              <a:ext uri="{FF2B5EF4-FFF2-40B4-BE49-F238E27FC236}">
                <a16:creationId xmlns:a16="http://schemas.microsoft.com/office/drawing/2014/main" id="{BFA7C4AC-A689-39F1-5710-948BE93D596E}"/>
              </a:ext>
            </a:extLst>
          </p:cNvPr>
          <p:cNvSpPr txBox="1">
            <a:spLocks noChangeArrowheads="1"/>
          </p:cNvSpPr>
          <p:nvPr/>
        </p:nvSpPr>
        <p:spPr bwMode="auto">
          <a:xfrm>
            <a:off x="646113" y="23558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itchFamily="34" charset="0"/>
              </a:rPr>
              <a:t>Definición Operacional:</a:t>
            </a:r>
            <a:endParaRPr lang="en-US" altLang="es-PR" sz="2500" i="1">
              <a:solidFill>
                <a:srgbClr val="FF0000"/>
              </a:solidFill>
              <a:latin typeface="Arial Black" pitchFamily="34" charset="0"/>
            </a:endParaRPr>
          </a:p>
        </p:txBody>
      </p:sp>
      <p:pic>
        <p:nvPicPr>
          <p:cNvPr id="347140" name="Picture 5" descr="Bullets_Arrow_Blue1_Right_03">
            <a:extLst>
              <a:ext uri="{FF2B5EF4-FFF2-40B4-BE49-F238E27FC236}">
                <a16:creationId xmlns:a16="http://schemas.microsoft.com/office/drawing/2014/main" id="{E47C8F32-2899-41E3-1AE4-CEF4FF13C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42728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3974" name="Text Box 6">
            <a:extLst>
              <a:ext uri="{FF2B5EF4-FFF2-40B4-BE49-F238E27FC236}">
                <a16:creationId xmlns:a16="http://schemas.microsoft.com/office/drawing/2014/main" id="{E730FA86-C6BC-B31B-D3D1-AC52BF67F507}"/>
              </a:ext>
            </a:extLst>
          </p:cNvPr>
          <p:cNvSpPr txBox="1">
            <a:spLocks noChangeArrowheads="1"/>
          </p:cNvSpPr>
          <p:nvPr/>
        </p:nvSpPr>
        <p:spPr bwMode="auto">
          <a:xfrm>
            <a:off x="1042988" y="4029075"/>
            <a:ext cx="77739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i="1">
                <a:solidFill>
                  <a:srgbClr val="FF0000"/>
                </a:solidFill>
                <a:effectLst>
                  <a:outerShdw blurRad="38100" dist="38100" dir="2700000" algn="tl">
                    <a:srgbClr val="C0C0C0"/>
                  </a:outerShdw>
                </a:effectLst>
                <a:latin typeface="Arial" charset="0"/>
                <a:cs typeface="Arial" charset="0"/>
              </a:rPr>
              <a:t>≤</a:t>
            </a:r>
            <a:r>
              <a:rPr lang="es-ES" altLang="es-PR" sz="2200" b="1" i="1">
                <a:solidFill>
                  <a:srgbClr val="FF0000"/>
                </a:solidFill>
                <a:effectLst>
                  <a:outerShdw blurRad="38100" dist="38100" dir="2700000" algn="tl">
                    <a:srgbClr val="C0C0C0"/>
                  </a:outerShdw>
                </a:effectLst>
                <a:latin typeface="Arial" charset="0"/>
              </a:rPr>
              <a:t> 1.5 METS</a:t>
            </a:r>
          </a:p>
          <a:p>
            <a:pPr>
              <a:lnSpc>
                <a:spcPct val="90000"/>
              </a:lnSpc>
              <a:defRPr/>
            </a:pPr>
            <a:r>
              <a:rPr lang="es-ES" altLang="es-PR" sz="2200" b="1" i="1">
                <a:solidFill>
                  <a:srgbClr val="000000"/>
                </a:solidFill>
                <a:latin typeface="Arial" charset="0"/>
              </a:rPr>
              <a:t>(</a:t>
            </a:r>
            <a:r>
              <a:rPr lang="es-ES" altLang="es-PR" sz="2200" b="1" i="1">
                <a:solidFill>
                  <a:srgbClr val="FF0000"/>
                </a:solidFill>
                <a:effectLst>
                  <a:outerShdw blurRad="38100" dist="38100" dir="2700000" algn="tl">
                    <a:srgbClr val="C0C0C0"/>
                  </a:outerShdw>
                </a:effectLst>
                <a:latin typeface="Arial" charset="0"/>
              </a:rPr>
              <a:t>1.0 - 1.5</a:t>
            </a:r>
            <a:r>
              <a:rPr lang="es-ES" altLang="es-PR" sz="2200" b="1" i="1">
                <a:solidFill>
                  <a:srgbClr val="000000"/>
                </a:solidFill>
                <a:latin typeface="Arial" charset="0"/>
              </a:rPr>
              <a:t> unidades de equivalentes metabólicas)</a:t>
            </a:r>
            <a:endParaRPr lang="en-US" altLang="es-PR" sz="2200" i="1">
              <a:solidFill>
                <a:srgbClr val="FF0000"/>
              </a:solidFill>
              <a:effectLst>
                <a:outerShdw blurRad="38100" dist="38100" dir="2700000" algn="tl">
                  <a:srgbClr val="C0C0C0"/>
                </a:outerShdw>
              </a:effectLst>
              <a:latin typeface="Arial Black" pitchFamily="34" charset="0"/>
            </a:endParaRPr>
          </a:p>
        </p:txBody>
      </p:sp>
      <p:sp>
        <p:nvSpPr>
          <p:cNvPr id="1363975" name="Text Box 7">
            <a:extLst>
              <a:ext uri="{FF2B5EF4-FFF2-40B4-BE49-F238E27FC236}">
                <a16:creationId xmlns:a16="http://schemas.microsoft.com/office/drawing/2014/main" id="{13BD5658-0624-0548-696F-D69E3413A412}"/>
              </a:ext>
            </a:extLst>
          </p:cNvPr>
          <p:cNvSpPr txBox="1">
            <a:spLocks noChangeArrowheads="1"/>
          </p:cNvSpPr>
          <p:nvPr/>
        </p:nvSpPr>
        <p:spPr bwMode="auto">
          <a:xfrm>
            <a:off x="1006475" y="2859088"/>
            <a:ext cx="79930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s-PR" sz="2100" b="1">
                <a:solidFill>
                  <a:srgbClr val="000000"/>
                </a:solidFill>
              </a:rPr>
              <a:t>Aquel comportamiento, </a:t>
            </a:r>
            <a:r>
              <a:rPr lang="en-US" altLang="es-PR" sz="2100" b="1" i="1" u="sng">
                <a:solidFill>
                  <a:srgbClr val="000000"/>
                </a:solidFill>
                <a:effectLst>
                  <a:outerShdw blurRad="38100" dist="38100" dir="2700000" algn="tl">
                    <a:srgbClr val="C0C0C0"/>
                  </a:outerShdw>
                </a:effectLst>
              </a:rPr>
              <a:t>despierto</a:t>
            </a:r>
            <a:r>
              <a:rPr lang="en-US" altLang="es-PR" sz="2100" b="1">
                <a:solidFill>
                  <a:srgbClr val="000000"/>
                </a:solidFill>
              </a:rPr>
              <a:t>, caracterizado por estar sentado, o en decúbido, el cual genera muy poca actividad energética:</a:t>
            </a:r>
            <a:endParaRPr lang="en-US" altLang="es-PR" sz="2100">
              <a:solidFill>
                <a:srgbClr val="FF0000"/>
              </a:solidFill>
              <a:effectLst>
                <a:outerShdw blurRad="38100" dist="38100" dir="2700000" algn="tl">
                  <a:srgbClr val="C0C0C0"/>
                </a:outerShdw>
              </a:effectLst>
              <a:latin typeface="Arial Black" pitchFamily="34" charset="0"/>
            </a:endParaRPr>
          </a:p>
        </p:txBody>
      </p:sp>
      <p:pic>
        <p:nvPicPr>
          <p:cNvPr id="347143" name="Picture 8" descr="Bullet_Round_Diamond_Maggenta_02">
            <a:extLst>
              <a:ext uri="{FF2B5EF4-FFF2-40B4-BE49-F238E27FC236}">
                <a16:creationId xmlns:a16="http://schemas.microsoft.com/office/drawing/2014/main" id="{CF9E7808-786F-981D-936B-F4FFF23C4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293052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4" name="Text Box 6">
            <a:extLst>
              <a:ext uri="{FF2B5EF4-FFF2-40B4-BE49-F238E27FC236}">
                <a16:creationId xmlns:a16="http://schemas.microsoft.com/office/drawing/2014/main" id="{CE41B100-589A-100C-354A-5C21E1970D9F}"/>
              </a:ext>
            </a:extLst>
          </p:cNvPr>
          <p:cNvSpPr txBox="1">
            <a:spLocks noChangeArrowheads="1"/>
          </p:cNvSpPr>
          <p:nvPr/>
        </p:nvSpPr>
        <p:spPr bwMode="auto">
          <a:xfrm>
            <a:off x="250825" y="5013325"/>
            <a:ext cx="85693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rPr>
              <a:t>NOTA.</a:t>
            </a:r>
            <a:r>
              <a:rPr lang="en-US" altLang="es-PR" sz="1200">
                <a:latin typeface="Times New Roman" panose="02020603050405020304" pitchFamily="18" charset="0"/>
              </a:rPr>
              <a:t> Información de: "The evolving definition of ‘‘sedentary’’," por R. R. Pate, J. R. O’neill, y F. Lobelo, 2008, Exercise and Sport Sciences Reviews, 36(4), 173-178. doi:10.1097/JES.0b013e3181877d1a.  Recuperado de </a:t>
            </a:r>
            <a:r>
              <a:rPr lang="en-US" altLang="es-PR" sz="1200" b="1" i="1">
                <a:latin typeface="Times New Roman" panose="02020603050405020304" pitchFamily="18" charset="0"/>
                <a:hlinkClick r:id="rId7"/>
              </a:rPr>
              <a:t>http://www.sph.sc.edu/usc_cparg/pdf/Sedentary2008.pdf</a:t>
            </a:r>
            <a:r>
              <a:rPr lang="en-US" altLang="es-PR" sz="1200">
                <a:latin typeface="Times New Roman" panose="02020603050405020304" pitchFamily="18" charset="0"/>
              </a:rPr>
              <a:t>; "Letter to the editor: standardized use of the terms "sedentary" and "sedentary behaviours"," por Sedentary Behaviour Research Network, 2012, Applied Physiology, Nutrition, and Metabolism, 37(3), 540-542. doi: 10.1139/h2012-024. Recuperado de </a:t>
            </a:r>
            <a:r>
              <a:rPr lang="en-US" altLang="es-PR" sz="1200" b="1" i="1">
                <a:latin typeface="Times New Roman" panose="02020603050405020304" pitchFamily="18" charset="0"/>
                <a:hlinkClick r:id="rId8"/>
              </a:rPr>
              <a:t>http://www.nrcresearchpress.com/doi/pdf/10.1139/h2012-024</a:t>
            </a:r>
            <a:r>
              <a:rPr lang="en-US" altLang="es-PR" sz="1200">
                <a:latin typeface="Times New Roman" panose="02020603050405020304" pitchFamily="18" charset="0"/>
              </a:rPr>
              <a:t>; "Too much sitting: the population health science of sedentary behavior," por N. Owen, G. N. Healy, C. E. Matthews, y D. W Dunstan, 2010, Exercise and Sport Sciences Reviews, 38(3), 105-113. doi: 10.1097/JES.0b013e3181e373a2.  Recuperado de </a:t>
            </a:r>
            <a:r>
              <a:rPr lang="en-US" altLang="es-PR" sz="1200" b="1" i="1">
                <a:latin typeface="Times New Roman" panose="02020603050405020304" pitchFamily="18" charset="0"/>
                <a:hlinkClick r:id="rId9"/>
              </a:rPr>
              <a:t>http://www.ncbi.nlm.nih.gov/pmc/articles/PMC3404815/</a:t>
            </a:r>
            <a:endParaRPr lang="en-US" altLang="es-PR" sz="1200" b="1" i="1">
              <a:latin typeface="Times New Roman" panose="02020603050405020304" pitchFamily="18" charset="0"/>
            </a:endParaRPr>
          </a:p>
        </p:txBody>
      </p:sp>
      <p:pic>
        <p:nvPicPr>
          <p:cNvPr id="347145" name="Picture 10" descr="Watching_Television_FRAME2_001">
            <a:extLst>
              <a:ext uri="{FF2B5EF4-FFF2-40B4-BE49-F238E27FC236}">
                <a16:creationId xmlns:a16="http://schemas.microsoft.com/office/drawing/2014/main" id="{CDC12089-9F67-92DD-5B98-9F81765879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620713"/>
            <a:ext cx="2376487"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hecker/>
    <p:sndAc>
      <p:stSnd>
        <p:snd r:embed="rId4" name="chimes.wav"/>
      </p:stSnd>
    </p:sndAc>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95460833-CBC3-1891-5841-4E96C9F5FF3B}"/>
              </a:ext>
            </a:extLst>
          </p:cNvPr>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sp>
        <p:nvSpPr>
          <p:cNvPr id="349187" name="Text Box 6">
            <a:extLst>
              <a:ext uri="{FF2B5EF4-FFF2-40B4-BE49-F238E27FC236}">
                <a16:creationId xmlns:a16="http://schemas.microsoft.com/office/drawing/2014/main" id="{A49785D6-0078-D98D-1EE0-96EE6A415F13}"/>
              </a:ext>
            </a:extLst>
          </p:cNvPr>
          <p:cNvSpPr txBox="1">
            <a:spLocks noChangeArrowheads="1"/>
          </p:cNvSpPr>
          <p:nvPr/>
        </p:nvSpPr>
        <p:spPr bwMode="auto">
          <a:xfrm>
            <a:off x="179388" y="5949950"/>
            <a:ext cx="88201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Reproducido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anose="02020603050405020304" pitchFamily="18" charset="0"/>
              </a:rPr>
              <a:t>Medicine &amp; Science in Sports &amp; Exercise, 32</a:t>
            </a:r>
            <a:r>
              <a:rPr lang="en-US" altLang="es-PR" sz="1200">
                <a:latin typeface="Times New Roman" panose="02020603050405020304" pitchFamily="18" charset="0"/>
              </a:rPr>
              <a:t>(9 Suppl), S498-S504. Recuperado de </a:t>
            </a:r>
            <a:r>
              <a:rPr lang="en-US" altLang="es-PR" sz="1200" b="1" i="1">
                <a:latin typeface="Times New Roman" panose="02020603050405020304" pitchFamily="18" charset="0"/>
                <a:hlinkClick r:id="rId5"/>
              </a:rPr>
              <a:t>http://ocw.um.es/cc.-de-la-salud/alimentacion-y-nutricion-actuales/otros-recursos-1/or-f-003.pdf</a:t>
            </a:r>
            <a:endParaRPr lang="en-US" altLang="es-PR" sz="1200" b="1" i="1">
              <a:latin typeface="Times New Roman" panose="02020603050405020304" pitchFamily="18" charset="0"/>
            </a:endParaRPr>
          </a:p>
        </p:txBody>
      </p:sp>
      <p:sp>
        <p:nvSpPr>
          <p:cNvPr id="2" name="Title 1">
            <a:extLst>
              <a:ext uri="{FF2B5EF4-FFF2-40B4-BE49-F238E27FC236}">
                <a16:creationId xmlns:a16="http://schemas.microsoft.com/office/drawing/2014/main" id="{ECE1914A-9F2D-1DC3-C015-580DB3908B38}"/>
              </a:ext>
            </a:extLst>
          </p:cNvPr>
          <p:cNvSpPr>
            <a:spLocks/>
          </p:cNvSpPr>
          <p:nvPr/>
        </p:nvSpPr>
        <p:spPr bwMode="auto">
          <a:xfrm>
            <a:off x="1908175" y="836613"/>
            <a:ext cx="7235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40000"/>
              </a:lnSpc>
              <a:defRPr/>
            </a:pPr>
            <a:r>
              <a:rPr lang="es-PR" altLang="es-PR" sz="2800">
                <a:solidFill>
                  <a:srgbClr val="484876"/>
                </a:solidFill>
                <a:effectLst>
                  <a:outerShdw blurRad="38100" dist="38100" dir="2700000" algn="tl">
                    <a:srgbClr val="C0C0C0"/>
                  </a:outerShdw>
                </a:effectLst>
                <a:latin typeface="Arial Black" pitchFamily="34" charset="0"/>
                <a:cs typeface="Arial" charset="0"/>
              </a:rPr>
              <a:t>COMPORTAMIENTO SEDENTARIO: </a:t>
            </a:r>
            <a:r>
              <a:rPr lang="es-PR" altLang="es-PR" sz="2800" i="1">
                <a:solidFill>
                  <a:srgbClr val="484876"/>
                </a:solidFill>
                <a:effectLst>
                  <a:outerShdw blurRad="38100" dist="38100" dir="2700000" algn="tl">
                    <a:srgbClr val="C0C0C0"/>
                  </a:outerShdw>
                </a:effectLst>
                <a:latin typeface="Arial Black" pitchFamily="34" charset="0"/>
                <a:cs typeface="Arial" charset="0"/>
              </a:rPr>
              <a:t>CONCEPTO: </a:t>
            </a:r>
            <a:r>
              <a:rPr lang="es-ES" altLang="es-PR" sz="2800" b="1" i="1">
                <a:solidFill>
                  <a:srgbClr val="484876"/>
                </a:solidFill>
                <a:effectLst>
                  <a:outerShdw blurRad="38100" dist="38100" dir="2700000" algn="tl">
                    <a:srgbClr val="C0C0C0"/>
                  </a:outerShdw>
                </a:effectLst>
                <a:latin typeface="Arial Black" pitchFamily="34" charset="0"/>
              </a:rPr>
              <a:t>≤ 1.5 METS</a:t>
            </a:r>
            <a:endParaRPr lang="es-PR" altLang="es-PR" sz="2800" b="1" i="1">
              <a:solidFill>
                <a:srgbClr val="484876"/>
              </a:solidFill>
              <a:effectLst>
                <a:outerShdw blurRad="38100" dist="38100" dir="2700000" algn="tl">
                  <a:srgbClr val="C0C0C0"/>
                </a:outerShdw>
              </a:effectLst>
              <a:latin typeface="Arial Black" pitchFamily="34" charset="0"/>
            </a:endParaRPr>
          </a:p>
        </p:txBody>
      </p:sp>
      <p:pic>
        <p:nvPicPr>
          <p:cNvPr id="349189" name="Picture 5" descr="woman_reading_outside">
            <a:extLst>
              <a:ext uri="{FF2B5EF4-FFF2-40B4-BE49-F238E27FC236}">
                <a16:creationId xmlns:a16="http://schemas.microsoft.com/office/drawing/2014/main" id="{5968BF98-A43F-E1EE-8619-4BF7B5E42D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549275"/>
            <a:ext cx="14255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0" name="Picture 6" descr="Sedent_Behave_MET_002">
            <a:extLst>
              <a:ext uri="{FF2B5EF4-FFF2-40B4-BE49-F238E27FC236}">
                <a16:creationId xmlns:a16="http://schemas.microsoft.com/office/drawing/2014/main" id="{1511C3F7-078A-55E4-E148-786E633062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2636838"/>
            <a:ext cx="8748712"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91" name="Rectangle 7">
            <a:extLst>
              <a:ext uri="{FF2B5EF4-FFF2-40B4-BE49-F238E27FC236}">
                <a16:creationId xmlns:a16="http://schemas.microsoft.com/office/drawing/2014/main" id="{BA90697D-6C0E-CDEC-85EC-C6EA4DBE969C}"/>
              </a:ext>
            </a:extLst>
          </p:cNvPr>
          <p:cNvSpPr>
            <a:spLocks noChangeArrowheads="1"/>
          </p:cNvSpPr>
          <p:nvPr/>
        </p:nvSpPr>
        <p:spPr bwMode="auto">
          <a:xfrm>
            <a:off x="179388" y="4005263"/>
            <a:ext cx="8785225" cy="287337"/>
          </a:xfrm>
          <a:prstGeom prst="rect">
            <a:avLst/>
          </a:prstGeom>
          <a:solidFill>
            <a:srgbClr val="FFFF00">
              <a:alpha val="27843"/>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spTree>
    <p:custDataLst>
      <p:tags r:id="rId1"/>
    </p:custDataLst>
  </p:cSld>
  <p:clrMapOvr>
    <a:masterClrMapping/>
  </p:clrMapOvr>
  <p:transition spd="slow">
    <p:fade/>
    <p:sndAc>
      <p:stSnd>
        <p:snd r:embed="rId4" name="breeze.wav"/>
      </p:stSnd>
    </p:sndAc>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6">
            <a:extLst>
              <a:ext uri="{FF2B5EF4-FFF2-40B4-BE49-F238E27FC236}">
                <a16:creationId xmlns:a16="http://schemas.microsoft.com/office/drawing/2014/main" id="{9BF9770A-7BCB-3253-A84F-185FCB552A13}"/>
              </a:ext>
            </a:extLst>
          </p:cNvPr>
          <p:cNvSpPr txBox="1">
            <a:spLocks noChangeArrowheads="1"/>
          </p:cNvSpPr>
          <p:nvPr/>
        </p:nvSpPr>
        <p:spPr bwMode="auto">
          <a:xfrm>
            <a:off x="179388" y="5732463"/>
            <a:ext cx="88201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Reproducido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anose="02020603050405020304" pitchFamily="18" charset="0"/>
              </a:rPr>
              <a:t>Medicine &amp; Science in Sports &amp; Exercise, 32</a:t>
            </a:r>
            <a:r>
              <a:rPr lang="en-US" altLang="es-PR" sz="1200">
                <a:latin typeface="Times New Roman" panose="02020603050405020304" pitchFamily="18" charset="0"/>
              </a:rPr>
              <a:t>(9 Suppl), S498-S504. Recuperado de </a:t>
            </a:r>
            <a:r>
              <a:rPr lang="en-US" altLang="es-PR" sz="1200" b="1" i="1">
                <a:latin typeface="Times New Roman" panose="02020603050405020304" pitchFamily="18" charset="0"/>
                <a:hlinkClick r:id="rId5"/>
              </a:rPr>
              <a:t>http://ocw.um.es/cc.-de-la-salud/alimentacion-y-nutricion-actuales/otros-recursos-1/or-f-003.pdf</a:t>
            </a:r>
            <a:endParaRPr lang="en-US" altLang="es-PR" sz="1200" b="1" i="1">
              <a:latin typeface="Times New Roman" panose="02020603050405020304" pitchFamily="18" charset="0"/>
            </a:endParaRPr>
          </a:p>
        </p:txBody>
      </p:sp>
      <p:sp>
        <p:nvSpPr>
          <p:cNvPr id="351235" name="Rectangle 3">
            <a:extLst>
              <a:ext uri="{FF2B5EF4-FFF2-40B4-BE49-F238E27FC236}">
                <a16:creationId xmlns:a16="http://schemas.microsoft.com/office/drawing/2014/main" id="{3A2E9F24-8B17-F6AA-8772-33F99928F5AF}"/>
              </a:ext>
            </a:extLst>
          </p:cNvPr>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pic>
        <p:nvPicPr>
          <p:cNvPr id="351236" name="Picture 4" descr="NEAT_Table_001">
            <a:extLst>
              <a:ext uri="{FF2B5EF4-FFF2-40B4-BE49-F238E27FC236}">
                <a16:creationId xmlns:a16="http://schemas.microsoft.com/office/drawing/2014/main" id="{DA86CAD1-4F1F-828F-CA90-A87276509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174750"/>
            <a:ext cx="86042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7" name="Rectangle 5">
            <a:extLst>
              <a:ext uri="{FF2B5EF4-FFF2-40B4-BE49-F238E27FC236}">
                <a16:creationId xmlns:a16="http://schemas.microsoft.com/office/drawing/2014/main" id="{A81C8687-BC41-8286-3CCE-AC4371D54FCA}"/>
              </a:ext>
            </a:extLst>
          </p:cNvPr>
          <p:cNvSpPr>
            <a:spLocks noChangeArrowheads="1"/>
          </p:cNvSpPr>
          <p:nvPr/>
        </p:nvSpPr>
        <p:spPr bwMode="auto">
          <a:xfrm>
            <a:off x="395288" y="5157788"/>
            <a:ext cx="8497887" cy="287337"/>
          </a:xfrm>
          <a:prstGeom prst="rect">
            <a:avLst/>
          </a:prstGeom>
          <a:solidFill>
            <a:srgbClr val="FFFF00">
              <a:alpha val="27843"/>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spTree>
    <p:custDataLst>
      <p:tags r:id="rId1"/>
    </p:custDataLst>
  </p:cSld>
  <p:clrMapOvr>
    <a:masterClrMapping/>
  </p:clrMapOvr>
  <p:transition spd="slow">
    <p:fade/>
    <p:sndAc>
      <p:stSnd>
        <p:snd r:embed="rId4" name="breeze.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a:extLst>
              <a:ext uri="{FF2B5EF4-FFF2-40B4-BE49-F238E27FC236}">
                <a16:creationId xmlns:a16="http://schemas.microsoft.com/office/drawing/2014/main" id="{8CB0179E-0348-B824-1BC9-282BF8C34284}"/>
              </a:ext>
            </a:extLst>
          </p:cNvPr>
          <p:cNvSpPr txBox="1">
            <a:spLocks noChangeArrowheads="1"/>
          </p:cNvSpPr>
          <p:nvPr/>
        </p:nvSpPr>
        <p:spPr bwMode="auto">
          <a:xfrm>
            <a:off x="4787900" y="1154113"/>
            <a:ext cx="435610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3200"/>
              <a:t>Hoeger, W. W. K., Hoeger, S. A., Hoeger, C. I., &amp; Fawson, A. L., (2017). </a:t>
            </a:r>
            <a:r>
              <a:rPr lang="en-US" altLang="es-PR" sz="3200" b="1" i="1"/>
              <a:t>Lifetime Physical Fitness &amp; Wellness: A Personalized Program</a:t>
            </a:r>
            <a:r>
              <a:rPr lang="en-US" altLang="es-PR" sz="3200"/>
              <a:t> (14th ed.). Boston, MA: Cengage Learning. 587 pp.</a:t>
            </a:r>
            <a:endParaRPr lang="en-US" altLang="es-PR"/>
          </a:p>
        </p:txBody>
      </p:sp>
      <p:pic>
        <p:nvPicPr>
          <p:cNvPr id="39939" name="Picture 3" descr="Cover_2017">
            <a:extLst>
              <a:ext uri="{FF2B5EF4-FFF2-40B4-BE49-F238E27FC236}">
                <a16:creationId xmlns:a16="http://schemas.microsoft.com/office/drawing/2014/main" id="{4966AC75-786B-2341-DC55-39767A6D9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836613"/>
            <a:ext cx="43465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EA4D5D-FE63-A71A-01B0-A479D251B88F}"/>
              </a:ext>
            </a:extLst>
          </p:cNvPr>
          <p:cNvSpPr>
            <a:spLocks/>
          </p:cNvSpPr>
          <p:nvPr/>
        </p:nvSpPr>
        <p:spPr bwMode="auto">
          <a:xfrm>
            <a:off x="2154238" y="476250"/>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2017</a:t>
            </a:r>
          </a:p>
        </p:txBody>
      </p:sp>
    </p:spTree>
    <p:custDataLst>
      <p:tags r:id="rId1"/>
    </p:custDataLst>
  </p:cSld>
  <p:clrMapOvr>
    <a:masterClrMapping/>
  </p:clrMapOvr>
  <p:transition spd="slow">
    <p:newsflash/>
    <p:sndAc>
      <p:stSnd>
        <p:snd r:embed="rId4" name="breeze.wav"/>
      </p:stSnd>
    </p:sndAc>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4D5B-F62F-E6B8-14AA-A39D687DE35D}"/>
              </a:ext>
            </a:extLst>
          </p:cNvPr>
          <p:cNvSpPr>
            <a:spLocks/>
          </p:cNvSpPr>
          <p:nvPr/>
        </p:nvSpPr>
        <p:spPr bwMode="auto">
          <a:xfrm>
            <a:off x="2052638" y="908050"/>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30000"/>
              </a:lnSpc>
              <a:defRPr/>
            </a:pPr>
            <a:r>
              <a:rPr lang="es-PR" altLang="es-PR" sz="2600">
                <a:solidFill>
                  <a:srgbClr val="484876"/>
                </a:solidFill>
                <a:effectLst>
                  <a:outerShdw blurRad="38100" dist="38100" dir="2700000" algn="tl">
                    <a:srgbClr val="C0C0C0"/>
                  </a:outerShdw>
                </a:effectLst>
                <a:latin typeface="Arial Black" pitchFamily="34" charset="0"/>
                <a:cs typeface="Arial" charset="0"/>
              </a:rPr>
              <a:t>COMPORTAMIENTO SEDENTARIO:</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TIEMPO SENTADO</a:t>
            </a:r>
          </a:p>
        </p:txBody>
      </p:sp>
      <p:sp>
        <p:nvSpPr>
          <p:cNvPr id="1356803" name="Text Box 3">
            <a:extLst>
              <a:ext uri="{FF2B5EF4-FFF2-40B4-BE49-F238E27FC236}">
                <a16:creationId xmlns:a16="http://schemas.microsoft.com/office/drawing/2014/main" id="{13B50A32-B5FA-AAD3-CE43-A6E0D6AB0070}"/>
              </a:ext>
            </a:extLst>
          </p:cNvPr>
          <p:cNvSpPr txBox="1">
            <a:spLocks noChangeArrowheads="1"/>
          </p:cNvSpPr>
          <p:nvPr/>
        </p:nvSpPr>
        <p:spPr bwMode="auto">
          <a:xfrm>
            <a:off x="539750" y="27368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effectLst>
                  <a:outerShdw blurRad="38100" dist="38100" dir="2700000" algn="tl">
                    <a:srgbClr val="C0C0C0"/>
                  </a:outerShdw>
                </a:effectLst>
                <a:latin typeface="Calibri" pitchFamily="34" charset="0"/>
              </a:rPr>
              <a:t>Observando televisión</a:t>
            </a:r>
            <a:endParaRPr lang="en-US" altLang="es-PR" sz="2500" i="1">
              <a:latin typeface="Arial Black" pitchFamily="34" charset="0"/>
            </a:endParaRPr>
          </a:p>
        </p:txBody>
      </p:sp>
      <p:pic>
        <p:nvPicPr>
          <p:cNvPr id="353284" name="Picture 4" descr="Bullets_Arrow_Blue1_Right_03">
            <a:extLst>
              <a:ext uri="{FF2B5EF4-FFF2-40B4-BE49-F238E27FC236}">
                <a16:creationId xmlns:a16="http://schemas.microsoft.com/office/drawing/2014/main" id="{2C1BDE66-76A3-43E4-CE6D-19530DA35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80828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6805" name="Text Box 5">
            <a:extLst>
              <a:ext uri="{FF2B5EF4-FFF2-40B4-BE49-F238E27FC236}">
                <a16:creationId xmlns:a16="http://schemas.microsoft.com/office/drawing/2014/main" id="{FFFC5BFF-49CC-56CA-8ABB-37DE6561CB1D}"/>
              </a:ext>
            </a:extLst>
          </p:cNvPr>
          <p:cNvSpPr txBox="1">
            <a:spLocks noChangeArrowheads="1"/>
          </p:cNvSpPr>
          <p:nvPr/>
        </p:nvSpPr>
        <p:spPr bwMode="auto">
          <a:xfrm>
            <a:off x="539750" y="35702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effectLst>
                  <a:outerShdw blurRad="38100" dist="38100" dir="2700000" algn="tl">
                    <a:srgbClr val="C0C0C0"/>
                  </a:outerShdw>
                </a:effectLst>
                <a:latin typeface="Calibri" pitchFamily="34" charset="0"/>
              </a:rPr>
              <a:t>Durante el transporte terrestre o aéreo</a:t>
            </a:r>
            <a:endParaRPr lang="en-US" altLang="es-PR" sz="2500" i="1">
              <a:latin typeface="Arial Black" pitchFamily="34" charset="0"/>
            </a:endParaRPr>
          </a:p>
        </p:txBody>
      </p:sp>
      <p:pic>
        <p:nvPicPr>
          <p:cNvPr id="353286" name="Picture 6" descr="Bullets_Arrow_Blue1_Right_03">
            <a:extLst>
              <a:ext uri="{FF2B5EF4-FFF2-40B4-BE49-F238E27FC236}">
                <a16:creationId xmlns:a16="http://schemas.microsoft.com/office/drawing/2014/main" id="{4C508074-3D0E-BE3D-67BC-9759B51A8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6687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6807" name="Text Box 7">
            <a:extLst>
              <a:ext uri="{FF2B5EF4-FFF2-40B4-BE49-F238E27FC236}">
                <a16:creationId xmlns:a16="http://schemas.microsoft.com/office/drawing/2014/main" id="{9E948C90-FCCA-5BD7-27E2-1FAD48E1E89C}"/>
              </a:ext>
            </a:extLst>
          </p:cNvPr>
          <p:cNvSpPr txBox="1">
            <a:spLocks noChangeArrowheads="1"/>
          </p:cNvSpPr>
          <p:nvPr/>
        </p:nvSpPr>
        <p:spPr bwMode="auto">
          <a:xfrm>
            <a:off x="539750" y="45354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effectLst>
                  <a:outerShdw blurRad="38100" dist="38100" dir="2700000" algn="tl">
                    <a:srgbClr val="C0C0C0"/>
                  </a:outerShdw>
                </a:effectLst>
                <a:latin typeface="Calibri" pitchFamily="34" charset="0"/>
              </a:rPr>
              <a:t>Tiempo sentado ocupacional</a:t>
            </a:r>
            <a:endParaRPr lang="en-US" altLang="es-PR" sz="2500" i="1">
              <a:latin typeface="Arial Black" pitchFamily="34" charset="0"/>
            </a:endParaRPr>
          </a:p>
        </p:txBody>
      </p:sp>
      <p:pic>
        <p:nvPicPr>
          <p:cNvPr id="353288" name="Picture 8" descr="Bullets_Arrow_Blue1_Right_03">
            <a:extLst>
              <a:ext uri="{FF2B5EF4-FFF2-40B4-BE49-F238E27FC236}">
                <a16:creationId xmlns:a16="http://schemas.microsoft.com/office/drawing/2014/main" id="{D28A8E9F-E62A-6D79-0A11-463B244EFE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6069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6809" name="Text Box 9">
            <a:extLst>
              <a:ext uri="{FF2B5EF4-FFF2-40B4-BE49-F238E27FC236}">
                <a16:creationId xmlns:a16="http://schemas.microsoft.com/office/drawing/2014/main" id="{FE118478-D522-59F4-FEB9-9E10AED1012A}"/>
              </a:ext>
            </a:extLst>
          </p:cNvPr>
          <p:cNvSpPr txBox="1">
            <a:spLocks noChangeArrowheads="1"/>
          </p:cNvSpPr>
          <p:nvPr/>
        </p:nvSpPr>
        <p:spPr bwMode="auto">
          <a:xfrm>
            <a:off x="539750" y="54721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effectLst>
                  <a:outerShdw blurRad="38100" dist="38100" dir="2700000" algn="tl">
                    <a:srgbClr val="C0C0C0"/>
                  </a:outerShdw>
                </a:effectLst>
                <a:latin typeface="Calibri" pitchFamily="34" charset="0"/>
              </a:rPr>
              <a:t>En actividades recreativas sedentarias</a:t>
            </a:r>
            <a:endParaRPr lang="en-US" altLang="es-PR" sz="2500" i="1">
              <a:latin typeface="Arial Black" pitchFamily="34" charset="0"/>
            </a:endParaRPr>
          </a:p>
        </p:txBody>
      </p:sp>
      <p:pic>
        <p:nvPicPr>
          <p:cNvPr id="353290" name="Picture 10" descr="Bullets_Arrow_Blue1_Right_03">
            <a:extLst>
              <a:ext uri="{FF2B5EF4-FFF2-40B4-BE49-F238E27FC236}">
                <a16:creationId xmlns:a16="http://schemas.microsoft.com/office/drawing/2014/main" id="{D10FCB06-6528-63C3-6564-C821D8070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5435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91" name="Picture 11" descr="5">
            <a:extLst>
              <a:ext uri="{FF2B5EF4-FFF2-40B4-BE49-F238E27FC236}">
                <a16:creationId xmlns:a16="http://schemas.microsoft.com/office/drawing/2014/main" id="{29766A47-D9C7-3F30-4618-4D62DE4917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2492375"/>
            <a:ext cx="11509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92" name="Picture 12" descr="7">
            <a:extLst>
              <a:ext uri="{FF2B5EF4-FFF2-40B4-BE49-F238E27FC236}">
                <a16:creationId xmlns:a16="http://schemas.microsoft.com/office/drawing/2014/main" id="{04594CFB-3C60-54E3-BCCD-FE781BA1EA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3213100"/>
            <a:ext cx="13684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93" name="Picture 13" descr="9">
            <a:extLst>
              <a:ext uri="{FF2B5EF4-FFF2-40B4-BE49-F238E27FC236}">
                <a16:creationId xmlns:a16="http://schemas.microsoft.com/office/drawing/2014/main" id="{B8FA491F-E5F1-5CF5-BBE5-F0D0B0F9CD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4149725"/>
            <a:ext cx="9001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94" name="Picture 14" descr="10">
            <a:extLst>
              <a:ext uri="{FF2B5EF4-FFF2-40B4-BE49-F238E27FC236}">
                <a16:creationId xmlns:a16="http://schemas.microsoft.com/office/drawing/2014/main" id="{CEDE02FE-D29C-543D-62E7-89756CA72A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5300663"/>
            <a:ext cx="12969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95" name="Picture 15" descr="21">
            <a:extLst>
              <a:ext uri="{FF2B5EF4-FFF2-40B4-BE49-F238E27FC236}">
                <a16:creationId xmlns:a16="http://schemas.microsoft.com/office/drawing/2014/main" id="{7D19FA15-0DE7-A022-F0B6-33105AB841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620713"/>
            <a:ext cx="14414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4" descr="Folded_Page_EFECTOS ADVERSOS">
            <a:extLst>
              <a:ext uri="{FF2B5EF4-FFF2-40B4-BE49-F238E27FC236}">
                <a16:creationId xmlns:a16="http://schemas.microsoft.com/office/drawing/2014/main" id="{94035B5D-5309-AD28-56AE-DF84E9F0B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GN10_Efectos_Sedentarismo_PPT">
            <a:extLst>
              <a:ext uri="{FF2B5EF4-FFF2-40B4-BE49-F238E27FC236}">
                <a16:creationId xmlns:a16="http://schemas.microsoft.com/office/drawing/2014/main" id="{326B1580-637A-7C76-FEF8-C5BFC3CA0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692150"/>
            <a:ext cx="7559675"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7" descr="GN11_Metabol_Sedentarismo_PPT_1">
            <a:extLst>
              <a:ext uri="{FF2B5EF4-FFF2-40B4-BE49-F238E27FC236}">
                <a16:creationId xmlns:a16="http://schemas.microsoft.com/office/drawing/2014/main" id="{D96B9DBD-99CF-73B3-D7B5-CC14E6808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 y="701675"/>
            <a:ext cx="8351838"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p:sndAc>
      <p:stSnd>
        <p:snd r:embed="rId4" name="chimes.wav"/>
      </p:stSnd>
    </p:sndAc>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5" descr="GN11_Metabol_Sedentarismo_PPT_3">
            <a:extLst>
              <a:ext uri="{FF2B5EF4-FFF2-40B4-BE49-F238E27FC236}">
                <a16:creationId xmlns:a16="http://schemas.microsoft.com/office/drawing/2014/main" id="{603C815D-AAE0-A966-3FA3-9977A8544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92150"/>
            <a:ext cx="853122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descr="Folded_Page_SB_INTERUP">
            <a:extLst>
              <a:ext uri="{FF2B5EF4-FFF2-40B4-BE49-F238E27FC236}">
                <a16:creationId xmlns:a16="http://schemas.microsoft.com/office/drawing/2014/main" id="{46668B85-3575-C2A9-7CED-86E549128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9" descr="GN12_Interrupciones1_PPT2">
            <a:extLst>
              <a:ext uri="{FF2B5EF4-FFF2-40B4-BE49-F238E27FC236}">
                <a16:creationId xmlns:a16="http://schemas.microsoft.com/office/drawing/2014/main" id="{E63A964B-F43B-CBDF-B805-B47554724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747713"/>
            <a:ext cx="8316912"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8" descr="GN13_Interrupciones_Bene_PPT4">
            <a:extLst>
              <a:ext uri="{FF2B5EF4-FFF2-40B4-BE49-F238E27FC236}">
                <a16:creationId xmlns:a16="http://schemas.microsoft.com/office/drawing/2014/main" id="{4D61FF5F-2B27-A456-EBF4-5E31A1C6B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92150"/>
            <a:ext cx="78486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5" descr="GN13_Interrupciones_Bene_PPT4_1">
            <a:extLst>
              <a:ext uri="{FF2B5EF4-FFF2-40B4-BE49-F238E27FC236}">
                <a16:creationId xmlns:a16="http://schemas.microsoft.com/office/drawing/2014/main" id="{33DEED0C-1437-950B-6E16-56BADCAF6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575" y="692150"/>
            <a:ext cx="70564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GN13_Interrupciones_Bene_PPT4_2">
            <a:extLst>
              <a:ext uri="{FF2B5EF4-FFF2-40B4-BE49-F238E27FC236}">
                <a16:creationId xmlns:a16="http://schemas.microsoft.com/office/drawing/2014/main" id="{5F57CF12-E1FD-6FDD-2489-3567546AE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08050"/>
            <a:ext cx="8569325"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9400-E680-1D1D-9030-B9BA692B4E30}"/>
              </a:ext>
            </a:extLst>
          </p:cNvPr>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2017</a:t>
            </a:r>
          </a:p>
        </p:txBody>
      </p:sp>
      <p:sp>
        <p:nvSpPr>
          <p:cNvPr id="41987" name="Text Box 6">
            <a:extLst>
              <a:ext uri="{FF2B5EF4-FFF2-40B4-BE49-F238E27FC236}">
                <a16:creationId xmlns:a16="http://schemas.microsoft.com/office/drawing/2014/main" id="{B584E13F-CC72-4D06-2001-AB14CD6DBEDE}"/>
              </a:ext>
            </a:extLst>
          </p:cNvPr>
          <p:cNvSpPr txBox="1">
            <a:spLocks noChangeArrowheads="1"/>
          </p:cNvSpPr>
          <p:nvPr/>
        </p:nvSpPr>
        <p:spPr bwMode="auto">
          <a:xfrm>
            <a:off x="4787900" y="2420938"/>
            <a:ext cx="43561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3200"/>
              <a:t>Donatelle, R. J. (2017). </a:t>
            </a:r>
            <a:r>
              <a:rPr lang="en-US" altLang="es-PR" sz="3200" b="1" i="1"/>
              <a:t>Health: The Basics</a:t>
            </a:r>
            <a:r>
              <a:rPr lang="en-US" altLang="es-PR" sz="3200"/>
              <a:t> (12th ed.). New York, NY: Pearson Education, Inc. 576 pp.</a:t>
            </a:r>
          </a:p>
        </p:txBody>
      </p:sp>
      <p:pic>
        <p:nvPicPr>
          <p:cNvPr id="41988" name="Picture 11" descr="Cover-3">
            <a:extLst>
              <a:ext uri="{FF2B5EF4-FFF2-40B4-BE49-F238E27FC236}">
                <a16:creationId xmlns:a16="http://schemas.microsoft.com/office/drawing/2014/main" id="{37892E96-DB44-C32A-4940-8EF4E24256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908050"/>
            <a:ext cx="4346575"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1EE05-56CA-B170-79E9-2BDC7125223A}"/>
              </a:ext>
            </a:extLst>
          </p:cNvPr>
          <p:cNvSpPr>
            <a:spLocks/>
          </p:cNvSpPr>
          <p:nvPr/>
        </p:nvSpPr>
        <p:spPr bwMode="auto">
          <a:xfrm>
            <a:off x="179388" y="5492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3600">
                <a:cs typeface="Arial" charset="0"/>
              </a:rPr>
              <a:t> </a:t>
            </a: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1800">
                <a:solidFill>
                  <a:srgbClr val="484876"/>
                </a:solidFill>
                <a:effectLst>
                  <a:outerShdw blurRad="38100" dist="38100" dir="2700000" algn="tl">
                    <a:srgbClr val="C0C0C0"/>
                  </a:outerShdw>
                </a:effectLst>
                <a:latin typeface="Arial Black" pitchFamily="34" charset="0"/>
                <a:cs typeface="Arial" charset="0"/>
              </a:rPr>
              <a:t>:</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ESTRATEGIAS PARA COMBATIR EL TIEMPO SEDENTARIO</a:t>
            </a:r>
            <a:endParaRPr lang="es-PR" altLang="es-PR" sz="1800" i="1">
              <a:cs typeface="Arial" charset="0"/>
            </a:endParaRPr>
          </a:p>
        </p:txBody>
      </p:sp>
      <p:pic>
        <p:nvPicPr>
          <p:cNvPr id="373763" name="Picture 3" descr="Standing_Desk_001">
            <a:extLst>
              <a:ext uri="{FF2B5EF4-FFF2-40B4-BE49-F238E27FC236}">
                <a16:creationId xmlns:a16="http://schemas.microsoft.com/office/drawing/2014/main" id="{E48C00FE-1E58-9D4D-49B6-D7ADCBE5A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150" y="1341438"/>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4" name="Text Box 6">
            <a:extLst>
              <a:ext uri="{FF2B5EF4-FFF2-40B4-BE49-F238E27FC236}">
                <a16:creationId xmlns:a16="http://schemas.microsoft.com/office/drawing/2014/main" id="{DEE75EE2-AB4D-6135-881F-74219CB022FD}"/>
              </a:ext>
            </a:extLst>
          </p:cNvPr>
          <p:cNvSpPr txBox="1">
            <a:spLocks noChangeArrowheads="1"/>
          </p:cNvSpPr>
          <p:nvPr/>
        </p:nvSpPr>
        <p:spPr bwMode="auto">
          <a:xfrm>
            <a:off x="179388" y="5948363"/>
            <a:ext cx="89646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80000"/>
              </a:lnSpc>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De</a:t>
            </a:r>
            <a:r>
              <a:rPr lang="en-US" altLang="es-PR" sz="1200">
                <a:latin typeface="Times New Roman" panose="02020603050405020304" pitchFamily="18" charset="0"/>
              </a:rPr>
              <a:t>: “Sitting less and moving about more could be more important than vigorous exercise to reduce your risk of type 2 diabetes” . Copyright </a:t>
            </a:r>
            <a:r>
              <a:rPr lang="de-DE" altLang="es-PR" sz="1200">
                <a:latin typeface="Times New Roman" panose="02020603050405020304" pitchFamily="18" charset="0"/>
              </a:rPr>
              <a:t>por Google.</a:t>
            </a:r>
            <a:r>
              <a:rPr lang="en-US" altLang="es-PR" sz="2000"/>
              <a:t> </a:t>
            </a:r>
            <a:r>
              <a:rPr lang="en-US" altLang="es-PR" sz="1200">
                <a:latin typeface="Times New Roman" panose="02020603050405020304" pitchFamily="18" charset="0"/>
              </a:rPr>
              <a:t>Recuperado de </a:t>
            </a:r>
            <a:r>
              <a:rPr lang="en-US" altLang="es-PR" sz="1200" b="1" i="1">
                <a:latin typeface="Times New Roman" panose="02020603050405020304" pitchFamily="18" charset="0"/>
                <a:hlinkClick r:id="rId6"/>
              </a:rPr>
              <a:t>https://plus.google.com/115785601687445616629/posts/bpgoEtGd8LS</a:t>
            </a:r>
            <a:endParaRPr lang="en-US" altLang="es-PR" sz="1200" b="1" i="1">
              <a:latin typeface="Times New Roman" panose="02020603050405020304" pitchFamily="18" charset="0"/>
            </a:endParaRPr>
          </a:p>
        </p:txBody>
      </p:sp>
    </p:spTree>
    <p:custDataLst>
      <p:tags r:id="rId1"/>
    </p:custDataLst>
  </p:cSld>
  <p:clrMapOvr>
    <a:masterClrMapping/>
  </p:clrMapOvr>
  <p:transition spd="slow">
    <p:fade/>
    <p:sndAc>
      <p:stSnd>
        <p:snd r:embed="rId4" name="chimes.wav"/>
      </p:stSnd>
    </p:sndAc>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C102-4929-F710-AA63-5B55F4EDD755}"/>
              </a:ext>
            </a:extLst>
          </p:cNvPr>
          <p:cNvSpPr>
            <a:spLocks/>
          </p:cNvSpPr>
          <p:nvPr/>
        </p:nvSpPr>
        <p:spPr bwMode="auto">
          <a:xfrm>
            <a:off x="1547813" y="908050"/>
            <a:ext cx="75612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30000"/>
              </a:lnSpc>
              <a:defRPr/>
            </a:pP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1800">
                <a:solidFill>
                  <a:srgbClr val="484876"/>
                </a:solidFill>
                <a:effectLst>
                  <a:outerShdw blurRad="38100" dist="38100" dir="2700000" algn="tl">
                    <a:srgbClr val="C0C0C0"/>
                  </a:outerShdw>
                </a:effectLst>
                <a:latin typeface="Arial Black" pitchFamily="34" charset="0"/>
                <a:cs typeface="Arial" charset="0"/>
              </a:rPr>
              <a:t>:</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ESTRATEGIAS PARA COMBATIR EL TIEMPO SEDENTARIO</a:t>
            </a:r>
            <a:br>
              <a:rPr lang="es-PR" altLang="es-PR" sz="1800" i="1">
                <a:solidFill>
                  <a:srgbClr val="484876"/>
                </a:solidFill>
                <a:effectLst>
                  <a:outerShdw blurRad="38100" dist="38100" dir="2700000" algn="tl">
                    <a:srgbClr val="C0C0C0"/>
                  </a:outerShdw>
                </a:effectLst>
                <a:latin typeface="Arial Black" pitchFamily="34" charset="0"/>
                <a:cs typeface="Arial" charset="0"/>
              </a:rPr>
            </a:br>
            <a:endParaRPr lang="es-PR" altLang="es-PR" sz="1800" i="1">
              <a:cs typeface="Arial" charset="0"/>
            </a:endParaRPr>
          </a:p>
        </p:txBody>
      </p:sp>
      <p:pic>
        <p:nvPicPr>
          <p:cNvPr id="375811" name="Picture 3" descr="12">
            <a:extLst>
              <a:ext uri="{FF2B5EF4-FFF2-40B4-BE49-F238E27FC236}">
                <a16:creationId xmlns:a16="http://schemas.microsoft.com/office/drawing/2014/main" id="{E0031B35-20FB-6BA1-2E4B-197F9B39E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117633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74DD450F-5E7A-F320-2F10-9FF74DA52AA0}"/>
              </a:ext>
            </a:extLst>
          </p:cNvPr>
          <p:cNvSpPr>
            <a:spLocks/>
          </p:cNvSpPr>
          <p:nvPr/>
        </p:nvSpPr>
        <p:spPr bwMode="auto">
          <a:xfrm>
            <a:off x="1476375" y="1558925"/>
            <a:ext cx="7488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1800">
                <a:solidFill>
                  <a:srgbClr val="484876"/>
                </a:solidFill>
                <a:effectLst>
                  <a:outerShdw blurRad="38100" dist="38100" dir="2700000" algn="tl">
                    <a:srgbClr val="C0C0C0"/>
                  </a:outerShdw>
                </a:effectLst>
                <a:latin typeface="Arial Black" pitchFamily="34" charset="0"/>
                <a:cs typeface="Arial" charset="0"/>
              </a:rPr>
              <a:t>* Interrupciones del Tiempo Sentado – PAUSAS ACTIVAS*</a:t>
            </a:r>
            <a:r>
              <a:rPr lang="es-PR" altLang="es-PR" sz="1800" i="1">
                <a:solidFill>
                  <a:srgbClr val="484876"/>
                </a:solidFill>
                <a:effectLst>
                  <a:outerShdw blurRad="38100" dist="38100" dir="2700000" algn="tl">
                    <a:srgbClr val="C0C0C0"/>
                  </a:outerShdw>
                </a:effectLst>
                <a:latin typeface="Arial Black" pitchFamily="34" charset="0"/>
                <a:cs typeface="Arial" charset="0"/>
              </a:rPr>
              <a:t> </a:t>
            </a:r>
            <a:endParaRPr lang="es-PR" altLang="es-PR" sz="1800" i="1">
              <a:cs typeface="Arial" charset="0"/>
            </a:endParaRPr>
          </a:p>
        </p:txBody>
      </p:sp>
      <p:pic>
        <p:nvPicPr>
          <p:cNvPr id="375813" name="Picture 5" descr="37">
            <a:extLst>
              <a:ext uri="{FF2B5EF4-FFF2-40B4-BE49-F238E27FC236}">
                <a16:creationId xmlns:a16="http://schemas.microsoft.com/office/drawing/2014/main" id="{B7149FCD-BFEF-BE57-92DA-19A40D10BE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4450" y="3276600"/>
            <a:ext cx="130016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5238" name="Text Box 6">
            <a:extLst>
              <a:ext uri="{FF2B5EF4-FFF2-40B4-BE49-F238E27FC236}">
                <a16:creationId xmlns:a16="http://schemas.microsoft.com/office/drawing/2014/main" id="{3A021D55-E5DF-28FF-79B6-F75A1D8EAC6C}"/>
              </a:ext>
            </a:extLst>
          </p:cNvPr>
          <p:cNvSpPr txBox="1">
            <a:spLocks noChangeArrowheads="1"/>
          </p:cNvSpPr>
          <p:nvPr/>
        </p:nvSpPr>
        <p:spPr bwMode="auto">
          <a:xfrm>
            <a:off x="431800" y="2347913"/>
            <a:ext cx="86042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solidFill>
                  <a:srgbClr val="660066"/>
                </a:solidFill>
                <a:effectLst>
                  <a:outerShdw blurRad="38100" dist="38100" dir="2700000" algn="tl">
                    <a:srgbClr val="C0C0C0"/>
                  </a:outerShdw>
                </a:effectLst>
                <a:latin typeface="Calibri" pitchFamily="34" charset="0"/>
              </a:rPr>
              <a:t>Levantarse cada 20-30 min, máx 1 hr sentado – </a:t>
            </a:r>
            <a:r>
              <a:rPr lang="en-US" altLang="es-PR" sz="2800" b="1" i="1">
                <a:solidFill>
                  <a:srgbClr val="660066"/>
                </a:solidFill>
                <a:effectLst>
                  <a:outerShdw blurRad="38100" dist="38100" dir="2700000" algn="tl">
                    <a:srgbClr val="C0C0C0"/>
                  </a:outerShdw>
                </a:effectLst>
                <a:latin typeface="Calibri" pitchFamily="34" charset="0"/>
              </a:rPr>
              <a:t>Durante:</a:t>
            </a:r>
          </a:p>
          <a:p>
            <a:pPr eaLnBrk="1" hangingPunct="1">
              <a:lnSpc>
                <a:spcPct val="90000"/>
              </a:lnSpc>
              <a:spcBef>
                <a:spcPct val="20000"/>
              </a:spcBef>
              <a:defRPr/>
            </a:pPr>
            <a:r>
              <a:rPr lang="en-US" altLang="es-PR" sz="2800" b="1" i="1">
                <a:effectLst>
                  <a:outerShdw blurRad="38100" dist="38100" dir="2700000" algn="tl">
                    <a:srgbClr val="C0C0C0"/>
                  </a:outerShdw>
                </a:effectLst>
                <a:latin typeface="Calibri" pitchFamily="34" charset="0"/>
              </a:rPr>
              <a:t>3 - 5 min, o durante 5 min por cada hora sentado</a:t>
            </a:r>
            <a:endParaRPr lang="en-US" altLang="es-PR" sz="2500" i="1">
              <a:latin typeface="Arial Black" pitchFamily="34" charset="0"/>
            </a:endParaRPr>
          </a:p>
        </p:txBody>
      </p:sp>
      <p:pic>
        <p:nvPicPr>
          <p:cNvPr id="375815" name="Picture 7" descr="Bullets_Arrow_Blue1_Right_03">
            <a:extLst>
              <a:ext uri="{FF2B5EF4-FFF2-40B4-BE49-F238E27FC236}">
                <a16:creationId xmlns:a16="http://schemas.microsoft.com/office/drawing/2014/main" id="{C6E22BAB-05D5-3A47-DD9E-A1D1CED7EF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24193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5240" name="Text Box 8">
            <a:extLst>
              <a:ext uri="{FF2B5EF4-FFF2-40B4-BE49-F238E27FC236}">
                <a16:creationId xmlns:a16="http://schemas.microsoft.com/office/drawing/2014/main" id="{DCBA282A-C316-174E-72B6-7B1AB0607584}"/>
              </a:ext>
            </a:extLst>
          </p:cNvPr>
          <p:cNvSpPr txBox="1">
            <a:spLocks noChangeArrowheads="1"/>
          </p:cNvSpPr>
          <p:nvPr/>
        </p:nvSpPr>
        <p:spPr bwMode="auto">
          <a:xfrm>
            <a:off x="431800" y="3500438"/>
            <a:ext cx="87487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solidFill>
                  <a:srgbClr val="660066"/>
                </a:solidFill>
                <a:effectLst>
                  <a:outerShdw blurRad="38100" dist="38100" dir="2700000" algn="tl">
                    <a:srgbClr val="C0C0C0"/>
                  </a:outerShdw>
                </a:effectLst>
                <a:latin typeface="Calibri" pitchFamily="34" charset="0"/>
              </a:rPr>
              <a:t>Caminar cada 20-30 min, máx 1 hr </a:t>
            </a:r>
            <a:r>
              <a:rPr lang="en-US" altLang="es-PR" sz="2800" b="1" i="1">
                <a:solidFill>
                  <a:srgbClr val="660066"/>
                </a:solidFill>
                <a:effectLst>
                  <a:outerShdw blurRad="38100" dist="38100" dir="2700000" algn="tl">
                    <a:srgbClr val="C0C0C0"/>
                  </a:outerShdw>
                </a:effectLst>
                <a:latin typeface="Calibri" pitchFamily="34" charset="0"/>
              </a:rPr>
              <a:t>– Durante:</a:t>
            </a:r>
          </a:p>
          <a:p>
            <a:pPr eaLnBrk="1" hangingPunct="1">
              <a:lnSpc>
                <a:spcPct val="90000"/>
              </a:lnSpc>
              <a:spcBef>
                <a:spcPct val="20000"/>
              </a:spcBef>
              <a:defRPr/>
            </a:pPr>
            <a:r>
              <a:rPr lang="en-US" altLang="es-PR" sz="2800" b="1" i="1">
                <a:effectLst>
                  <a:outerShdw blurRad="38100" dist="38100" dir="2700000" algn="tl">
                    <a:srgbClr val="C0C0C0"/>
                  </a:outerShdw>
                </a:effectLst>
                <a:latin typeface="Calibri" pitchFamily="34" charset="0"/>
              </a:rPr>
              <a:t>3 – 5 min, o durante 5 min por cada hora sentado</a:t>
            </a:r>
            <a:endParaRPr lang="en-US" altLang="es-PR" sz="2500" i="1">
              <a:latin typeface="Arial Black" pitchFamily="34" charset="0"/>
            </a:endParaRPr>
          </a:p>
        </p:txBody>
      </p:sp>
      <p:pic>
        <p:nvPicPr>
          <p:cNvPr id="375817" name="Picture 9" descr="Bullets_Arrow_Blue1_Right_03">
            <a:extLst>
              <a:ext uri="{FF2B5EF4-FFF2-40B4-BE49-F238E27FC236}">
                <a16:creationId xmlns:a16="http://schemas.microsoft.com/office/drawing/2014/main" id="{50097DAC-D4F6-5D1B-FD6A-C75310D40A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35988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5242" name="Text Box 10">
            <a:extLst>
              <a:ext uri="{FF2B5EF4-FFF2-40B4-BE49-F238E27FC236}">
                <a16:creationId xmlns:a16="http://schemas.microsoft.com/office/drawing/2014/main" id="{84EB59A9-D3AF-478D-9A63-E34AB9AD33E4}"/>
              </a:ext>
            </a:extLst>
          </p:cNvPr>
          <p:cNvSpPr txBox="1">
            <a:spLocks noChangeArrowheads="1"/>
          </p:cNvSpPr>
          <p:nvPr/>
        </p:nvSpPr>
        <p:spPr bwMode="auto">
          <a:xfrm>
            <a:off x="431800" y="4652963"/>
            <a:ext cx="83185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solidFill>
                  <a:srgbClr val="660066"/>
                </a:solidFill>
                <a:effectLst>
                  <a:outerShdw blurRad="38100" dist="38100" dir="2700000" algn="tl">
                    <a:srgbClr val="C0C0C0"/>
                  </a:outerShdw>
                </a:effectLst>
                <a:latin typeface="Calibri" pitchFamily="34" charset="0"/>
              </a:rPr>
              <a:t>Movimiento articular - Estiramiento/Calistenia:</a:t>
            </a:r>
          </a:p>
          <a:p>
            <a:pPr eaLnBrk="1" hangingPunct="1">
              <a:lnSpc>
                <a:spcPct val="90000"/>
              </a:lnSpc>
              <a:spcBef>
                <a:spcPct val="20000"/>
              </a:spcBef>
              <a:defRPr/>
            </a:pPr>
            <a:r>
              <a:rPr lang="en-US" altLang="es-PR" sz="2800" b="1" i="1">
                <a:effectLst>
                  <a:outerShdw blurRad="38100" dist="38100" dir="2700000" algn="tl">
                    <a:srgbClr val="C0C0C0"/>
                  </a:outerShdw>
                </a:effectLst>
                <a:latin typeface="Calibri" pitchFamily="34" charset="0"/>
              </a:rPr>
              <a:t>Actividades físicas de baja intensidad</a:t>
            </a:r>
            <a:endParaRPr lang="en-US" altLang="es-PR" sz="2500" i="1">
              <a:latin typeface="Arial Black" pitchFamily="34" charset="0"/>
            </a:endParaRPr>
          </a:p>
        </p:txBody>
      </p:sp>
      <p:pic>
        <p:nvPicPr>
          <p:cNvPr id="375819" name="Picture 11" descr="Bullets_Arrow_Blue1_Right_03">
            <a:extLst>
              <a:ext uri="{FF2B5EF4-FFF2-40B4-BE49-F238E27FC236}">
                <a16:creationId xmlns:a16="http://schemas.microsoft.com/office/drawing/2014/main" id="{118704E4-4913-C6C2-DADC-0874E2F55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472440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5244" name="Text Box 12">
            <a:extLst>
              <a:ext uri="{FF2B5EF4-FFF2-40B4-BE49-F238E27FC236}">
                <a16:creationId xmlns:a16="http://schemas.microsoft.com/office/drawing/2014/main" id="{2765DB9C-B493-9DEB-870A-7E81536E69AF}"/>
              </a:ext>
            </a:extLst>
          </p:cNvPr>
          <p:cNvSpPr txBox="1">
            <a:spLocks noChangeArrowheads="1"/>
          </p:cNvSpPr>
          <p:nvPr/>
        </p:nvSpPr>
        <p:spPr bwMode="auto">
          <a:xfrm>
            <a:off x="431800" y="57610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effectLst>
                  <a:outerShdw blurRad="38100" dist="38100" dir="2700000" algn="tl">
                    <a:srgbClr val="C0C0C0"/>
                  </a:outerShdw>
                </a:effectLst>
                <a:latin typeface="Calibri" pitchFamily="34" charset="0"/>
              </a:rPr>
              <a:t>Trabajar de pie: </a:t>
            </a:r>
            <a:r>
              <a:rPr lang="en-US" altLang="es-PR" sz="2800" b="1" i="1">
                <a:solidFill>
                  <a:srgbClr val="660066"/>
                </a:solidFill>
                <a:effectLst>
                  <a:outerShdw blurRad="38100" dist="38100" dir="2700000" algn="tl">
                    <a:srgbClr val="C0C0C0"/>
                  </a:outerShdw>
                </a:effectLst>
                <a:latin typeface="Calibri" pitchFamily="34" charset="0"/>
              </a:rPr>
              <a:t>Escritorios que se ajustan la altura</a:t>
            </a:r>
            <a:endParaRPr lang="en-US" altLang="es-PR" sz="2500" i="1">
              <a:solidFill>
                <a:srgbClr val="660066"/>
              </a:solidFill>
              <a:latin typeface="Arial Black" pitchFamily="34" charset="0"/>
            </a:endParaRPr>
          </a:p>
        </p:txBody>
      </p:sp>
      <p:pic>
        <p:nvPicPr>
          <p:cNvPr id="375821" name="Picture 13" descr="Bullets_Arrow_Blue1_Right_03">
            <a:extLst>
              <a:ext uri="{FF2B5EF4-FFF2-40B4-BE49-F238E27FC236}">
                <a16:creationId xmlns:a16="http://schemas.microsoft.com/office/drawing/2014/main" id="{2BFF53E3-AC8B-E502-8D08-79C50A39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58324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lus/>
    <p:sndAc>
      <p:stSnd>
        <p:snd r:embed="rId4" name="breeze.wav"/>
      </p:stSnd>
    </p:sndAc>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Content Placeholder 2">
            <a:extLst>
              <a:ext uri="{FF2B5EF4-FFF2-40B4-BE49-F238E27FC236}">
                <a16:creationId xmlns:a16="http://schemas.microsoft.com/office/drawing/2014/main" id="{81617B19-795C-DD96-009D-2F4437D3859E}"/>
              </a:ext>
            </a:extLst>
          </p:cNvPr>
          <p:cNvSpPr>
            <a:spLocks/>
          </p:cNvSpPr>
          <p:nvPr/>
        </p:nvSpPr>
        <p:spPr bwMode="auto">
          <a:xfrm>
            <a:off x="395288" y="1484313"/>
            <a:ext cx="67691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Levantarse - </a:t>
            </a:r>
            <a:r>
              <a:rPr lang="es-PR" altLang="es-PR" b="1" i="1">
                <a:latin typeface="Calibri" panose="020F0502020204030204" pitchFamily="34" charset="0"/>
              </a:rPr>
              <a:t>de Pie</a:t>
            </a:r>
            <a:r>
              <a:rPr lang="es-PR" altLang="es-PR" b="1">
                <a:latin typeface="Calibri" panose="020F0502020204030204" pitchFamily="34" charset="0"/>
              </a:rPr>
              <a:t>:</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Caminar en los alrededores oficina:</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Durante 2 a 5 minutos:</a:t>
            </a:r>
            <a:endParaRPr lang="es-PR" altLang="es-PR" sz="1900" b="1">
              <a:solidFill>
                <a:schemeClr val="tx1"/>
              </a:solidFill>
              <a:latin typeface="Arial" panose="020B0604020202020204" pitchFamily="34" charset="0"/>
            </a:endParaRPr>
          </a:p>
          <a:p>
            <a:pPr lvl="3" eaLnBrk="1" hangingPunct="1">
              <a:buClr>
                <a:schemeClr val="tx1"/>
              </a:buClr>
              <a:buFont typeface="Wingdings" panose="05000000000000000000" pitchFamily="2" charset="2"/>
              <a:buChar char="ð"/>
            </a:pPr>
            <a:r>
              <a:rPr lang="es-PR" altLang="es-PR" b="1">
                <a:solidFill>
                  <a:srgbClr val="000000"/>
                </a:solidFill>
                <a:latin typeface="Calibri" panose="020F0502020204030204" pitchFamily="34" charset="0"/>
              </a:rPr>
              <a:t> Por cada 20 a 30 minutos sentado</a:t>
            </a:r>
            <a:endParaRPr lang="es-PR" altLang="es-PR" sz="19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MÍNIMO: Durante 5 minutos:</a:t>
            </a:r>
            <a:endParaRPr lang="es-PR" altLang="es-PR" sz="1900" b="1">
              <a:solidFill>
                <a:schemeClr val="tx1"/>
              </a:solidFill>
              <a:latin typeface="Arial" panose="020B0604020202020204" pitchFamily="34" charset="0"/>
            </a:endParaRPr>
          </a:p>
          <a:p>
            <a:pPr lvl="3" eaLnBrk="1" hangingPunct="1">
              <a:buClr>
                <a:schemeClr val="tx1"/>
              </a:buClr>
              <a:buFont typeface="Wingdings" panose="05000000000000000000" pitchFamily="2" charset="2"/>
              <a:buChar char="ð"/>
            </a:pPr>
            <a:r>
              <a:rPr lang="es-PR" altLang="es-PR" b="1">
                <a:solidFill>
                  <a:srgbClr val="000000"/>
                </a:solidFill>
                <a:latin typeface="Calibri" panose="020F0502020204030204" pitchFamily="34" charset="0"/>
              </a:rPr>
              <a:t> Por cada 60 minutos (1 hora) sentado</a:t>
            </a:r>
            <a:endParaRPr lang="es-PR" altLang="es-PR" b="1">
              <a:solidFill>
                <a:schemeClr val="tx1"/>
              </a:solidFill>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“Coffee break” y almuerzo: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Ser más activos</a:t>
            </a:r>
            <a:endParaRPr lang="es-PR" altLang="es-PR" b="1" i="1">
              <a:latin typeface="Calibri" panose="020F0502020204030204" pitchFamily="34" charset="0"/>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Intermitentemente:</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Ejercicios de flexibilidad e isométricos:</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Involucrar:</a:t>
            </a:r>
            <a:endParaRPr lang="es-PR" altLang="es-PR" sz="1900" b="1">
              <a:solidFill>
                <a:schemeClr val="tx1"/>
              </a:solidFill>
              <a:latin typeface="Arial" panose="020B0604020202020204" pitchFamily="34" charset="0"/>
            </a:endParaRPr>
          </a:p>
          <a:p>
            <a:pPr lvl="3" eaLnBrk="1" hangingPunct="1">
              <a:buClr>
                <a:schemeClr val="tx1"/>
              </a:buClr>
              <a:buFont typeface="Wingdings" panose="05000000000000000000" pitchFamily="2" charset="2"/>
              <a:buChar char="ð"/>
            </a:pPr>
            <a:r>
              <a:rPr lang="es-PR" altLang="es-PR" b="1">
                <a:solidFill>
                  <a:srgbClr val="000000"/>
                </a:solidFill>
                <a:latin typeface="Calibri" panose="020F0502020204030204" pitchFamily="34" charset="0"/>
              </a:rPr>
              <a:t> Extremidades superiores e inferiores</a:t>
            </a:r>
          </a:p>
          <a:p>
            <a:pPr lvl="3" eaLnBrk="1" hangingPunct="1">
              <a:lnSpc>
                <a:spcPct val="80000"/>
              </a:lnSpc>
              <a:buClr>
                <a:schemeClr val="tx1"/>
              </a:buClr>
              <a:buFont typeface="Wingdings" panose="05000000000000000000" pitchFamily="2" charset="2"/>
              <a:buChar char="ð"/>
            </a:pPr>
            <a:r>
              <a:rPr lang="es-PR" altLang="es-PR" b="1">
                <a:solidFill>
                  <a:srgbClr val="000000"/>
                </a:solidFill>
                <a:latin typeface="Calibri" panose="020F0502020204030204" pitchFamily="34" charset="0"/>
              </a:rPr>
              <a:t> Región abdominal</a:t>
            </a:r>
            <a:endParaRPr lang="es-PR" altLang="es-PR" b="1">
              <a:solidFill>
                <a:srgbClr val="000000"/>
              </a:solidFill>
            </a:endParaRPr>
          </a:p>
        </p:txBody>
      </p:sp>
      <p:sp>
        <p:nvSpPr>
          <p:cNvPr id="2" name="Title 1">
            <a:extLst>
              <a:ext uri="{FF2B5EF4-FFF2-40B4-BE49-F238E27FC236}">
                <a16:creationId xmlns:a16="http://schemas.microsoft.com/office/drawing/2014/main" id="{8FAA2A97-772C-1B3B-70EA-51A052B67065}"/>
              </a:ext>
            </a:extLst>
          </p:cNvPr>
          <p:cNvSpPr>
            <a:spLocks/>
          </p:cNvSpPr>
          <p:nvPr/>
        </p:nvSpPr>
        <p:spPr bwMode="auto">
          <a:xfrm>
            <a:off x="179388" y="692150"/>
            <a:ext cx="87137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10000"/>
              </a:lnSpc>
              <a:defRPr/>
            </a:pPr>
            <a:r>
              <a:rPr lang="es-PR" altLang="es-PR" sz="2300">
                <a:solidFill>
                  <a:srgbClr val="484876"/>
                </a:solidFill>
                <a:effectLst>
                  <a:outerShdw blurRad="38100" dist="38100" dir="2700000" algn="tl">
                    <a:srgbClr val="C0C0C0"/>
                  </a:outerShdw>
                </a:effectLst>
                <a:latin typeface="Arial Black" pitchFamily="34" charset="0"/>
                <a:cs typeface="Arial" charset="0"/>
              </a:rPr>
              <a:t>ACTIVIDADES F</a:t>
            </a:r>
            <a:r>
              <a:rPr lang="en-US" altLang="es-PR" sz="2300">
                <a:solidFill>
                  <a:srgbClr val="484876"/>
                </a:solidFill>
                <a:effectLst>
                  <a:outerShdw blurRad="38100" dist="38100" dir="2700000" algn="tl">
                    <a:srgbClr val="C0C0C0"/>
                  </a:outerShdw>
                </a:effectLst>
                <a:latin typeface="Arial Black" pitchFamily="34" charset="0"/>
                <a:cs typeface="Arial" charset="0"/>
              </a:rPr>
              <a:t>ÍSICAS RECOMENDADAS</a:t>
            </a:r>
            <a:r>
              <a:rPr lang="es-PR" altLang="es-PR" sz="2300">
                <a:solidFill>
                  <a:srgbClr val="484876"/>
                </a:solidFill>
                <a:effectLst>
                  <a:outerShdw blurRad="38100" dist="38100" dir="2700000" algn="tl">
                    <a:srgbClr val="C0C0C0"/>
                  </a:outerShdw>
                </a:effectLst>
                <a:latin typeface="Arial Black" pitchFamily="34" charset="0"/>
                <a:cs typeface="Arial" charset="0"/>
              </a:rPr>
              <a:t>:</a:t>
            </a:r>
            <a:br>
              <a:rPr lang="es-PR" altLang="es-PR" sz="2300">
                <a:solidFill>
                  <a:srgbClr val="484876"/>
                </a:solidFill>
                <a:effectLst>
                  <a:outerShdw blurRad="38100" dist="38100" dir="2700000" algn="tl">
                    <a:srgbClr val="C0C0C0"/>
                  </a:outerShdw>
                </a:effectLst>
                <a:latin typeface="Arial Black" pitchFamily="34" charset="0"/>
                <a:cs typeface="Arial" charset="0"/>
              </a:rPr>
            </a:br>
            <a:r>
              <a:rPr lang="es-PR" altLang="es-PR" sz="2300" i="1">
                <a:solidFill>
                  <a:srgbClr val="484876"/>
                </a:solidFill>
                <a:effectLst>
                  <a:outerShdw blurRad="38100" dist="38100" dir="2700000" algn="tl">
                    <a:srgbClr val="C0C0C0"/>
                  </a:outerShdw>
                </a:effectLst>
                <a:latin typeface="Arial Black" pitchFamily="34" charset="0"/>
                <a:cs typeface="Arial" charset="0"/>
              </a:rPr>
              <a:t>PARA TRABAJOS CONFINADOS A UN ESCRITORIO</a:t>
            </a:r>
            <a:endParaRPr lang="es-PR" altLang="es-PR" sz="2300">
              <a:solidFill>
                <a:srgbClr val="484876"/>
              </a:solidFill>
              <a:effectLst>
                <a:outerShdw blurRad="38100" dist="38100" dir="2700000" algn="tl">
                  <a:srgbClr val="C0C0C0"/>
                </a:outerShdw>
              </a:effectLst>
              <a:latin typeface="Arial Black" pitchFamily="34" charset="0"/>
              <a:cs typeface="Arial" charset="0"/>
            </a:endParaRPr>
          </a:p>
        </p:txBody>
      </p:sp>
      <p:pic>
        <p:nvPicPr>
          <p:cNvPr id="377860" name="Picture 4" descr="Businessman_Walking">
            <a:extLst>
              <a:ext uri="{FF2B5EF4-FFF2-40B4-BE49-F238E27FC236}">
                <a16:creationId xmlns:a16="http://schemas.microsoft.com/office/drawing/2014/main" id="{26F0EA54-903D-2A01-59D1-9F8404485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1628775"/>
            <a:ext cx="22129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4474-9D24-540C-AFE6-196A7B18F921}"/>
              </a:ext>
            </a:extLst>
          </p:cNvPr>
          <p:cNvSpPr>
            <a:spLocks/>
          </p:cNvSpPr>
          <p:nvPr/>
        </p:nvSpPr>
        <p:spPr bwMode="auto">
          <a:xfrm>
            <a:off x="179388" y="5492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3600">
                <a:cs typeface="Arial" charset="0"/>
              </a:rPr>
              <a:t> </a:t>
            </a: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1800">
                <a:solidFill>
                  <a:srgbClr val="484876"/>
                </a:solidFill>
                <a:effectLst>
                  <a:outerShdw blurRad="38100" dist="38100" dir="2700000" algn="tl">
                    <a:srgbClr val="C0C0C0"/>
                  </a:outerShdw>
                </a:effectLst>
                <a:latin typeface="Arial Black" pitchFamily="34" charset="0"/>
                <a:cs typeface="Arial" charset="0"/>
              </a:rPr>
              <a:t>:</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ESTRATEGIAS PARA COMBATIR EL TIEMPO SEDENTARIO</a:t>
            </a:r>
            <a:endParaRPr lang="es-PR" altLang="es-PR" sz="1800" i="1">
              <a:cs typeface="Arial" charset="0"/>
            </a:endParaRPr>
          </a:p>
        </p:txBody>
      </p:sp>
      <p:pic>
        <p:nvPicPr>
          <p:cNvPr id="379907" name="Picture 4" descr="Sedentary_Bahavior_GUIDE_02">
            <a:extLst>
              <a:ext uri="{FF2B5EF4-FFF2-40B4-BE49-F238E27FC236}">
                <a16:creationId xmlns:a16="http://schemas.microsoft.com/office/drawing/2014/main" id="{A2D1966D-024E-3BB4-439C-DE43A1B32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73175"/>
            <a:ext cx="864235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ssolve/>
    <p:sndAc>
      <p:stSnd>
        <p:snd r:embed="rId4" name="chimes.wav"/>
      </p:stSnd>
    </p:sndAc>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39F-DF09-A669-5810-93AA0DBFBE4E}"/>
              </a:ext>
            </a:extLst>
          </p:cNvPr>
          <p:cNvSpPr>
            <a:spLocks/>
          </p:cNvSpPr>
          <p:nvPr/>
        </p:nvSpPr>
        <p:spPr bwMode="auto">
          <a:xfrm>
            <a:off x="179388" y="765175"/>
            <a:ext cx="8785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1800">
                <a:cs typeface="Arial" charset="0"/>
              </a:rPr>
              <a:t> </a:t>
            </a: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1800">
                <a:solidFill>
                  <a:srgbClr val="484876"/>
                </a:solidFill>
                <a:effectLst>
                  <a:outerShdw blurRad="38100" dist="38100" dir="2700000" algn="tl">
                    <a:srgbClr val="C0C0C0"/>
                  </a:outerShdw>
                </a:effectLst>
                <a:latin typeface="Arial Black" pitchFamily="34" charset="0"/>
                <a:cs typeface="Arial" charset="0"/>
              </a:rPr>
              <a:t>:</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ESTRATEGIAS PARA COMBATIR EL TIEMPO SEDENTARIO</a:t>
            </a:r>
            <a:endParaRPr lang="es-PR" altLang="es-PR" sz="1800" i="1">
              <a:cs typeface="Arial" charset="0"/>
            </a:endParaRPr>
          </a:p>
        </p:txBody>
      </p:sp>
      <p:pic>
        <p:nvPicPr>
          <p:cNvPr id="381955" name="Picture 3" descr="Sedentary_Bahavior_GUIDE_05">
            <a:extLst>
              <a:ext uri="{FF2B5EF4-FFF2-40B4-BE49-F238E27FC236}">
                <a16:creationId xmlns:a16="http://schemas.microsoft.com/office/drawing/2014/main" id="{34F8D133-E4B9-922C-27BC-B863ED157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68413"/>
            <a:ext cx="86423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olded_Page_RELA-ACTIV-FIS">
            <a:extLst>
              <a:ext uri="{FF2B5EF4-FFF2-40B4-BE49-F238E27FC236}">
                <a16:creationId xmlns:a16="http://schemas.microsoft.com/office/drawing/2014/main" id="{15F713C5-C300-0BF9-7B1D-3EDE084655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790575"/>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Text Box 2">
            <a:extLst>
              <a:ext uri="{FF2B5EF4-FFF2-40B4-BE49-F238E27FC236}">
                <a16:creationId xmlns:a16="http://schemas.microsoft.com/office/drawing/2014/main" id="{3EBF824A-4B88-0FE3-8146-51BEB065BA50}"/>
              </a:ext>
            </a:extLst>
          </p:cNvPr>
          <p:cNvSpPr txBox="1">
            <a:spLocks noChangeArrowheads="1"/>
          </p:cNvSpPr>
          <p:nvPr/>
        </p:nvSpPr>
        <p:spPr bwMode="auto">
          <a:xfrm>
            <a:off x="646113" y="42481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itchFamily="34" charset="0"/>
              </a:rPr>
              <a:t>Cumple con las guías de actividades físicas:</a:t>
            </a:r>
            <a:endParaRPr lang="en-US" altLang="es-PR" sz="2500" i="1">
              <a:solidFill>
                <a:srgbClr val="FF0000"/>
              </a:solidFill>
              <a:latin typeface="Arial Black" pitchFamily="34" charset="0"/>
            </a:endParaRPr>
          </a:p>
        </p:txBody>
      </p:sp>
      <p:pic>
        <p:nvPicPr>
          <p:cNvPr id="386051" name="Picture 3" descr="Bullets_Arrow_Blue1_Right_03">
            <a:extLst>
              <a:ext uri="{FF2B5EF4-FFF2-40B4-BE49-F238E27FC236}">
                <a16:creationId xmlns:a16="http://schemas.microsoft.com/office/drawing/2014/main" id="{1C290926-8CE5-3F55-072A-C78A7D8E9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31958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0356" name="Text Box 4">
            <a:extLst>
              <a:ext uri="{FF2B5EF4-FFF2-40B4-BE49-F238E27FC236}">
                <a16:creationId xmlns:a16="http://schemas.microsoft.com/office/drawing/2014/main" id="{62B15442-BF4A-ACC6-B4BF-F8F317C133EF}"/>
              </a:ext>
            </a:extLst>
          </p:cNvPr>
          <p:cNvSpPr txBox="1">
            <a:spLocks noChangeArrowheads="1"/>
          </p:cNvSpPr>
          <p:nvPr/>
        </p:nvSpPr>
        <p:spPr bwMode="auto">
          <a:xfrm>
            <a:off x="1006475" y="4724400"/>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s-PR" sz="2100" b="1">
                <a:effectLst>
                  <a:outerShdw blurRad="38100" dist="38100" dir="2700000" algn="tl">
                    <a:srgbClr val="C0C0C0"/>
                  </a:outerShdw>
                </a:effectLst>
              </a:rPr>
              <a:t>De moderada a vigorosa actividad</a:t>
            </a:r>
            <a:r>
              <a:rPr lang="en-US" altLang="es-PR" sz="2100" b="1"/>
              <a:t>: </a:t>
            </a:r>
            <a:endParaRPr lang="en-US" altLang="es-PR" sz="2100">
              <a:effectLst>
                <a:outerShdw blurRad="38100" dist="38100" dir="2700000" algn="tl">
                  <a:srgbClr val="C0C0C0"/>
                </a:outerShdw>
              </a:effectLst>
              <a:latin typeface="Arial Black" pitchFamily="34" charset="0"/>
            </a:endParaRPr>
          </a:p>
        </p:txBody>
      </p:sp>
      <p:pic>
        <p:nvPicPr>
          <p:cNvPr id="386053" name="Picture 5" descr="Bullet_Round_Diamond_Maggenta_02">
            <a:extLst>
              <a:ext uri="{FF2B5EF4-FFF2-40B4-BE49-F238E27FC236}">
                <a16:creationId xmlns:a16="http://schemas.microsoft.com/office/drawing/2014/main" id="{A92C32A3-08D4-72E7-2482-4AC8C20D0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479583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0358" name="Text Box 6">
            <a:extLst>
              <a:ext uri="{FF2B5EF4-FFF2-40B4-BE49-F238E27FC236}">
                <a16:creationId xmlns:a16="http://schemas.microsoft.com/office/drawing/2014/main" id="{CE2EB5FD-FEC7-FD13-5CC2-4564929F8BD4}"/>
              </a:ext>
            </a:extLst>
          </p:cNvPr>
          <p:cNvSpPr txBox="1">
            <a:spLocks noChangeArrowheads="1"/>
          </p:cNvSpPr>
          <p:nvPr/>
        </p:nvSpPr>
        <p:spPr bwMode="auto">
          <a:xfrm>
            <a:off x="1406525" y="5229225"/>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i="1">
                <a:solidFill>
                  <a:srgbClr val="CC3300"/>
                </a:solidFill>
                <a:effectLst>
                  <a:outerShdw blurRad="38100" dist="38100" dir="2700000" algn="tl">
                    <a:srgbClr val="C0C0C0"/>
                  </a:outerShdw>
                </a:effectLst>
                <a:latin typeface="Arial" charset="0"/>
              </a:rPr>
              <a:t>PERO</a:t>
            </a:r>
            <a:r>
              <a:rPr lang="es-ES" altLang="es-PR" sz="2200" b="1">
                <a:solidFill>
                  <a:srgbClr val="FF0000"/>
                </a:solidFill>
                <a:latin typeface="Arial" charset="0"/>
              </a:rPr>
              <a:t>:</a:t>
            </a:r>
            <a:r>
              <a:rPr lang="es-ES" altLang="es-PR" sz="2200" b="1">
                <a:solidFill>
                  <a:srgbClr val="000000"/>
                </a:solidFill>
                <a:latin typeface="Arial" charset="0"/>
              </a:rPr>
              <a:t> </a:t>
            </a:r>
            <a:r>
              <a:rPr lang="es-ES" altLang="es-PR" sz="2200" b="1">
                <a:solidFill>
                  <a:srgbClr val="660066"/>
                </a:solidFill>
                <a:latin typeface="Arial" charset="0"/>
              </a:rPr>
              <a:t>Durante su Tiempo Libre o laboral</a:t>
            </a:r>
            <a:r>
              <a:rPr lang="es-ES" altLang="es-PR" sz="2200" b="1">
                <a:solidFill>
                  <a:srgbClr val="000000"/>
                </a:solidFill>
                <a:latin typeface="Arial" charset="0"/>
              </a:rPr>
              <a:t>:</a:t>
            </a:r>
            <a:endParaRPr lang="en-US" altLang="es-PR" sz="2200" i="1">
              <a:solidFill>
                <a:srgbClr val="FF0000"/>
              </a:solidFill>
              <a:effectLst>
                <a:outerShdw blurRad="38100" dist="38100" dir="2700000" algn="tl">
                  <a:srgbClr val="C0C0C0"/>
                </a:outerShdw>
              </a:effectLst>
              <a:latin typeface="Arial Black" pitchFamily="34" charset="0"/>
            </a:endParaRPr>
          </a:p>
        </p:txBody>
      </p:sp>
      <p:pic>
        <p:nvPicPr>
          <p:cNvPr id="386055" name="Picture 7" descr="Bullets_Arrow-Thin_Green_Right_02">
            <a:extLst>
              <a:ext uri="{FF2B5EF4-FFF2-40B4-BE49-F238E27FC236}">
                <a16:creationId xmlns:a16="http://schemas.microsoft.com/office/drawing/2014/main" id="{6DAC7D61-888E-8464-0008-093FE4BE07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52625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0360" name="Text Box 8">
            <a:extLst>
              <a:ext uri="{FF2B5EF4-FFF2-40B4-BE49-F238E27FC236}">
                <a16:creationId xmlns:a16="http://schemas.microsoft.com/office/drawing/2014/main" id="{65978336-33FC-5362-B9C1-7C52CB4CA67B}"/>
              </a:ext>
            </a:extLst>
          </p:cNvPr>
          <p:cNvSpPr txBox="1">
            <a:spLocks noChangeArrowheads="1"/>
          </p:cNvSpPr>
          <p:nvPr/>
        </p:nvSpPr>
        <p:spPr bwMode="auto">
          <a:xfrm>
            <a:off x="1403350" y="5622925"/>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i="1">
                <a:solidFill>
                  <a:srgbClr val="000000"/>
                </a:solidFill>
                <a:latin typeface="Calibri" pitchFamily="34" charset="0"/>
              </a:rPr>
              <a:t>Incurren en periodos extensos de inactividad física</a:t>
            </a:r>
            <a:endParaRPr lang="en-US" altLang="es-PR" sz="2200" i="1" u="sng">
              <a:solidFill>
                <a:srgbClr val="FF0000"/>
              </a:solidFill>
              <a:effectLst>
                <a:outerShdw blurRad="38100" dist="38100" dir="2700000" algn="tl">
                  <a:srgbClr val="C0C0C0"/>
                </a:outerShdw>
              </a:effectLst>
              <a:latin typeface="Arial Black" pitchFamily="34" charset="0"/>
            </a:endParaRPr>
          </a:p>
        </p:txBody>
      </p:sp>
      <p:sp>
        <p:nvSpPr>
          <p:cNvPr id="2" name="Title 1">
            <a:extLst>
              <a:ext uri="{FF2B5EF4-FFF2-40B4-BE49-F238E27FC236}">
                <a16:creationId xmlns:a16="http://schemas.microsoft.com/office/drawing/2014/main" id="{368919C5-86A2-EB9E-553F-41E590358466}"/>
              </a:ext>
            </a:extLst>
          </p:cNvPr>
          <p:cNvSpPr>
            <a:spLocks/>
          </p:cNvSpPr>
          <p:nvPr/>
        </p:nvSpPr>
        <p:spPr bwMode="auto">
          <a:xfrm>
            <a:off x="1979613" y="908050"/>
            <a:ext cx="66246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30000"/>
              </a:lnSpc>
              <a:defRPr/>
            </a:pPr>
            <a:r>
              <a:rPr lang="es-PR" altLang="es-PR" sz="2600">
                <a:solidFill>
                  <a:srgbClr val="484876"/>
                </a:solidFill>
                <a:effectLst>
                  <a:outerShdw blurRad="38100" dist="38100" dir="2700000" algn="tl">
                    <a:srgbClr val="C0C0C0"/>
                  </a:outerShdw>
                </a:effectLst>
                <a:latin typeface="Arial Black" pitchFamily="34" charset="0"/>
                <a:cs typeface="Arial" charset="0"/>
              </a:rPr>
              <a:t>COMPORTAMIENTO SEDENTARIO:</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ACTIVE COUCH POTATO</a:t>
            </a:r>
          </a:p>
        </p:txBody>
      </p:sp>
      <p:sp>
        <p:nvSpPr>
          <p:cNvPr id="386058" name="Rectangle 10">
            <a:extLst>
              <a:ext uri="{FF2B5EF4-FFF2-40B4-BE49-F238E27FC236}">
                <a16:creationId xmlns:a16="http://schemas.microsoft.com/office/drawing/2014/main" id="{53370B5C-B966-7E1D-53FE-AEDC746787B7}"/>
              </a:ext>
            </a:extLst>
          </p:cNvPr>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sp>
        <p:nvSpPr>
          <p:cNvPr id="386059" name="Text Box 6">
            <a:extLst>
              <a:ext uri="{FF2B5EF4-FFF2-40B4-BE49-F238E27FC236}">
                <a16:creationId xmlns:a16="http://schemas.microsoft.com/office/drawing/2014/main" id="{C9768912-B7E0-5873-E8E7-E78D219288B8}"/>
              </a:ext>
            </a:extLst>
          </p:cNvPr>
          <p:cNvSpPr txBox="1">
            <a:spLocks noChangeArrowheads="1"/>
          </p:cNvSpPr>
          <p:nvPr/>
        </p:nvSpPr>
        <p:spPr bwMode="auto">
          <a:xfrm>
            <a:off x="179388" y="6165850"/>
            <a:ext cx="89646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"Too much sitting: the population health science of sedentary behavior", por: N. Owen, G. N. Healy, C. E, Matthews, y D. W. Dunstan, 2010, </a:t>
            </a:r>
            <a:r>
              <a:rPr lang="en-US" altLang="es-PR" sz="1200" b="1" i="1">
                <a:latin typeface="Times New Roman" panose="02020603050405020304" pitchFamily="18" charset="0"/>
              </a:rPr>
              <a:t>Exercise and Sport Sciences Reviews, 38</a:t>
            </a:r>
            <a:r>
              <a:rPr lang="en-US" altLang="es-PR" sz="1200">
                <a:latin typeface="Times New Roman" panose="02020603050405020304" pitchFamily="18" charset="0"/>
              </a:rPr>
              <a:t>(3), 105-113. doi: 10.1097/JES.0b013e3181e373a2. Recuperado de </a:t>
            </a:r>
            <a:r>
              <a:rPr lang="en-US" altLang="es-PR" sz="1200" b="1" i="1">
                <a:latin typeface="Times New Roman" panose="02020603050405020304" pitchFamily="18" charset="0"/>
                <a:hlinkClick r:id="rId8"/>
              </a:rPr>
              <a:t>http://www.uq.edu.au/uqwellness/docs/Too-much-sitting.pdf</a:t>
            </a:r>
            <a:endParaRPr lang="en-US" altLang="es-PR" sz="1200" b="1" i="1">
              <a:latin typeface="Times New Roman" panose="02020603050405020304" pitchFamily="18" charset="0"/>
            </a:endParaRPr>
          </a:p>
        </p:txBody>
      </p:sp>
      <p:pic>
        <p:nvPicPr>
          <p:cNvPr id="386060" name="Picture 12" descr="woman_walking_dog_4">
            <a:extLst>
              <a:ext uri="{FF2B5EF4-FFF2-40B4-BE49-F238E27FC236}">
                <a16:creationId xmlns:a16="http://schemas.microsoft.com/office/drawing/2014/main" id="{224037EA-E5CA-B890-900B-E86FF3BFA0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908050"/>
            <a:ext cx="24622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61" name="Picture 13" descr="women_talking">
            <a:extLst>
              <a:ext uri="{FF2B5EF4-FFF2-40B4-BE49-F238E27FC236}">
                <a16:creationId xmlns:a16="http://schemas.microsoft.com/office/drawing/2014/main" id="{C7B092F3-5310-F3A6-4D0A-8DD23D4419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175" y="2060575"/>
            <a:ext cx="30241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wind.wav"/>
      </p:stSnd>
    </p:sndAc>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4" descr="Ejercicio_Medicina_01">
            <a:extLst>
              <a:ext uri="{FF2B5EF4-FFF2-40B4-BE49-F238E27FC236}">
                <a16:creationId xmlns:a16="http://schemas.microsoft.com/office/drawing/2014/main" id="{0E90A149-56A4-54AD-63F5-95AA78EC3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Doctor_Writing_Woman_02">
            <a:extLst>
              <a:ext uri="{FF2B5EF4-FFF2-40B4-BE49-F238E27FC236}">
                <a16:creationId xmlns:a16="http://schemas.microsoft.com/office/drawing/2014/main" id="{D0B3DCE1-A2E0-8654-078B-1E94F976B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92150"/>
            <a:ext cx="17224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2BF06A9-8C96-7D2C-95D4-DA208657CDD7}"/>
              </a:ext>
            </a:extLst>
          </p:cNvPr>
          <p:cNvSpPr>
            <a:spLocks/>
          </p:cNvSpPr>
          <p:nvPr/>
        </p:nvSpPr>
        <p:spPr bwMode="auto">
          <a:xfrm>
            <a:off x="2484438" y="1125538"/>
            <a:ext cx="3887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50000"/>
              </a:lnSpc>
              <a:defRPr/>
            </a:pPr>
            <a:r>
              <a:rPr lang="es-PR" altLang="es-PR" sz="3600">
                <a:solidFill>
                  <a:srgbClr val="484876"/>
                </a:solidFill>
                <a:effectLst>
                  <a:outerShdw blurRad="38100" dist="38100" dir="2700000" algn="tl">
                    <a:srgbClr val="C0C0C0"/>
                  </a:outerShdw>
                </a:effectLst>
                <a:latin typeface="Arial Black" pitchFamily="34" charset="0"/>
                <a:cs typeface="Arial" charset="0"/>
              </a:rPr>
              <a:t>EL EJERCICIO</a:t>
            </a:r>
            <a:br>
              <a:rPr lang="es-PR" altLang="es-PR" sz="3600">
                <a:solidFill>
                  <a:srgbClr val="484876"/>
                </a:solidFill>
                <a:effectLst>
                  <a:outerShdw blurRad="38100" dist="38100" dir="2700000" algn="tl">
                    <a:srgbClr val="C0C0C0"/>
                  </a:outerShdw>
                </a:effectLst>
                <a:latin typeface="Arial Black" pitchFamily="34" charset="0"/>
                <a:cs typeface="Arial" charset="0"/>
              </a:rPr>
            </a:br>
            <a:r>
              <a:rPr lang="es-PR" altLang="es-PR" sz="3600">
                <a:solidFill>
                  <a:srgbClr val="484876"/>
                </a:solidFill>
                <a:effectLst>
                  <a:outerShdw blurRad="38100" dist="38100" dir="2700000" algn="tl">
                    <a:srgbClr val="C0C0C0"/>
                  </a:outerShdw>
                </a:effectLst>
                <a:latin typeface="Arial Black" pitchFamily="34" charset="0"/>
                <a:cs typeface="Arial" charset="0"/>
              </a:rPr>
              <a:t>ES MEDICINA</a:t>
            </a:r>
            <a:r>
              <a:rPr lang="es-PR" altLang="es-PR" sz="4800" baseline="30000">
                <a:effectLst>
                  <a:outerShdw blurRad="38100" dist="38100" dir="2700000" algn="tl">
                    <a:srgbClr val="C0C0C0"/>
                  </a:outerShdw>
                </a:effectLst>
              </a:rPr>
              <a:t>®</a:t>
            </a:r>
          </a:p>
        </p:txBody>
      </p:sp>
      <p:pic>
        <p:nvPicPr>
          <p:cNvPr id="390148" name="Picture 4" descr="Inline_Skater_02">
            <a:extLst>
              <a:ext uri="{FF2B5EF4-FFF2-40B4-BE49-F238E27FC236}">
                <a16:creationId xmlns:a16="http://schemas.microsoft.com/office/drawing/2014/main" id="{F54F3247-D8A0-7C52-6C1E-92BE67914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620713"/>
            <a:ext cx="156686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6B31FF87-2EC6-81FB-F06F-80E5CC8E823C}"/>
              </a:ext>
            </a:extLst>
          </p:cNvPr>
          <p:cNvSpPr>
            <a:spLocks/>
          </p:cNvSpPr>
          <p:nvPr/>
        </p:nvSpPr>
        <p:spPr bwMode="auto">
          <a:xfrm>
            <a:off x="395288" y="2708275"/>
            <a:ext cx="842486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20000"/>
              </a:spcBef>
              <a:buClr>
                <a:schemeClr val="tx1"/>
              </a:buClr>
              <a:buSzPts val="2400"/>
              <a:buFont typeface="Wingdings" pitchFamily="2" charset="2"/>
              <a:buChar char="q"/>
              <a:defRPr/>
            </a:pPr>
            <a:r>
              <a:rPr lang="es-PR" altLang="es-PR" sz="2400" b="1">
                <a:latin typeface="Calibri" pitchFamily="34" charset="0"/>
              </a:rPr>
              <a:t> Descripción:</a:t>
            </a:r>
            <a:endParaRPr lang="es-PR" altLang="es-PR" sz="2400" b="1">
              <a:solidFill>
                <a:srgbClr val="000000"/>
              </a:solidFill>
            </a:endParaRPr>
          </a:p>
          <a:p>
            <a:pPr lvl="1" eaLnBrk="1" hangingPunct="1">
              <a:buClr>
                <a:schemeClr val="tx1"/>
              </a:buClr>
              <a:buFont typeface="Wingdings" pitchFamily="2" charset="2"/>
              <a:buChar char="Ø"/>
              <a:defRPr/>
            </a:pPr>
            <a:r>
              <a:rPr lang="es-PR" altLang="es-PR" sz="2000" b="1">
                <a:solidFill>
                  <a:srgbClr val="000000"/>
                </a:solidFill>
              </a:rPr>
              <a:t> Iniciativa transdisciplinaria:</a:t>
            </a:r>
            <a:endParaRPr lang="es-PR" altLang="es-PR" sz="19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Dirigida a:</a:t>
            </a:r>
            <a:endParaRPr lang="es-PR" altLang="es-PR" sz="1700" b="1">
              <a:solidFill>
                <a:srgbClr val="000000"/>
              </a:solidFill>
              <a:latin typeface="Tahoma" pitchFamily="34" charset="0"/>
            </a:endParaRPr>
          </a:p>
          <a:p>
            <a:pPr lvl="2" eaLnBrk="1" hangingPunct="1">
              <a:buClr>
                <a:schemeClr val="tx1"/>
              </a:buClr>
              <a:buFontTx/>
              <a:buNone/>
              <a:defRPr/>
            </a:pPr>
            <a:r>
              <a:rPr lang="es-PR" altLang="es-PR" sz="1900" b="1">
                <a:solidFill>
                  <a:srgbClr val="000000"/>
                </a:solidFill>
                <a:latin typeface="Arial" charset="0"/>
              </a:rPr>
              <a:t>   </a:t>
            </a:r>
            <a:r>
              <a:rPr lang="es-PR" altLang="es-PR" sz="1900" b="1" i="1">
                <a:solidFill>
                  <a:srgbClr val="000000"/>
                </a:solidFill>
                <a:latin typeface="Arial" charset="0"/>
              </a:rPr>
              <a:t>Fomentar la actividad física y el ejercicio en un ámbito clínico</a:t>
            </a:r>
            <a:endParaRPr lang="es-PR" altLang="es-PR" sz="2000" b="1">
              <a:solidFill>
                <a:srgbClr val="000000"/>
              </a:solidFill>
            </a:endParaRPr>
          </a:p>
          <a:p>
            <a:pPr lvl="1" eaLnBrk="1" hangingPunct="1">
              <a:buClr>
                <a:schemeClr val="tx1"/>
              </a:buClr>
              <a:buFont typeface="Wingdings" pitchFamily="2" charset="2"/>
              <a:buChar char="Ø"/>
              <a:defRPr/>
            </a:pPr>
            <a:r>
              <a:rPr lang="es-PR" altLang="es-PR" sz="2000" b="1">
                <a:solidFill>
                  <a:srgbClr val="000000"/>
                </a:solidFill>
              </a:rPr>
              <a:t> Propósito:</a:t>
            </a:r>
            <a:endParaRPr lang="es-PR" altLang="es-PR" sz="19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Integrar el movimiento humano en los</a:t>
            </a:r>
            <a:endParaRPr lang="es-PR" altLang="es-PR" sz="1700" b="1">
              <a:solidFill>
                <a:srgbClr val="000000"/>
              </a:solidFill>
              <a:latin typeface="Tahoma" pitchFamily="34" charset="0"/>
            </a:endParaRPr>
          </a:p>
          <a:p>
            <a:pPr lvl="2" eaLnBrk="1" hangingPunct="1">
              <a:lnSpc>
                <a:spcPct val="110000"/>
              </a:lnSpc>
              <a:buClr>
                <a:schemeClr val="tx1"/>
              </a:buClr>
              <a:buFontTx/>
              <a:buNone/>
              <a:defRPr/>
            </a:pPr>
            <a:r>
              <a:rPr lang="es-PR" altLang="es-PR" sz="1900" b="1">
                <a:solidFill>
                  <a:srgbClr val="000000"/>
                </a:solidFill>
                <a:latin typeface="Arial" charset="0"/>
              </a:rPr>
              <a:t>   </a:t>
            </a:r>
            <a:r>
              <a:rPr lang="es-PR" altLang="es-PR" sz="1900" b="1" i="1">
                <a:solidFill>
                  <a:srgbClr val="000000"/>
                </a:solidFill>
                <a:latin typeface="Arial" charset="0"/>
              </a:rPr>
              <a:t>Sistemas preventivo y terapéuticos de la medicina</a:t>
            </a:r>
            <a:endParaRPr lang="es-PR" altLang="es-PR" sz="2000" b="1">
              <a:solidFill>
                <a:srgbClr val="000000"/>
              </a:solidFill>
            </a:endParaRPr>
          </a:p>
          <a:p>
            <a:pPr lvl="1" eaLnBrk="1" hangingPunct="1">
              <a:buClr>
                <a:schemeClr val="tx1"/>
              </a:buClr>
              <a:buFont typeface="Wingdings" pitchFamily="2" charset="2"/>
              <a:buChar char="Ø"/>
              <a:defRPr/>
            </a:pPr>
            <a:r>
              <a:rPr lang="es-PR" altLang="es-PR" sz="2000" b="1">
                <a:solidFill>
                  <a:srgbClr val="000000"/>
                </a:solidFill>
              </a:rPr>
              <a:t> Involucra una comunidad internacional:</a:t>
            </a:r>
            <a:endParaRPr lang="es-PR" altLang="es-PR" sz="1900" b="1">
              <a:solidFill>
                <a:srgbClr val="000000"/>
              </a:solidFill>
              <a:latin typeface="Tahoma" pitchFamily="34" charset="0"/>
            </a:endParaRPr>
          </a:p>
          <a:p>
            <a:pPr lvl="2" eaLnBrk="1" hangingPunct="1">
              <a:buClr>
                <a:schemeClr val="tx1"/>
              </a:buClr>
              <a:buFontTx/>
              <a:buChar char="•"/>
              <a:defRPr/>
            </a:pPr>
            <a:r>
              <a:rPr lang="es-PR" altLang="es-PR" sz="1900" b="1">
                <a:solidFill>
                  <a:srgbClr val="000000"/>
                </a:solidFill>
                <a:latin typeface="Arial" charset="0"/>
              </a:rPr>
              <a:t>Meta:</a:t>
            </a:r>
            <a:endParaRPr lang="es-PR" altLang="es-PR" sz="2100" b="1" i="1">
              <a:solidFill>
                <a:srgbClr val="000000"/>
              </a:solidFill>
              <a:latin typeface="Arial" charset="0"/>
            </a:endParaRPr>
          </a:p>
          <a:p>
            <a:pPr lvl="3" eaLnBrk="1" hangingPunct="1">
              <a:lnSpc>
                <a:spcPct val="90000"/>
              </a:lnSpc>
              <a:buClr>
                <a:schemeClr val="tx1"/>
              </a:buClr>
              <a:buFont typeface="Wingdings" pitchFamily="2" charset="2"/>
              <a:buChar char="ð"/>
              <a:defRPr/>
            </a:pPr>
            <a:r>
              <a:rPr lang="es-PR" altLang="es-PR" sz="2100" b="1">
                <a:solidFill>
                  <a:srgbClr val="000000"/>
                </a:solidFill>
                <a:latin typeface="Calibri" pitchFamily="34" charset="0"/>
              </a:rPr>
              <a:t> Incorporar el movimiento de el </a:t>
            </a:r>
            <a:r>
              <a:rPr lang="es-PR" altLang="es-PR" sz="2100" b="1" u="sng">
                <a:solidFill>
                  <a:srgbClr val="000000"/>
                </a:solidFill>
                <a:effectLst>
                  <a:outerShdw blurRad="38100" dist="38100" dir="2700000" algn="tl">
                    <a:srgbClr val="C0C0C0"/>
                  </a:outerShdw>
                </a:effectLst>
                <a:latin typeface="Calibri" pitchFamily="34" charset="0"/>
              </a:rPr>
              <a:t>Ejercicio es Medicina</a:t>
            </a:r>
            <a:r>
              <a:rPr lang="es-PR" altLang="es-PR" sz="2100" b="1">
                <a:solidFill>
                  <a:schemeClr val="tx1"/>
                </a:solidFill>
                <a:latin typeface="Calibri" pitchFamily="34" charset="0"/>
              </a:rPr>
              <a:t>®</a:t>
            </a:r>
            <a:r>
              <a:rPr lang="es-PR" altLang="es-PR" sz="2100" b="1">
                <a:solidFill>
                  <a:srgbClr val="000000"/>
                </a:solidFill>
                <a:latin typeface="Calibri" pitchFamily="34" charset="0"/>
              </a:rPr>
              <a:t>:</a:t>
            </a:r>
            <a:endParaRPr lang="es-PR" altLang="es-PR" sz="2100" b="1" i="1">
              <a:solidFill>
                <a:srgbClr val="000000"/>
              </a:solidFill>
              <a:latin typeface="Arial" charset="0"/>
            </a:endParaRPr>
          </a:p>
          <a:p>
            <a:pPr lvl="3" eaLnBrk="1" hangingPunct="1">
              <a:lnSpc>
                <a:spcPct val="70000"/>
              </a:lnSpc>
              <a:buClr>
                <a:schemeClr val="tx1"/>
              </a:buClr>
              <a:buFont typeface="Wingdings" pitchFamily="2" charset="2"/>
              <a:buNone/>
              <a:defRPr/>
            </a:pPr>
            <a:r>
              <a:rPr lang="es-PR" altLang="es-PR" sz="2100" b="1" i="1">
                <a:solidFill>
                  <a:srgbClr val="000000"/>
                </a:solidFill>
                <a:latin typeface="Calibri" pitchFamily="34" charset="0"/>
              </a:rPr>
              <a:t>     La mayor cantidad de paises posibles</a:t>
            </a:r>
          </a:p>
        </p:txBody>
      </p:sp>
    </p:spTree>
    <p:custDataLst>
      <p:tags r:id="rId1"/>
    </p:custDataLst>
  </p:cSld>
  <p:clrMapOvr>
    <a:masterClrMapping/>
  </p:clrMapOvr>
  <p:transition spd="slow">
    <p:blinds dir="vert"/>
    <p:sndAc>
      <p:stSnd>
        <p:snd r:embed="rId4" name="chimes.wav"/>
      </p:stSnd>
    </p:sndAc>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33203-EE06-9EFB-76D9-0D678D67ED8A}"/>
              </a:ext>
            </a:extLst>
          </p:cNvPr>
          <p:cNvSpPr>
            <a:spLocks/>
          </p:cNvSpPr>
          <p:nvPr/>
        </p:nvSpPr>
        <p:spPr bwMode="auto">
          <a:xfrm>
            <a:off x="2411413" y="1052513"/>
            <a:ext cx="3887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50000"/>
              </a:lnSpc>
              <a:defRPr/>
            </a:pPr>
            <a:r>
              <a:rPr lang="es-PR" altLang="es-PR" sz="3600">
                <a:solidFill>
                  <a:srgbClr val="484876"/>
                </a:solidFill>
                <a:effectLst>
                  <a:outerShdw blurRad="38100" dist="38100" dir="2700000" algn="tl">
                    <a:srgbClr val="C0C0C0"/>
                  </a:outerShdw>
                </a:effectLst>
                <a:latin typeface="Arial Black" pitchFamily="34" charset="0"/>
                <a:cs typeface="Arial" charset="0"/>
              </a:rPr>
              <a:t>EL EJERCICIO</a:t>
            </a:r>
            <a:br>
              <a:rPr lang="es-PR" altLang="es-PR" sz="3600">
                <a:solidFill>
                  <a:srgbClr val="484876"/>
                </a:solidFill>
                <a:effectLst>
                  <a:outerShdw blurRad="38100" dist="38100" dir="2700000" algn="tl">
                    <a:srgbClr val="C0C0C0"/>
                  </a:outerShdw>
                </a:effectLst>
                <a:latin typeface="Arial Black" pitchFamily="34" charset="0"/>
                <a:cs typeface="Arial" charset="0"/>
              </a:rPr>
            </a:br>
            <a:r>
              <a:rPr lang="es-PR" altLang="es-PR" sz="3600">
                <a:solidFill>
                  <a:srgbClr val="484876"/>
                </a:solidFill>
                <a:effectLst>
                  <a:outerShdw blurRad="38100" dist="38100" dir="2700000" algn="tl">
                    <a:srgbClr val="C0C0C0"/>
                  </a:outerShdw>
                </a:effectLst>
                <a:latin typeface="Arial Black" pitchFamily="34" charset="0"/>
                <a:cs typeface="Arial" charset="0"/>
              </a:rPr>
              <a:t>ES MEDICINA</a:t>
            </a:r>
            <a:r>
              <a:rPr lang="es-PR" altLang="es-PR" sz="4800" baseline="30000">
                <a:effectLst>
                  <a:outerShdw blurRad="38100" dist="38100" dir="2700000" algn="tl">
                    <a:srgbClr val="C0C0C0"/>
                  </a:outerShdw>
                </a:effectLst>
              </a:rPr>
              <a:t>®</a:t>
            </a:r>
          </a:p>
        </p:txBody>
      </p:sp>
      <p:sp>
        <p:nvSpPr>
          <p:cNvPr id="392195" name="Content Placeholder 2">
            <a:extLst>
              <a:ext uri="{FF2B5EF4-FFF2-40B4-BE49-F238E27FC236}">
                <a16:creationId xmlns:a16="http://schemas.microsoft.com/office/drawing/2014/main" id="{9BDB5A7C-143D-46ED-FF3B-63A718FE15F3}"/>
              </a:ext>
            </a:extLst>
          </p:cNvPr>
          <p:cNvSpPr>
            <a:spLocks/>
          </p:cNvSpPr>
          <p:nvPr/>
        </p:nvSpPr>
        <p:spPr bwMode="auto">
          <a:xfrm>
            <a:off x="395288" y="2708275"/>
            <a:ext cx="842486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Equipo - </a:t>
            </a:r>
            <a:r>
              <a:rPr lang="es-PR" altLang="es-PR" sz="2400" b="1" i="1">
                <a:latin typeface="Calibri" panose="020F0502020204030204" pitchFamily="34" charset="0"/>
              </a:rPr>
              <a:t>Recursos humanos</a:t>
            </a:r>
            <a:r>
              <a:rPr lang="es-PR" altLang="es-PR" sz="2400" b="1">
                <a:latin typeface="Calibri" panose="020F0502020204030204" pitchFamily="34" charset="0"/>
              </a:rPr>
              <a:t>:</a:t>
            </a:r>
            <a:endParaRPr lang="es-PR" altLang="es-PR" sz="2400" b="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Profesionales aliados a la salud:</a:t>
            </a:r>
            <a:endParaRPr lang="es-PR" altLang="es-PR" sz="19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Fisiólogos del ejercicio clínicos</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Médicos</a:t>
            </a:r>
            <a:endParaRPr lang="es-PR" altLang="es-PR" sz="1800" b="1">
              <a:solidFill>
                <a:srgbClr val="000000"/>
              </a:solidFill>
              <a:latin typeface="Tahoma" panose="020B0604030504040204" pitchFamily="34" charset="0"/>
            </a:endParaRPr>
          </a:p>
          <a:p>
            <a:pPr lvl="2" eaLnBrk="1" hangingPunct="1">
              <a:buClr>
                <a:schemeClr val="tx1"/>
              </a:buClr>
              <a:buFontTx/>
              <a:buChar char="•"/>
            </a:pPr>
            <a:r>
              <a:rPr lang="es-PR" altLang="es-PR" sz="1900" b="1">
                <a:solidFill>
                  <a:srgbClr val="000000"/>
                </a:solidFill>
                <a:latin typeface="Arial" panose="020B0604020202020204" pitchFamily="34" charset="0"/>
              </a:rPr>
              <a:t>Maestros de educación física</a:t>
            </a:r>
          </a:p>
          <a:p>
            <a:pPr lvl="2" eaLnBrk="1" hangingPunct="1">
              <a:buClr>
                <a:schemeClr val="tx1"/>
              </a:buClr>
              <a:buFontTx/>
              <a:buChar char="•"/>
            </a:pPr>
            <a:r>
              <a:rPr lang="es-PR" altLang="es-PR" sz="1900" b="1">
                <a:solidFill>
                  <a:srgbClr val="000000"/>
                </a:solidFill>
                <a:latin typeface="Arial" panose="020B0604020202020204" pitchFamily="34" charset="0"/>
              </a:rPr>
              <a:t>Entrenadores personales</a:t>
            </a:r>
          </a:p>
          <a:p>
            <a:pPr lvl="2" eaLnBrk="1" hangingPunct="1">
              <a:buClr>
                <a:schemeClr val="tx1"/>
              </a:buClr>
              <a:buFontTx/>
              <a:buChar char="•"/>
            </a:pPr>
            <a:r>
              <a:rPr lang="es-PR" altLang="es-PR" sz="1900" b="1">
                <a:solidFill>
                  <a:srgbClr val="000000"/>
                </a:solidFill>
                <a:latin typeface="Arial" panose="020B0604020202020204" pitchFamily="34" charset="0"/>
              </a:rPr>
              <a:t>Terapistas físicos</a:t>
            </a:r>
          </a:p>
          <a:p>
            <a:pPr lvl="2" eaLnBrk="1" hangingPunct="1">
              <a:buClr>
                <a:schemeClr val="tx1"/>
              </a:buClr>
              <a:buFontTx/>
              <a:buChar char="•"/>
            </a:pPr>
            <a:r>
              <a:rPr lang="es-PR" altLang="es-PR" sz="1900" b="1">
                <a:solidFill>
                  <a:srgbClr val="000000"/>
                </a:solidFill>
                <a:latin typeface="Arial" panose="020B0604020202020204" pitchFamily="34" charset="0"/>
              </a:rPr>
              <a:t>Enfermeras</a:t>
            </a:r>
          </a:p>
          <a:p>
            <a:pPr lvl="2" eaLnBrk="1" hangingPunct="1">
              <a:buClr>
                <a:schemeClr val="tx1"/>
              </a:buClr>
              <a:buFontTx/>
              <a:buChar char="•"/>
            </a:pPr>
            <a:r>
              <a:rPr lang="es-PR" altLang="es-PR" sz="1900" b="1">
                <a:solidFill>
                  <a:srgbClr val="000000"/>
                </a:solidFill>
                <a:latin typeface="Arial" panose="020B0604020202020204" pitchFamily="34" charset="0"/>
              </a:rPr>
              <a:t>Educadores en salud</a:t>
            </a:r>
          </a:p>
          <a:p>
            <a:pPr lvl="2" eaLnBrk="1" hangingPunct="1">
              <a:buClr>
                <a:schemeClr val="tx1"/>
              </a:buClr>
              <a:buFontTx/>
              <a:buChar char="•"/>
            </a:pPr>
            <a:r>
              <a:rPr lang="es-PR" altLang="es-PR" sz="1900" b="1">
                <a:solidFill>
                  <a:srgbClr val="000000"/>
                </a:solidFill>
                <a:latin typeface="Arial" panose="020B0604020202020204" pitchFamily="34" charset="0"/>
              </a:rPr>
              <a:t>Nutricionistas</a:t>
            </a:r>
          </a:p>
          <a:p>
            <a:pPr lvl="2" eaLnBrk="1" hangingPunct="1">
              <a:buClr>
                <a:schemeClr val="tx1"/>
              </a:buClr>
              <a:buFontTx/>
              <a:buChar char="•"/>
            </a:pPr>
            <a:r>
              <a:rPr lang="es-PR" altLang="es-PR" sz="1900" b="1">
                <a:solidFill>
                  <a:srgbClr val="000000"/>
                </a:solidFill>
                <a:latin typeface="Arial" panose="020B0604020202020204" pitchFamily="34" charset="0"/>
              </a:rPr>
              <a:t>Otros </a:t>
            </a:r>
            <a:endParaRPr lang="es-PR" altLang="es-PR" sz="2300" b="1" i="1">
              <a:solidFill>
                <a:srgbClr val="000000"/>
              </a:solidFill>
              <a:latin typeface="Calibri" panose="020F0502020204030204" pitchFamily="34" charset="0"/>
            </a:endParaRPr>
          </a:p>
        </p:txBody>
      </p:sp>
      <p:pic>
        <p:nvPicPr>
          <p:cNvPr id="392196" name="Picture 6" descr="Bicycle_Mountain_Man_01">
            <a:extLst>
              <a:ext uri="{FF2B5EF4-FFF2-40B4-BE49-F238E27FC236}">
                <a16:creationId xmlns:a16="http://schemas.microsoft.com/office/drawing/2014/main" id="{44DE3A09-849B-EA13-36AF-B8FD85F7E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924175"/>
            <a:ext cx="14700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7" name="Picture 7" descr="Doctor_Close-up_Man_02">
            <a:extLst>
              <a:ext uri="{FF2B5EF4-FFF2-40B4-BE49-F238E27FC236}">
                <a16:creationId xmlns:a16="http://schemas.microsoft.com/office/drawing/2014/main" id="{CB0118B0-C2C8-D299-077F-7CE74C8899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692150"/>
            <a:ext cx="2122487"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8" descr="Dumbells_Woman_Curls_01">
            <a:extLst>
              <a:ext uri="{FF2B5EF4-FFF2-40B4-BE49-F238E27FC236}">
                <a16:creationId xmlns:a16="http://schemas.microsoft.com/office/drawing/2014/main" id="{27F0AC10-97AE-5AA4-3AC9-13CC814982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620713"/>
            <a:ext cx="1765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87B5-C5F7-3578-7ECD-D6B654A293D6}"/>
              </a:ext>
            </a:extLst>
          </p:cNvPr>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2017</a:t>
            </a:r>
          </a:p>
        </p:txBody>
      </p:sp>
      <p:sp>
        <p:nvSpPr>
          <p:cNvPr id="44035" name="Text Box 6">
            <a:extLst>
              <a:ext uri="{FF2B5EF4-FFF2-40B4-BE49-F238E27FC236}">
                <a16:creationId xmlns:a16="http://schemas.microsoft.com/office/drawing/2014/main" id="{FFE413E6-8C13-AA1C-F109-EC947745F5F3}"/>
              </a:ext>
            </a:extLst>
          </p:cNvPr>
          <p:cNvSpPr txBox="1">
            <a:spLocks noChangeArrowheads="1"/>
          </p:cNvSpPr>
          <p:nvPr/>
        </p:nvSpPr>
        <p:spPr bwMode="auto">
          <a:xfrm>
            <a:off x="5292725" y="1700213"/>
            <a:ext cx="3706813"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3200"/>
              <a:t>Hales, D. (2017). </a:t>
            </a:r>
            <a:r>
              <a:rPr lang="en-US" altLang="es-PR" sz="3200" b="1" i="1"/>
              <a:t>An Invitation to Health</a:t>
            </a:r>
            <a:r>
              <a:rPr lang="en-US" altLang="es-PR" sz="3200"/>
              <a:t> (17th ed.). Boston, MA: Cengage Learning. 666 pp.</a:t>
            </a:r>
          </a:p>
        </p:txBody>
      </p:sp>
      <p:pic>
        <p:nvPicPr>
          <p:cNvPr id="44036" name="Picture 7" descr="1-1a">
            <a:extLst>
              <a:ext uri="{FF2B5EF4-FFF2-40B4-BE49-F238E27FC236}">
                <a16:creationId xmlns:a16="http://schemas.microsoft.com/office/drawing/2014/main" id="{53D785E4-504C-93EC-2AC4-947B67A3B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08050"/>
            <a:ext cx="4960938"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8" descr="Leg_Curl_Machine_Woman_01">
            <a:extLst>
              <a:ext uri="{FF2B5EF4-FFF2-40B4-BE49-F238E27FC236}">
                <a16:creationId xmlns:a16="http://schemas.microsoft.com/office/drawing/2014/main" id="{22F62C57-251B-1807-71C8-B2EAD539C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692150"/>
            <a:ext cx="20129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3" name="Picture 11" descr="Lab_Technician_01">
            <a:extLst>
              <a:ext uri="{FF2B5EF4-FFF2-40B4-BE49-F238E27FC236}">
                <a16:creationId xmlns:a16="http://schemas.microsoft.com/office/drawing/2014/main" id="{35642CE2-36E8-E52A-55DF-5024CEAB3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765175"/>
            <a:ext cx="17637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823D0CB-2E4D-5394-3790-7882352A3788}"/>
              </a:ext>
            </a:extLst>
          </p:cNvPr>
          <p:cNvSpPr>
            <a:spLocks/>
          </p:cNvSpPr>
          <p:nvPr/>
        </p:nvSpPr>
        <p:spPr bwMode="auto">
          <a:xfrm>
            <a:off x="2628900" y="1125538"/>
            <a:ext cx="38877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70000"/>
              </a:lnSpc>
              <a:defRPr/>
            </a:pPr>
            <a:r>
              <a:rPr lang="es-PR" altLang="es-PR" sz="3600">
                <a:solidFill>
                  <a:srgbClr val="484876"/>
                </a:solidFill>
                <a:effectLst>
                  <a:outerShdw blurRad="38100" dist="38100" dir="2700000" algn="tl">
                    <a:srgbClr val="C0C0C0"/>
                  </a:outerShdw>
                </a:effectLst>
                <a:latin typeface="Arial Black" pitchFamily="34" charset="0"/>
                <a:cs typeface="Arial" charset="0"/>
              </a:rPr>
              <a:t>EL EJERCICIO</a:t>
            </a:r>
            <a:br>
              <a:rPr lang="es-PR" altLang="es-PR" sz="3600">
                <a:solidFill>
                  <a:srgbClr val="484876"/>
                </a:solidFill>
                <a:effectLst>
                  <a:outerShdw blurRad="38100" dist="38100" dir="2700000" algn="tl">
                    <a:srgbClr val="C0C0C0"/>
                  </a:outerShdw>
                </a:effectLst>
                <a:latin typeface="Arial Black" pitchFamily="34" charset="0"/>
                <a:cs typeface="Arial" charset="0"/>
              </a:rPr>
            </a:br>
            <a:r>
              <a:rPr lang="es-PR" altLang="es-PR" sz="3600">
                <a:solidFill>
                  <a:srgbClr val="484876"/>
                </a:solidFill>
                <a:effectLst>
                  <a:outerShdw blurRad="38100" dist="38100" dir="2700000" algn="tl">
                    <a:srgbClr val="C0C0C0"/>
                  </a:outerShdw>
                </a:effectLst>
                <a:latin typeface="Arial Black" pitchFamily="34" charset="0"/>
                <a:cs typeface="Arial" charset="0"/>
              </a:rPr>
              <a:t>ES MEDICINA</a:t>
            </a:r>
            <a:r>
              <a:rPr lang="es-PR" altLang="es-PR" sz="4800" baseline="30000">
                <a:effectLst>
                  <a:outerShdw blurRad="38100" dist="38100" dir="2700000" algn="tl">
                    <a:srgbClr val="C0C0C0"/>
                  </a:outerShdw>
                </a:effectLst>
              </a:rPr>
              <a:t>®</a:t>
            </a:r>
          </a:p>
        </p:txBody>
      </p:sp>
      <p:pic>
        <p:nvPicPr>
          <p:cNvPr id="394245" name="Picture 13" descr="Bicycle_Mountain_Man_LAT_01">
            <a:extLst>
              <a:ext uri="{FF2B5EF4-FFF2-40B4-BE49-F238E27FC236}">
                <a16:creationId xmlns:a16="http://schemas.microsoft.com/office/drawing/2014/main" id="{E668B612-CC8D-7190-759F-3ABECD970F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9988" y="3789363"/>
            <a:ext cx="24479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6" name="Content Placeholder 2">
            <a:extLst>
              <a:ext uri="{FF2B5EF4-FFF2-40B4-BE49-F238E27FC236}">
                <a16:creationId xmlns:a16="http://schemas.microsoft.com/office/drawing/2014/main" id="{357705BD-DBA3-0714-D266-8D93F6F2771F}"/>
              </a:ext>
            </a:extLst>
          </p:cNvPr>
          <p:cNvSpPr>
            <a:spLocks/>
          </p:cNvSpPr>
          <p:nvPr/>
        </p:nvSpPr>
        <p:spPr bwMode="auto">
          <a:xfrm>
            <a:off x="250825" y="3284538"/>
            <a:ext cx="8424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sz="2400" b="1">
                <a:latin typeface="Calibri" panose="020F0502020204030204" pitchFamily="34" charset="0"/>
              </a:rPr>
              <a:t> Instituciones, Comunidades, Corporaciones y Organizaciones:</a:t>
            </a:r>
            <a:endParaRPr lang="es-PR" altLang="es-PR" sz="2400" b="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Universidades</a:t>
            </a:r>
            <a:endParaRPr lang="es-PR" altLang="es-PR" sz="2200" b="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Hospitales</a:t>
            </a:r>
            <a:endParaRPr lang="es-PR" altLang="es-PR" sz="2200" b="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Comunidades sin fines de lucro</a:t>
            </a:r>
          </a:p>
          <a:p>
            <a:pPr lvl="1" eaLnBrk="1" hangingPunct="1">
              <a:buClr>
                <a:schemeClr val="tx1"/>
              </a:buClr>
              <a:buFont typeface="Wingdings" panose="05000000000000000000" pitchFamily="2" charset="2"/>
              <a:buChar char="Ø"/>
            </a:pPr>
            <a:r>
              <a:rPr lang="es-PR" altLang="es-PR" sz="2000" b="1">
                <a:solidFill>
                  <a:srgbClr val="000000"/>
                </a:solidFill>
              </a:rPr>
              <a:t> Centros para el cuidado de envejecientes</a:t>
            </a:r>
          </a:p>
          <a:p>
            <a:pPr lvl="1" eaLnBrk="1" hangingPunct="1">
              <a:buClr>
                <a:schemeClr val="tx1"/>
              </a:buClr>
              <a:buFont typeface="Wingdings" panose="05000000000000000000" pitchFamily="2" charset="2"/>
              <a:buChar char="Ø"/>
            </a:pPr>
            <a:r>
              <a:rPr lang="es-PR" altLang="es-PR" sz="2000" b="1">
                <a:solidFill>
                  <a:srgbClr val="000000"/>
                </a:solidFill>
              </a:rPr>
              <a:t> Centros de cuidado pediátrico</a:t>
            </a:r>
          </a:p>
          <a:p>
            <a:pPr lvl="1" eaLnBrk="1" hangingPunct="1">
              <a:buClr>
                <a:schemeClr val="tx1"/>
              </a:buClr>
              <a:buFont typeface="Wingdings" panose="05000000000000000000" pitchFamily="2" charset="2"/>
              <a:buChar char="Ø"/>
            </a:pPr>
            <a:r>
              <a:rPr lang="es-PR" altLang="es-PR" sz="2000" b="1">
                <a:solidFill>
                  <a:srgbClr val="000000"/>
                </a:solidFill>
              </a:rPr>
              <a:t> Centros de ayuda para la mujer</a:t>
            </a:r>
            <a:endParaRPr lang="es-PR" altLang="es-PR" sz="2200" b="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Corporaciones/industrias</a:t>
            </a:r>
            <a:endParaRPr lang="es-PR" altLang="es-PR" sz="2200" b="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Otros</a:t>
            </a:r>
            <a:endParaRPr lang="es-PR" altLang="es-PR" sz="2100" b="1">
              <a:solidFill>
                <a:srgbClr val="000000"/>
              </a:solidFill>
              <a:latin typeface="Arial" panose="020B0604020202020204" pitchFamily="34" charset="0"/>
            </a:endParaRPr>
          </a:p>
        </p:txBody>
      </p:sp>
    </p:spTree>
    <p:custDataLst>
      <p:tags r:id="rId1"/>
    </p:custDataLst>
  </p:cSld>
  <p:clrMapOvr>
    <a:masterClrMapping/>
  </p:clrMapOvr>
  <p:transition spd="slow">
    <p:split dir="in"/>
    <p:sndAc>
      <p:stSnd>
        <p:snd r:embed="rId4" name="breeze.wav"/>
      </p:stSnd>
    </p:sndAc>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AD0A-6372-E4BE-4C77-1E6F24C20FCD}"/>
              </a:ext>
            </a:extLst>
          </p:cNvPr>
          <p:cNvSpPr>
            <a:spLocks/>
          </p:cNvSpPr>
          <p:nvPr/>
        </p:nvSpPr>
        <p:spPr bwMode="auto">
          <a:xfrm>
            <a:off x="0" y="8366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1700">
                <a:solidFill>
                  <a:srgbClr val="484876"/>
                </a:solidFill>
                <a:effectLst>
                  <a:outerShdw blurRad="38100" dist="38100" dir="2700000" algn="tl">
                    <a:srgbClr val="C0C0C0"/>
                  </a:outerShdw>
                </a:effectLst>
                <a:latin typeface="Arial Black" pitchFamily="34" charset="0"/>
                <a:cs typeface="Arial" charset="0"/>
              </a:rPr>
              <a:t>EL EJERCICIO ES MEDICINA</a:t>
            </a:r>
            <a:r>
              <a:rPr lang="es-PR" altLang="es-PR" sz="1700" b="1" baseline="30000">
                <a:effectLst>
                  <a:outerShdw blurRad="38100" dist="38100" dir="2700000" algn="tl">
                    <a:srgbClr val="C0C0C0"/>
                  </a:outerShdw>
                </a:effectLst>
                <a:latin typeface="Arial" charset="0"/>
              </a:rPr>
              <a:t>®</a:t>
            </a:r>
            <a:r>
              <a:rPr lang="es-PR" altLang="es-PR" sz="1700">
                <a:solidFill>
                  <a:srgbClr val="484876"/>
                </a:solidFill>
                <a:effectLst>
                  <a:outerShdw blurRad="38100" dist="38100" dir="2700000" algn="tl">
                    <a:srgbClr val="C0C0C0"/>
                  </a:outerShdw>
                </a:effectLst>
                <a:latin typeface="Arial Black" pitchFamily="34" charset="0"/>
                <a:cs typeface="Arial" charset="0"/>
              </a:rPr>
              <a:t> : </a:t>
            </a:r>
            <a:r>
              <a:rPr lang="es-PR" altLang="es-PR" sz="1700" i="1">
                <a:solidFill>
                  <a:srgbClr val="484876"/>
                </a:solidFill>
                <a:effectLst>
                  <a:outerShdw blurRad="38100" dist="38100" dir="2700000" algn="tl">
                    <a:srgbClr val="C0C0C0"/>
                  </a:outerShdw>
                </a:effectLst>
                <a:latin typeface="Arial Black" pitchFamily="34" charset="0"/>
                <a:cs typeface="Arial" charset="0"/>
              </a:rPr>
              <a:t>EXERCSE IS MEDICINE</a:t>
            </a:r>
            <a:r>
              <a:rPr lang="es-PR" altLang="es-PR" sz="1700" i="1">
                <a:solidFill>
                  <a:srgbClr val="484876"/>
                </a:solidFill>
                <a:effectLst>
                  <a:outerShdw blurRad="38100" dist="38100" dir="2700000" algn="tl">
                    <a:srgbClr val="C0C0C0"/>
                  </a:outerShdw>
                </a:effectLst>
                <a:latin typeface="Arial" charset="0"/>
                <a:cs typeface="Arial" charset="0"/>
              </a:rPr>
              <a:t> </a:t>
            </a:r>
            <a:r>
              <a:rPr lang="es-PR" altLang="es-PR" sz="1700" b="1" i="1" baseline="30000">
                <a:effectLst>
                  <a:outerShdw blurRad="38100" dist="38100" dir="2700000" algn="tl">
                    <a:srgbClr val="C0C0C0"/>
                  </a:outerShdw>
                </a:effectLst>
                <a:latin typeface="Arial" charset="0"/>
              </a:rPr>
              <a:t>®</a:t>
            </a:r>
            <a:r>
              <a:rPr lang="es-PR" altLang="es-PR" sz="1700" i="1">
                <a:solidFill>
                  <a:srgbClr val="484876"/>
                </a:solidFill>
                <a:effectLst>
                  <a:outerShdw blurRad="38100" dist="38100" dir="2700000" algn="tl">
                    <a:srgbClr val="C0C0C0"/>
                  </a:outerShdw>
                </a:effectLst>
                <a:latin typeface="Arial Black" pitchFamily="34" charset="0"/>
                <a:cs typeface="Arial" charset="0"/>
              </a:rPr>
              <a:t> </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DEL SITIO WEB: http://exerciseismedicine.org/</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396291" name="Picture 3" descr="Exercise_is_Medicine_02">
            <a:extLst>
              <a:ext uri="{FF2B5EF4-FFF2-40B4-BE49-F238E27FC236}">
                <a16:creationId xmlns:a16="http://schemas.microsoft.com/office/drawing/2014/main" id="{C1328CAB-2C1D-ABFF-3927-76E5B1FBE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216025"/>
            <a:ext cx="72009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5" descr="ACSM_Exercise_is_Medicine">
            <a:extLst>
              <a:ext uri="{FF2B5EF4-FFF2-40B4-BE49-F238E27FC236}">
                <a16:creationId xmlns:a16="http://schemas.microsoft.com/office/drawing/2014/main" id="{704FDB36-771F-0B6F-89BF-387C62173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500" y="1123950"/>
            <a:ext cx="34591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3AF9F81-C5A4-7306-03A4-829CC5704D29}"/>
              </a:ext>
            </a:extLst>
          </p:cNvPr>
          <p:cNvSpPr>
            <a:spLocks/>
          </p:cNvSpPr>
          <p:nvPr/>
        </p:nvSpPr>
        <p:spPr bwMode="auto">
          <a:xfrm>
            <a:off x="0" y="8366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1700">
                <a:solidFill>
                  <a:srgbClr val="484876"/>
                </a:solidFill>
                <a:effectLst>
                  <a:outerShdw blurRad="38100" dist="38100" dir="2700000" algn="tl">
                    <a:srgbClr val="C0C0C0"/>
                  </a:outerShdw>
                </a:effectLst>
                <a:latin typeface="Arial Black" pitchFamily="34" charset="0"/>
                <a:cs typeface="Arial" charset="0"/>
              </a:rPr>
              <a:t>EL EJERCICIO ES MEDICINA</a:t>
            </a:r>
            <a:r>
              <a:rPr lang="es-PR" altLang="es-PR" sz="1700" b="1" baseline="30000">
                <a:effectLst>
                  <a:outerShdw blurRad="38100" dist="38100" dir="2700000" algn="tl">
                    <a:srgbClr val="C0C0C0"/>
                  </a:outerShdw>
                </a:effectLst>
                <a:latin typeface="Arial" charset="0"/>
              </a:rPr>
              <a:t>®</a:t>
            </a:r>
            <a:r>
              <a:rPr lang="es-PR" altLang="es-PR" sz="1700">
                <a:solidFill>
                  <a:srgbClr val="484876"/>
                </a:solidFill>
                <a:effectLst>
                  <a:outerShdw blurRad="38100" dist="38100" dir="2700000" algn="tl">
                    <a:srgbClr val="C0C0C0"/>
                  </a:outerShdw>
                </a:effectLst>
                <a:latin typeface="Arial Black" pitchFamily="34" charset="0"/>
                <a:cs typeface="Arial" charset="0"/>
              </a:rPr>
              <a:t> : </a:t>
            </a:r>
            <a:r>
              <a:rPr lang="es-PR" altLang="es-PR" sz="1700" i="1">
                <a:solidFill>
                  <a:srgbClr val="484876"/>
                </a:solidFill>
                <a:effectLst>
                  <a:outerShdw blurRad="38100" dist="38100" dir="2700000" algn="tl">
                    <a:srgbClr val="C0C0C0"/>
                  </a:outerShdw>
                </a:effectLst>
                <a:latin typeface="Arial Black" pitchFamily="34" charset="0"/>
                <a:cs typeface="Arial" charset="0"/>
              </a:rPr>
              <a:t>EXERCSE IS MEDICINE</a:t>
            </a:r>
            <a:r>
              <a:rPr lang="es-PR" altLang="es-PR" sz="1700" i="1">
                <a:solidFill>
                  <a:srgbClr val="484876"/>
                </a:solidFill>
                <a:effectLst>
                  <a:outerShdw blurRad="38100" dist="38100" dir="2700000" algn="tl">
                    <a:srgbClr val="C0C0C0"/>
                  </a:outerShdw>
                </a:effectLst>
                <a:latin typeface="Arial" charset="0"/>
                <a:cs typeface="Arial" charset="0"/>
              </a:rPr>
              <a:t> </a:t>
            </a:r>
            <a:r>
              <a:rPr lang="es-PR" altLang="es-PR" sz="1700" b="1" i="1" baseline="30000">
                <a:effectLst>
                  <a:outerShdw blurRad="38100" dist="38100" dir="2700000" algn="tl">
                    <a:srgbClr val="C0C0C0"/>
                  </a:outerShdw>
                </a:effectLst>
                <a:latin typeface="Arial" charset="0"/>
              </a:rPr>
              <a:t>®</a:t>
            </a:r>
            <a:r>
              <a:rPr lang="es-PR" altLang="es-PR" sz="1700" i="1">
                <a:solidFill>
                  <a:srgbClr val="484876"/>
                </a:solidFill>
                <a:effectLst>
                  <a:outerShdw blurRad="38100" dist="38100" dir="2700000" algn="tl">
                    <a:srgbClr val="C0C0C0"/>
                  </a:outerShdw>
                </a:effectLst>
                <a:latin typeface="Arial Black" pitchFamily="34" charset="0"/>
                <a:cs typeface="Arial" charset="0"/>
              </a:rPr>
              <a:t> </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LIBRO BASE PARA MÉDICOS: Prescripción de Ejercicio</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chimes.wav"/>
      </p:stSnd>
    </p:sndAc>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4" descr="ELC_10K_Llegada_PPT_02">
            <a:extLst>
              <a:ext uri="{FF2B5EF4-FFF2-40B4-BE49-F238E27FC236}">
                <a16:creationId xmlns:a16="http://schemas.microsoft.com/office/drawing/2014/main" id="{875F0AFD-3145-FADF-C553-1D8664F53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275"/>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2A25A0C-5DBC-8F89-CA85-18327310A980}"/>
              </a:ext>
            </a:extLst>
          </p:cNvPr>
          <p:cNvSpPr>
            <a:spLocks/>
          </p:cNvSpPr>
          <p:nvPr/>
        </p:nvSpPr>
        <p:spPr bwMode="auto">
          <a:xfrm>
            <a:off x="1258888" y="3284538"/>
            <a:ext cx="76676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1" hangingPunct="1">
              <a:lnSpc>
                <a:spcPct val="140000"/>
              </a:lnSpc>
              <a:defRPr/>
            </a:pPr>
            <a:r>
              <a:rPr lang="es-PR" altLang="es-PR" sz="8100" dirty="0">
                <a:solidFill>
                  <a:srgbClr val="00CC00"/>
                </a:solidFill>
                <a:effectLst>
                  <a:outerShdw blurRad="38100" dist="38100" dir="2700000" algn="tl">
                    <a:srgbClr val="C0C0C0"/>
                  </a:outerShdw>
                </a:effectLst>
                <a:latin typeface="Arial Black" pitchFamily="34" charset="0"/>
                <a:cs typeface="Arial" charset="0"/>
              </a:rPr>
              <a:t>GRACIAS</a:t>
            </a:r>
            <a:endParaRPr lang="es-PR" altLang="es-PR" sz="8100" i="1" dirty="0">
              <a:solidFill>
                <a:srgbClr val="00CC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chimes.wav"/>
      </p:stSnd>
    </p:sndAc>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3">
            <a:extLst>
              <a:ext uri="{FF2B5EF4-FFF2-40B4-BE49-F238E27FC236}">
                <a16:creationId xmlns:a16="http://schemas.microsoft.com/office/drawing/2014/main" id="{5F498A2B-B5B4-72DE-53D2-95233AC690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 y="-171450"/>
            <a:ext cx="1110615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5EF016FB-F103-C326-A727-F0CE5C5E4385}"/>
              </a:ext>
            </a:extLst>
          </p:cNvPr>
          <p:cNvSpPr>
            <a:spLocks/>
          </p:cNvSpPr>
          <p:nvPr/>
        </p:nvSpPr>
        <p:spPr bwMode="auto">
          <a:xfrm>
            <a:off x="-90488" y="2636838"/>
            <a:ext cx="9539288"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1" hangingPunct="1">
              <a:lnSpc>
                <a:spcPct val="140000"/>
              </a:lnSpc>
              <a:defRPr/>
            </a:pPr>
            <a:r>
              <a:rPr lang="es-PR" altLang="es-PR" sz="8100" dirty="0">
                <a:solidFill>
                  <a:srgbClr val="00CC00"/>
                </a:solidFill>
                <a:effectLst>
                  <a:outerShdw blurRad="38100" dist="38100" dir="2700000" algn="tl">
                    <a:srgbClr val="C0C0C0"/>
                  </a:outerShdw>
                </a:effectLst>
                <a:latin typeface="Arial Black" pitchFamily="34" charset="0"/>
                <a:cs typeface="Arial" charset="0"/>
              </a:rPr>
              <a:t>¿PREGUNTAS?</a:t>
            </a:r>
            <a:endParaRPr lang="es-PR" altLang="es-PR" sz="8100" i="1" dirty="0">
              <a:solidFill>
                <a:srgbClr val="00CC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chimes.wav"/>
      </p:stSnd>
    </p:sndAc>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8B13F6-856D-558A-66E1-FD0D7B89C60F}"/>
              </a:ext>
            </a:extLst>
          </p:cNvPr>
          <p:cNvSpPr>
            <a:spLocks/>
          </p:cNvSpPr>
          <p:nvPr/>
        </p:nvSpPr>
        <p:spPr bwMode="auto">
          <a:xfrm>
            <a:off x="2916238" y="836613"/>
            <a:ext cx="52562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30000"/>
              </a:lnSpc>
              <a:defRPr/>
            </a:pPr>
            <a:r>
              <a:rPr lang="es-PR" altLang="es-PR" sz="6000" dirty="0">
                <a:solidFill>
                  <a:srgbClr val="484876"/>
                </a:solidFill>
                <a:effectLst>
                  <a:outerShdw blurRad="38100" dist="38100" dir="2700000" algn="tl">
                    <a:srgbClr val="C0C0C0"/>
                  </a:outerShdw>
                </a:effectLst>
                <a:latin typeface="Arial Black" pitchFamily="34" charset="0"/>
                <a:cs typeface="Arial" charset="0"/>
              </a:rPr>
              <a:t>CONTACTO:</a:t>
            </a:r>
          </a:p>
        </p:txBody>
      </p:sp>
      <p:sp>
        <p:nvSpPr>
          <p:cNvPr id="404483" name="Text Box 5">
            <a:extLst>
              <a:ext uri="{FF2B5EF4-FFF2-40B4-BE49-F238E27FC236}">
                <a16:creationId xmlns:a16="http://schemas.microsoft.com/office/drawing/2014/main" id="{5B416A52-5C0C-AC57-D226-9A032F7620E8}"/>
              </a:ext>
            </a:extLst>
          </p:cNvPr>
          <p:cNvSpPr txBox="1">
            <a:spLocks noChangeArrowheads="1"/>
          </p:cNvSpPr>
          <p:nvPr/>
        </p:nvSpPr>
        <p:spPr bwMode="auto">
          <a:xfrm>
            <a:off x="762000" y="2271713"/>
            <a:ext cx="8058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2800" b="1">
                <a:latin typeface="Arial" panose="020B0604020202020204" pitchFamily="34" charset="0"/>
              </a:rPr>
              <a:t>Correo electrónico:</a:t>
            </a:r>
            <a:endParaRPr lang="en-US" altLang="es-PR" sz="2800" b="1" i="1">
              <a:latin typeface="Arial" panose="020B0604020202020204" pitchFamily="34" charset="0"/>
            </a:endParaRPr>
          </a:p>
        </p:txBody>
      </p:sp>
      <p:pic>
        <p:nvPicPr>
          <p:cNvPr id="404484" name="Picture 3" descr="PntBlue1">
            <a:extLst>
              <a:ext uri="{FF2B5EF4-FFF2-40B4-BE49-F238E27FC236}">
                <a16:creationId xmlns:a16="http://schemas.microsoft.com/office/drawing/2014/main" id="{0B4E4523-9AFE-BDE3-CBB1-9CA63D15B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2338388"/>
            <a:ext cx="400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5" name="Text Box 5">
            <a:extLst>
              <a:ext uri="{FF2B5EF4-FFF2-40B4-BE49-F238E27FC236}">
                <a16:creationId xmlns:a16="http://schemas.microsoft.com/office/drawing/2014/main" id="{4DF2045A-78E8-08FD-9FB0-410E70B029B8}"/>
              </a:ext>
            </a:extLst>
          </p:cNvPr>
          <p:cNvSpPr txBox="1">
            <a:spLocks noChangeArrowheads="1"/>
          </p:cNvSpPr>
          <p:nvPr/>
        </p:nvSpPr>
        <p:spPr bwMode="auto">
          <a:xfrm>
            <a:off x="798513" y="3482975"/>
            <a:ext cx="614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2800" b="1">
                <a:latin typeface="Arial" panose="020B0604020202020204" pitchFamily="34" charset="0"/>
              </a:rPr>
              <a:t>Dirección y Teléfono:</a:t>
            </a:r>
            <a:endParaRPr lang="en-US" altLang="es-PR" sz="2800" b="1" i="1">
              <a:latin typeface="Arial" panose="020B0604020202020204" pitchFamily="34" charset="0"/>
            </a:endParaRPr>
          </a:p>
        </p:txBody>
      </p:sp>
      <p:pic>
        <p:nvPicPr>
          <p:cNvPr id="404486" name="Picture 3" descr="PntBlue1">
            <a:extLst>
              <a:ext uri="{FF2B5EF4-FFF2-40B4-BE49-F238E27FC236}">
                <a16:creationId xmlns:a16="http://schemas.microsoft.com/office/drawing/2014/main" id="{1B5A1559-B204-A3BD-EAAB-C8890F2A0D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549650"/>
            <a:ext cx="40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7" name="Text Box 5">
            <a:extLst>
              <a:ext uri="{FF2B5EF4-FFF2-40B4-BE49-F238E27FC236}">
                <a16:creationId xmlns:a16="http://schemas.microsoft.com/office/drawing/2014/main" id="{CD4261B4-D908-CBDF-0B0A-61B5A8478117}"/>
              </a:ext>
            </a:extLst>
          </p:cNvPr>
          <p:cNvSpPr txBox="1">
            <a:spLocks noChangeArrowheads="1"/>
          </p:cNvSpPr>
          <p:nvPr/>
        </p:nvSpPr>
        <p:spPr bwMode="auto">
          <a:xfrm>
            <a:off x="798513" y="5440363"/>
            <a:ext cx="47069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2800" b="1">
                <a:latin typeface="Arial" panose="020B0604020202020204" pitchFamily="34" charset="0"/>
              </a:rPr>
              <a:t>Página Web:</a:t>
            </a:r>
            <a:endParaRPr lang="en-US" altLang="es-PR" sz="2800" b="1" i="1">
              <a:latin typeface="Arial" panose="020B0604020202020204" pitchFamily="34" charset="0"/>
            </a:endParaRPr>
          </a:p>
        </p:txBody>
      </p:sp>
      <p:pic>
        <p:nvPicPr>
          <p:cNvPr id="404488" name="Picture 3" descr="PntBlue1">
            <a:extLst>
              <a:ext uri="{FF2B5EF4-FFF2-40B4-BE49-F238E27FC236}">
                <a16:creationId xmlns:a16="http://schemas.microsoft.com/office/drawing/2014/main" id="{CEFE7988-38B3-3AF4-095A-B9CA2B7B5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5507038"/>
            <a:ext cx="400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9" name="Text Box 5">
            <a:extLst>
              <a:ext uri="{FF2B5EF4-FFF2-40B4-BE49-F238E27FC236}">
                <a16:creationId xmlns:a16="http://schemas.microsoft.com/office/drawing/2014/main" id="{C7289E7B-3B4D-5B8D-BC45-444394454C5C}"/>
              </a:ext>
            </a:extLst>
          </p:cNvPr>
          <p:cNvSpPr txBox="1">
            <a:spLocks noChangeArrowheads="1"/>
          </p:cNvSpPr>
          <p:nvPr/>
        </p:nvSpPr>
        <p:spPr bwMode="auto">
          <a:xfrm>
            <a:off x="762000" y="2847975"/>
            <a:ext cx="7158038"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ts val="2800"/>
              </a:lnSpc>
            </a:pPr>
            <a:r>
              <a:rPr lang="en-US" altLang="es-PR" sz="2800" i="1">
                <a:latin typeface="Calibri" panose="020F0502020204030204" pitchFamily="34" charset="0"/>
              </a:rPr>
              <a:t>elopategui@intermetro.edu</a:t>
            </a:r>
            <a:endParaRPr lang="en-US" altLang="es-PR" sz="2800" b="1" i="1">
              <a:latin typeface="Calibri" panose="020F0502020204030204" pitchFamily="34" charset="0"/>
            </a:endParaRPr>
          </a:p>
        </p:txBody>
      </p:sp>
      <p:sp>
        <p:nvSpPr>
          <p:cNvPr id="404490" name="Text Box 5">
            <a:extLst>
              <a:ext uri="{FF2B5EF4-FFF2-40B4-BE49-F238E27FC236}">
                <a16:creationId xmlns:a16="http://schemas.microsoft.com/office/drawing/2014/main" id="{28BAE8CB-2172-0BAA-6216-1B231993668B}"/>
              </a:ext>
            </a:extLst>
          </p:cNvPr>
          <p:cNvSpPr txBox="1">
            <a:spLocks noChangeArrowheads="1"/>
          </p:cNvSpPr>
          <p:nvPr/>
        </p:nvSpPr>
        <p:spPr bwMode="auto">
          <a:xfrm>
            <a:off x="831850" y="4059238"/>
            <a:ext cx="73406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ts val="2800"/>
              </a:lnSpc>
            </a:pPr>
            <a:r>
              <a:rPr lang="en-US" altLang="es-PR" sz="2800" b="1" i="1">
                <a:latin typeface="Calibri" panose="020F0502020204030204" pitchFamily="34" charset="0"/>
              </a:rPr>
              <a:t>Universidad Interamericana de Puerto Rico</a:t>
            </a:r>
          </a:p>
          <a:p>
            <a:pPr algn="l">
              <a:lnSpc>
                <a:spcPts val="2800"/>
              </a:lnSpc>
            </a:pPr>
            <a:r>
              <a:rPr lang="en-US" altLang="es-PR" sz="2800" i="1">
                <a:latin typeface="Calibri" panose="020F0502020204030204" pitchFamily="34" charset="0"/>
              </a:rPr>
              <a:t>Recinto Metropolitano</a:t>
            </a:r>
            <a:endParaRPr lang="en-US" altLang="es-PR" sz="2800" b="1" i="1">
              <a:latin typeface="Calibri" panose="020F0502020204030204" pitchFamily="34" charset="0"/>
            </a:endParaRPr>
          </a:p>
          <a:p>
            <a:pPr algn="l">
              <a:lnSpc>
                <a:spcPts val="2800"/>
              </a:lnSpc>
            </a:pPr>
            <a:r>
              <a:rPr lang="en-US" altLang="es-PR" sz="2800" i="1">
                <a:latin typeface="Calibri" panose="020F0502020204030204" pitchFamily="34" charset="0"/>
              </a:rPr>
              <a:t>Tel: 787-250-1912, X2286, 2245</a:t>
            </a:r>
            <a:endParaRPr lang="en-US" altLang="es-PR" sz="2800" b="1" i="1">
              <a:latin typeface="Calibri" panose="020F0502020204030204" pitchFamily="34" charset="0"/>
            </a:endParaRPr>
          </a:p>
        </p:txBody>
      </p:sp>
      <p:sp>
        <p:nvSpPr>
          <p:cNvPr id="404491" name="Text Box 5">
            <a:extLst>
              <a:ext uri="{FF2B5EF4-FFF2-40B4-BE49-F238E27FC236}">
                <a16:creationId xmlns:a16="http://schemas.microsoft.com/office/drawing/2014/main" id="{CEC079B0-594A-3517-FF52-A044A220CD50}"/>
              </a:ext>
            </a:extLst>
          </p:cNvPr>
          <p:cNvSpPr txBox="1">
            <a:spLocks noChangeArrowheads="1"/>
          </p:cNvSpPr>
          <p:nvPr/>
        </p:nvSpPr>
        <p:spPr bwMode="auto">
          <a:xfrm>
            <a:off x="831850" y="5997575"/>
            <a:ext cx="7340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ts val="2800"/>
              </a:lnSpc>
            </a:pPr>
            <a:r>
              <a:rPr lang="en-US" altLang="es-PR" sz="2800" i="1">
                <a:latin typeface="Calibri" panose="020F0502020204030204" pitchFamily="34" charset="0"/>
              </a:rPr>
              <a:t>www.saludmed.com</a:t>
            </a:r>
            <a:endParaRPr lang="en-US" altLang="es-PR" sz="2800" b="1" i="1">
              <a:latin typeface="Calibri" panose="020F0502020204030204" pitchFamily="34" charset="0"/>
            </a:endParaRPr>
          </a:p>
        </p:txBody>
      </p:sp>
      <p:pic>
        <p:nvPicPr>
          <p:cNvPr id="14" name="Picture 13">
            <a:extLst>
              <a:ext uri="{FF2B5EF4-FFF2-40B4-BE49-F238E27FC236}">
                <a16:creationId xmlns:a16="http://schemas.microsoft.com/office/drawing/2014/main" id="{433FBCDB-2D85-5486-A074-CD1F63CC91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810" y="380052"/>
            <a:ext cx="2139990" cy="18476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a:extLst>
              <a:ext uri="{FF2B5EF4-FFF2-40B4-BE49-F238E27FC236}">
                <a16:creationId xmlns:a16="http://schemas.microsoft.com/office/drawing/2014/main" id="{DE29FF32-AABA-7C72-D305-94FC1555AB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9846" y="1650616"/>
            <a:ext cx="3036838" cy="23038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6" name="Picture 15">
            <a:extLst>
              <a:ext uri="{FF2B5EF4-FFF2-40B4-BE49-F238E27FC236}">
                <a16:creationId xmlns:a16="http://schemas.microsoft.com/office/drawing/2014/main" id="{B831D8BA-A70B-0E10-F212-91A7842C08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168" y="4510175"/>
            <a:ext cx="2592326" cy="1871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spd="slow">
    <p:fade/>
    <p:sndAc>
      <p:stSnd>
        <p:snd r:embed="rId4"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4BB075-E4EC-35DF-EBD2-49B4AA3E0443}"/>
              </a:ext>
            </a:extLst>
          </p:cNvPr>
          <p:cNvSpPr>
            <a:spLocks/>
          </p:cNvSpPr>
          <p:nvPr/>
        </p:nvSpPr>
        <p:spPr bwMode="auto">
          <a:xfrm>
            <a:off x="250825" y="1127125"/>
            <a:ext cx="828198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defRPr/>
            </a:pPr>
            <a:r>
              <a:rPr lang="es-PR" altLang="es-PR" sz="500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ACCESO A LA PRESENTACIÓN:</a:t>
            </a:r>
            <a:endParaRPr lang="es-PR" altLang="es-PR" sz="50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ext Box 2">
            <a:extLst>
              <a:ext uri="{FF2B5EF4-FFF2-40B4-BE49-F238E27FC236}">
                <a16:creationId xmlns:a16="http://schemas.microsoft.com/office/drawing/2014/main" id="{4708A4F4-EB1F-9724-ACFD-2BF3B7B5514B}"/>
              </a:ext>
            </a:extLst>
          </p:cNvPr>
          <p:cNvSpPr txBox="1">
            <a:spLocks noChangeArrowheads="1"/>
          </p:cNvSpPr>
          <p:nvPr/>
        </p:nvSpPr>
        <p:spPr bwMode="auto">
          <a:xfrm>
            <a:off x="34925" y="3330575"/>
            <a:ext cx="91440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90000"/>
              </a:lnSpc>
              <a:defRPr/>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http://www.saludmed.com/articulos/Fisiologia_del_Ejercicio/Salud_Aplicada_al_Movimiento-Humano.pdf</a:t>
            </a:r>
          </a:p>
        </p:txBody>
      </p:sp>
    </p:spTree>
    <p:custDataLst>
      <p:tags r:id="rId1"/>
    </p:custDataLst>
  </p:cSld>
  <p:clrMapOvr>
    <a:masterClrMapping/>
  </p:clrMapOvr>
  <p:transition spd="slow">
    <p:dissolve/>
    <p:sndAc>
      <p:stSnd>
        <p:snd r:embed="rId4"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F689-80DF-EB35-1DFC-D603732B14FB}"/>
              </a:ext>
            </a:extLst>
          </p:cNvPr>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2016</a:t>
            </a:r>
          </a:p>
        </p:txBody>
      </p:sp>
      <p:sp>
        <p:nvSpPr>
          <p:cNvPr id="46083" name="Text Box 6">
            <a:extLst>
              <a:ext uri="{FF2B5EF4-FFF2-40B4-BE49-F238E27FC236}">
                <a16:creationId xmlns:a16="http://schemas.microsoft.com/office/drawing/2014/main" id="{E5AD42F5-DAF8-90BC-6D4D-AA54F3E0ED5B}"/>
              </a:ext>
            </a:extLst>
          </p:cNvPr>
          <p:cNvSpPr txBox="1">
            <a:spLocks noChangeArrowheads="1"/>
          </p:cNvSpPr>
          <p:nvPr/>
        </p:nvSpPr>
        <p:spPr bwMode="auto">
          <a:xfrm>
            <a:off x="4608513" y="1268413"/>
            <a:ext cx="42116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3200"/>
              <a:t>Fahey, T. D., Insel, P., &amp; Roth, W. (2016). </a:t>
            </a:r>
            <a:r>
              <a:rPr lang="en-US" altLang="es-PR" sz="3200" b="1" i="1"/>
              <a:t>Fit &amp; Well: Core Concepts and Labs in Physical Fitness and Wellness</a:t>
            </a:r>
            <a:r>
              <a:rPr lang="en-US" altLang="es-PR" sz="3200"/>
              <a:t> (12th ed.). New York, NY: The McGraw-Hill Companies, Inc. 512 pp.</a:t>
            </a:r>
          </a:p>
          <a:p>
            <a:pPr eaLnBrk="1" hangingPunct="1">
              <a:spcBef>
                <a:spcPct val="0"/>
              </a:spcBef>
              <a:buClrTx/>
              <a:buFontTx/>
              <a:buNone/>
            </a:pPr>
            <a:r>
              <a:rPr lang="en-US" altLang="es-PR" sz="3200"/>
              <a:t> </a:t>
            </a:r>
          </a:p>
        </p:txBody>
      </p:sp>
      <p:pic>
        <p:nvPicPr>
          <p:cNvPr id="46084" name="Picture 9" descr="03">
            <a:extLst>
              <a:ext uri="{FF2B5EF4-FFF2-40B4-BE49-F238E27FC236}">
                <a16:creationId xmlns:a16="http://schemas.microsoft.com/office/drawing/2014/main" id="{BD8F4E36-F3B8-6B44-478B-64328131C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36613"/>
            <a:ext cx="428942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CBCD-072A-32A4-28EA-14B8D3786DDF}"/>
              </a:ext>
            </a:extLst>
          </p:cNvPr>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2016</a:t>
            </a:r>
          </a:p>
        </p:txBody>
      </p:sp>
      <p:sp>
        <p:nvSpPr>
          <p:cNvPr id="48131" name="Text Box 6">
            <a:extLst>
              <a:ext uri="{FF2B5EF4-FFF2-40B4-BE49-F238E27FC236}">
                <a16:creationId xmlns:a16="http://schemas.microsoft.com/office/drawing/2014/main" id="{FAB890C7-55CF-3C46-2B3F-75E4195C4398}"/>
              </a:ext>
            </a:extLst>
          </p:cNvPr>
          <p:cNvSpPr txBox="1">
            <a:spLocks noChangeArrowheads="1"/>
          </p:cNvSpPr>
          <p:nvPr/>
        </p:nvSpPr>
        <p:spPr bwMode="auto">
          <a:xfrm>
            <a:off x="4787900" y="2060575"/>
            <a:ext cx="40322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3200"/>
              <a:t>Donatelle, R. J., &amp; Ketcham, P. (2016). </a:t>
            </a:r>
            <a:r>
              <a:rPr lang="en-US" altLang="es-PR" sz="3200" b="1" i="1"/>
              <a:t>Access to Health</a:t>
            </a:r>
            <a:r>
              <a:rPr lang="en-US" altLang="es-PR" sz="3200"/>
              <a:t> (14th ed.). New York, NY: Pearson Education. 768 pp.</a:t>
            </a:r>
          </a:p>
        </p:txBody>
      </p:sp>
      <p:pic>
        <p:nvPicPr>
          <p:cNvPr id="48132" name="Picture 2">
            <a:extLst>
              <a:ext uri="{FF2B5EF4-FFF2-40B4-BE49-F238E27FC236}">
                <a16:creationId xmlns:a16="http://schemas.microsoft.com/office/drawing/2014/main" id="{F8B1B97A-ECE7-214E-D0B6-7A1B0472A8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163" y="836613"/>
            <a:ext cx="43053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1978-D8F8-00C3-DABE-7291433B97D5}"/>
              </a:ext>
            </a:extLst>
          </p:cNvPr>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2016</a:t>
            </a:r>
          </a:p>
        </p:txBody>
      </p:sp>
      <p:sp>
        <p:nvSpPr>
          <p:cNvPr id="50179" name="Text Box 6">
            <a:extLst>
              <a:ext uri="{FF2B5EF4-FFF2-40B4-BE49-F238E27FC236}">
                <a16:creationId xmlns:a16="http://schemas.microsoft.com/office/drawing/2014/main" id="{3C959B71-7611-F944-276E-DA6251B29314}"/>
              </a:ext>
            </a:extLst>
          </p:cNvPr>
          <p:cNvSpPr txBox="1">
            <a:spLocks noChangeArrowheads="1"/>
          </p:cNvSpPr>
          <p:nvPr/>
        </p:nvSpPr>
        <p:spPr bwMode="auto">
          <a:xfrm>
            <a:off x="4570413" y="1628775"/>
            <a:ext cx="43561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3200"/>
              <a:t>Anspaugh, D. J., Hamrick, M. H., &amp; Rosato, F. D. (2016). </a:t>
            </a:r>
            <a:r>
              <a:rPr lang="en-US" altLang="es-PR" sz="3200" b="1" i="1"/>
              <a:t>Wellness: Concepts and Applications</a:t>
            </a:r>
            <a:r>
              <a:rPr lang="en-US" altLang="es-PR" sz="3200"/>
              <a:t> (9na. ed.). New York: The McGraw-Hill Companies. 544 pp.</a:t>
            </a:r>
          </a:p>
          <a:p>
            <a:pPr eaLnBrk="1" hangingPunct="1">
              <a:spcBef>
                <a:spcPct val="0"/>
              </a:spcBef>
              <a:buClrTx/>
              <a:buFontTx/>
              <a:buNone/>
            </a:pPr>
            <a:endParaRPr lang="en-US" altLang="es-PR" sz="3200"/>
          </a:p>
        </p:txBody>
      </p:sp>
      <p:pic>
        <p:nvPicPr>
          <p:cNvPr id="50180" name="Picture 5" descr="0-1-1-3">
            <a:extLst>
              <a:ext uri="{FF2B5EF4-FFF2-40B4-BE49-F238E27FC236}">
                <a16:creationId xmlns:a16="http://schemas.microsoft.com/office/drawing/2014/main" id="{466D1118-FD33-957F-A079-B1054FFC3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4129087"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50C1-030E-5ECB-8193-D90DB314DAFE}"/>
              </a:ext>
            </a:extLst>
          </p:cNvPr>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2015</a:t>
            </a:r>
          </a:p>
        </p:txBody>
      </p:sp>
      <p:sp>
        <p:nvSpPr>
          <p:cNvPr id="52227" name="Text Box 6">
            <a:extLst>
              <a:ext uri="{FF2B5EF4-FFF2-40B4-BE49-F238E27FC236}">
                <a16:creationId xmlns:a16="http://schemas.microsoft.com/office/drawing/2014/main" id="{5F285CD5-3491-21B4-4769-48699BE750D7}"/>
              </a:ext>
            </a:extLst>
          </p:cNvPr>
          <p:cNvSpPr txBox="1">
            <a:spLocks noChangeArrowheads="1"/>
          </p:cNvSpPr>
          <p:nvPr/>
        </p:nvSpPr>
        <p:spPr bwMode="auto">
          <a:xfrm>
            <a:off x="4643438" y="908050"/>
            <a:ext cx="43561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3200"/>
              <a:t>Corbin, C. B., Welk, G. J., Corbin, W. R., &amp; Welk, K. A. (2015). </a:t>
            </a:r>
            <a:r>
              <a:rPr lang="en-US" altLang="es-PR" sz="3200" b="1" i="1"/>
              <a:t>Concepts of Fitness &amp; Wellness: A Comprehensive Lifestyle Approach</a:t>
            </a:r>
            <a:r>
              <a:rPr lang="en-US" altLang="es-PR" sz="3200"/>
              <a:t> (11th ed.). New York: The McGraw-Hill Companies, Inc. 544 pp.</a:t>
            </a:r>
          </a:p>
        </p:txBody>
      </p:sp>
      <p:pic>
        <p:nvPicPr>
          <p:cNvPr id="52228" name="Picture 4" descr="C1">
            <a:extLst>
              <a:ext uri="{FF2B5EF4-FFF2-40B4-BE49-F238E27FC236}">
                <a16:creationId xmlns:a16="http://schemas.microsoft.com/office/drawing/2014/main" id="{6284FD74-14AA-5263-456F-6BF91D3C5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08050"/>
            <a:ext cx="4332288"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33A4-5343-0F25-115F-796E9C1A9472}"/>
              </a:ext>
            </a:extLst>
          </p:cNvPr>
          <p:cNvSpPr>
            <a:spLocks/>
          </p:cNvSpPr>
          <p:nvPr/>
        </p:nvSpPr>
        <p:spPr bwMode="auto">
          <a:xfrm>
            <a:off x="1981200" y="476250"/>
            <a:ext cx="86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dirty="0">
                <a:solidFill>
                  <a:srgbClr val="484876"/>
                </a:solidFill>
                <a:effectLst>
                  <a:outerShdw blurRad="38100" dist="38100" dir="2700000" algn="tl">
                    <a:srgbClr val="C0C0C0"/>
                  </a:outerShdw>
                </a:effectLst>
                <a:latin typeface="Arial Black" pitchFamily="34" charset="0"/>
                <a:cs typeface="Arial" charset="0"/>
              </a:rPr>
              <a:t>2014</a:t>
            </a:r>
          </a:p>
        </p:txBody>
      </p:sp>
      <p:sp>
        <p:nvSpPr>
          <p:cNvPr id="54275" name="Text Box 6">
            <a:extLst>
              <a:ext uri="{FF2B5EF4-FFF2-40B4-BE49-F238E27FC236}">
                <a16:creationId xmlns:a16="http://schemas.microsoft.com/office/drawing/2014/main" id="{FA0C7CA2-2A65-AD4F-B876-67583E72B2AE}"/>
              </a:ext>
            </a:extLst>
          </p:cNvPr>
          <p:cNvSpPr txBox="1">
            <a:spLocks noChangeArrowheads="1"/>
          </p:cNvSpPr>
          <p:nvPr/>
        </p:nvSpPr>
        <p:spPr bwMode="auto">
          <a:xfrm>
            <a:off x="4716463" y="1557338"/>
            <a:ext cx="4176712"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a:t>McConnell, K. E., Corbin, C. B., Corbin, D. E., &amp; Farrar, T. D. (2014). </a:t>
            </a:r>
            <a:r>
              <a:rPr lang="en-US" altLang="es-PR" b="1" i="1"/>
              <a:t>Health for Life: Includes Student Web Resources</a:t>
            </a:r>
            <a:r>
              <a:rPr lang="en-US" altLang="es-PR"/>
              <a:t>. Champaign, IL: Human Kinetics. 424 pp.44</a:t>
            </a:r>
          </a:p>
        </p:txBody>
      </p:sp>
      <p:pic>
        <p:nvPicPr>
          <p:cNvPr id="54276" name="Picture 2">
            <a:extLst>
              <a:ext uri="{FF2B5EF4-FFF2-40B4-BE49-F238E27FC236}">
                <a16:creationId xmlns:a16="http://schemas.microsoft.com/office/drawing/2014/main" id="{31DFA4BF-91F1-4398-623F-AF986EA467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835025"/>
            <a:ext cx="4103687"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2C39-C956-5C27-B0FB-819DBA880290}"/>
              </a:ext>
            </a:extLst>
          </p:cNvPr>
          <p:cNvSpPr>
            <a:spLocks/>
          </p:cNvSpPr>
          <p:nvPr/>
        </p:nvSpPr>
        <p:spPr bwMode="auto">
          <a:xfrm>
            <a:off x="1979613" y="476250"/>
            <a:ext cx="86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2014</a:t>
            </a:r>
          </a:p>
        </p:txBody>
      </p:sp>
      <p:sp>
        <p:nvSpPr>
          <p:cNvPr id="56323" name="Text Box 6">
            <a:extLst>
              <a:ext uri="{FF2B5EF4-FFF2-40B4-BE49-F238E27FC236}">
                <a16:creationId xmlns:a16="http://schemas.microsoft.com/office/drawing/2014/main" id="{620AD678-8F8F-B2B5-7DEE-F6C611C40843}"/>
              </a:ext>
            </a:extLst>
          </p:cNvPr>
          <p:cNvSpPr txBox="1">
            <a:spLocks noChangeArrowheads="1"/>
          </p:cNvSpPr>
          <p:nvPr/>
        </p:nvSpPr>
        <p:spPr bwMode="auto">
          <a:xfrm>
            <a:off x="4894263" y="620713"/>
            <a:ext cx="417671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3200"/>
              <a:t>Cottrell, R. R., Girvan, J. T., &amp; McKenzie, J. F. (2014). </a:t>
            </a:r>
            <a:r>
              <a:rPr lang="en-US" altLang="es-PR" sz="3200" b="1" i="1"/>
              <a:t>Principles and Foundations of Health Promotion and Education</a:t>
            </a:r>
            <a:r>
              <a:rPr lang="en-US" altLang="es-PR" sz="3200"/>
              <a:t> (6ta. ed.). New York, NY: Benjamin Cummings, Pearson Education, Inc. 400 pp.</a:t>
            </a:r>
          </a:p>
        </p:txBody>
      </p:sp>
      <p:pic>
        <p:nvPicPr>
          <p:cNvPr id="56324" name="Picture 5" descr="0-1-1-4">
            <a:extLst>
              <a:ext uri="{FF2B5EF4-FFF2-40B4-BE49-F238E27FC236}">
                <a16:creationId xmlns:a16="http://schemas.microsoft.com/office/drawing/2014/main" id="{9969385F-16BF-8589-D7DB-8D8725305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836613"/>
            <a:ext cx="447992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3D4D-6361-7675-39C1-92148E1C6C7E}"/>
              </a:ext>
            </a:extLst>
          </p:cNvPr>
          <p:cNvSpPr>
            <a:spLocks/>
          </p:cNvSpPr>
          <p:nvPr/>
        </p:nvSpPr>
        <p:spPr bwMode="auto">
          <a:xfrm>
            <a:off x="2052638" y="476250"/>
            <a:ext cx="86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i="1">
                <a:solidFill>
                  <a:srgbClr val="484876"/>
                </a:solidFill>
                <a:effectLst>
                  <a:outerShdw blurRad="38100" dist="38100" dir="2700000" algn="tl">
                    <a:srgbClr val="C0C0C0"/>
                  </a:outerShdw>
                </a:effectLst>
                <a:latin typeface="Arial Black" pitchFamily="34" charset="0"/>
                <a:cs typeface="Arial" charset="0"/>
              </a:rPr>
              <a:t>2013</a:t>
            </a:r>
          </a:p>
        </p:txBody>
      </p:sp>
      <p:sp>
        <p:nvSpPr>
          <p:cNvPr id="58371" name="Text Box 6">
            <a:extLst>
              <a:ext uri="{FF2B5EF4-FFF2-40B4-BE49-F238E27FC236}">
                <a16:creationId xmlns:a16="http://schemas.microsoft.com/office/drawing/2014/main" id="{21E82785-3CF6-69C1-EFDC-92FD36F753A1}"/>
              </a:ext>
            </a:extLst>
          </p:cNvPr>
          <p:cNvSpPr txBox="1">
            <a:spLocks noChangeArrowheads="1"/>
          </p:cNvSpPr>
          <p:nvPr/>
        </p:nvSpPr>
        <p:spPr bwMode="auto">
          <a:xfrm>
            <a:off x="4895850" y="2205038"/>
            <a:ext cx="4176713"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a:t>Insel, P. M, &amp; Roth, W. T. (2013). </a:t>
            </a:r>
            <a:r>
              <a:rPr lang="en-US" altLang="es-PR" b="1" i="1"/>
              <a:t>Connect Core Concepts in Health</a:t>
            </a:r>
            <a:r>
              <a:rPr lang="en-US" altLang="es-PR"/>
              <a:t> (13th ed.). New York: The McGraw-Hill Companies, Inc. 424 pp.</a:t>
            </a:r>
          </a:p>
        </p:txBody>
      </p:sp>
      <p:pic>
        <p:nvPicPr>
          <p:cNvPr id="58372" name="Picture 4" descr="1">
            <a:extLst>
              <a:ext uri="{FF2B5EF4-FFF2-40B4-BE49-F238E27FC236}">
                <a16:creationId xmlns:a16="http://schemas.microsoft.com/office/drawing/2014/main" id="{56AA7963-3F99-0BB7-17FC-3EC0822E5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36613"/>
            <a:ext cx="444023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EF722FCC-B858-6C4B-3579-B1CF450A5F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a:extLst>
              <a:ext uri="{FF2B5EF4-FFF2-40B4-BE49-F238E27FC236}">
                <a16:creationId xmlns:a16="http://schemas.microsoft.com/office/drawing/2014/main" id="{E027CE63-7795-0ED5-574B-49C6A7B36052}"/>
              </a:ext>
            </a:extLst>
          </p:cNvPr>
          <p:cNvSpPr txBox="1">
            <a:spLocks noChangeArrowheads="1"/>
          </p:cNvSpPr>
          <p:nvPr/>
        </p:nvSpPr>
        <p:spPr bwMode="auto">
          <a:xfrm>
            <a:off x="466725" y="5657850"/>
            <a:ext cx="8569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tabLst>
                <a:tab pos="7485063" algn="l"/>
              </a:tabLst>
              <a:defRPr sz="3200">
                <a:solidFill>
                  <a:schemeClr val="tx1"/>
                </a:solidFill>
                <a:latin typeface="Georgia" panose="02040502050405020303" pitchFamily="18" charset="0"/>
              </a:defRPr>
            </a:lvl1pPr>
            <a:lvl2pPr marL="742950" indent="-285750" algn="r">
              <a:tabLst>
                <a:tab pos="7485063" algn="l"/>
              </a:tabLst>
              <a:defRPr sz="3200">
                <a:solidFill>
                  <a:schemeClr val="tx1"/>
                </a:solidFill>
                <a:latin typeface="Georgia" panose="02040502050405020303" pitchFamily="18" charset="0"/>
              </a:defRPr>
            </a:lvl2pPr>
            <a:lvl3pPr marL="1143000" indent="-228600" algn="r">
              <a:tabLst>
                <a:tab pos="7485063" algn="l"/>
              </a:tabLst>
              <a:defRPr sz="3200">
                <a:solidFill>
                  <a:schemeClr val="tx1"/>
                </a:solidFill>
                <a:latin typeface="Georgia" panose="02040502050405020303" pitchFamily="18" charset="0"/>
              </a:defRPr>
            </a:lvl3pPr>
            <a:lvl4pPr marL="1600200" indent="-228600" algn="r">
              <a:tabLst>
                <a:tab pos="7485063" algn="l"/>
              </a:tabLst>
              <a:defRPr sz="3200">
                <a:solidFill>
                  <a:schemeClr val="tx1"/>
                </a:solidFill>
                <a:latin typeface="Georgia" panose="02040502050405020303" pitchFamily="18" charset="0"/>
              </a:defRPr>
            </a:lvl4pPr>
            <a:lvl5pPr marL="2057400" indent="-228600" algn="r">
              <a:tabLst>
                <a:tab pos="7485063" algn="l"/>
              </a:tabLst>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9pPr>
          </a:lstStyle>
          <a:p>
            <a:pPr algn="l" eaLnBrk="1" hangingPunct="1"/>
            <a:r>
              <a:rPr lang="en-US" altLang="es-PR" sz="1200">
                <a:latin typeface="Times New Roman" panose="02020603050405020304" pitchFamily="18" charset="0"/>
                <a:cs typeface="Times New Roman" panose="02020603050405020304" pitchFamily="18" charset="0"/>
              </a:rPr>
              <a:t>Xiangli, G., Mei, C., &amp; Solmon, M. A. (2016). Physical activity, physical Fitness, and health-related quality of life in school-aged children. </a:t>
            </a:r>
            <a:r>
              <a:rPr lang="en-US" altLang="es-PR" sz="1200" b="1" i="1">
                <a:latin typeface="Times New Roman" panose="02020603050405020304" pitchFamily="18" charset="0"/>
                <a:cs typeface="Times New Roman" panose="02020603050405020304" pitchFamily="18" charset="0"/>
              </a:rPr>
              <a:t>Journal of Teaching in Physical Education, 35(</a:t>
            </a:r>
            <a:r>
              <a:rPr lang="en-US" altLang="es-PR" sz="1200">
                <a:latin typeface="Times New Roman" panose="02020603050405020304" pitchFamily="18" charset="0"/>
                <a:cs typeface="Times New Roman" panose="02020603050405020304" pitchFamily="18" charset="0"/>
              </a:rPr>
              <a:t>2), 117-126. Recuperado de </a:t>
            </a:r>
            <a:r>
              <a:rPr lang="en-US" altLang="es-PR" sz="1200" b="1" i="1">
                <a:latin typeface="Times New Roman" panose="02020603050405020304" pitchFamily="18" charset="0"/>
                <a:cs typeface="Times New Roman" panose="02020603050405020304" pitchFamily="18" charset="0"/>
                <a:hlinkClick r:id="rId5"/>
              </a:rPr>
              <a:t>http://mstt.hu/hirujsag/201601/PA_PF_Quality.pdf</a:t>
            </a:r>
            <a:endParaRPr lang="en-US" altLang="es-PR" sz="1200" b="1" i="1">
              <a:latin typeface="Times New Roman" panose="02020603050405020304" pitchFamily="18" charset="0"/>
              <a:cs typeface="Times New Roman" panose="02020603050405020304" pitchFamily="18" charset="0"/>
            </a:endParaRPr>
          </a:p>
          <a:p>
            <a:pPr algn="l" eaLnBrk="1" hangingPunct="1"/>
            <a:endParaRPr lang="en-US" altLang="es-PR" sz="1600" b="1" i="1">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F3E31D5E-854F-95F3-9E9F-7A508E919FA2}"/>
              </a:ext>
            </a:extLst>
          </p:cNvPr>
          <p:cNvSpPr>
            <a:spLocks/>
          </p:cNvSpPr>
          <p:nvPr/>
        </p:nvSpPr>
        <p:spPr bwMode="auto">
          <a:xfrm>
            <a:off x="3492500" y="620713"/>
            <a:ext cx="20161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itchFamily="34" charset="0"/>
              </a:defRPr>
            </a:lvl1pPr>
            <a:lvl2pPr algn="l" eaLnBrk="0" hangingPunct="0">
              <a:defRPr sz="4000">
                <a:solidFill>
                  <a:schemeClr val="tx2"/>
                </a:solidFill>
                <a:latin typeface="Trebuchet MS" pitchFamily="34" charset="0"/>
              </a:defRPr>
            </a:lvl2pPr>
            <a:lvl3pPr algn="l" eaLnBrk="0" hangingPunct="0">
              <a:defRPr sz="4000">
                <a:solidFill>
                  <a:schemeClr val="tx2"/>
                </a:solidFill>
                <a:latin typeface="Trebuchet MS" pitchFamily="34" charset="0"/>
              </a:defRPr>
            </a:lvl3pPr>
            <a:lvl4pPr algn="l" eaLnBrk="0" hangingPunct="0">
              <a:defRPr sz="4000">
                <a:solidFill>
                  <a:schemeClr val="tx2"/>
                </a:solidFill>
                <a:latin typeface="Trebuchet MS" pitchFamily="34" charset="0"/>
              </a:defRPr>
            </a:lvl4pPr>
            <a:lvl5pPr algn="l" eaLnBrk="0" hangingPunct="0">
              <a:defRPr sz="4000">
                <a:solidFill>
                  <a:schemeClr val="tx2"/>
                </a:solidFill>
                <a:latin typeface="Trebuchet MS" pitchFamily="34" charset="0"/>
              </a:defRPr>
            </a:lvl5pPr>
            <a:lvl6pPr marL="457200" eaLnBrk="0" fontAlgn="base" hangingPunct="0">
              <a:spcBef>
                <a:spcPct val="0"/>
              </a:spcBef>
              <a:spcAft>
                <a:spcPct val="0"/>
              </a:spcAft>
              <a:defRPr sz="4000">
                <a:solidFill>
                  <a:schemeClr val="tx2"/>
                </a:solidFill>
                <a:latin typeface="Trebuchet MS" pitchFamily="34" charset="0"/>
              </a:defRPr>
            </a:lvl6pPr>
            <a:lvl7pPr marL="914400" eaLnBrk="0" fontAlgn="base" hangingPunct="0">
              <a:spcBef>
                <a:spcPct val="0"/>
              </a:spcBef>
              <a:spcAft>
                <a:spcPct val="0"/>
              </a:spcAft>
              <a:defRPr sz="4000">
                <a:solidFill>
                  <a:schemeClr val="tx2"/>
                </a:solidFill>
                <a:latin typeface="Trebuchet MS" pitchFamily="34" charset="0"/>
              </a:defRPr>
            </a:lvl7pPr>
            <a:lvl8pPr marL="1371600" eaLnBrk="0" fontAlgn="base" hangingPunct="0">
              <a:spcBef>
                <a:spcPct val="0"/>
              </a:spcBef>
              <a:spcAft>
                <a:spcPct val="0"/>
              </a:spcAft>
              <a:defRPr sz="4000">
                <a:solidFill>
                  <a:schemeClr val="tx2"/>
                </a:solidFill>
                <a:latin typeface="Trebuchet MS" pitchFamily="34" charset="0"/>
              </a:defRPr>
            </a:lvl8pPr>
            <a:lvl9pPr marL="1828800" eaLnBrk="0" fontAlgn="base" hangingPunct="0">
              <a:spcBef>
                <a:spcPct val="0"/>
              </a:spcBef>
              <a:spcAft>
                <a:spcPct val="0"/>
              </a:spcAft>
              <a:defRPr sz="4000">
                <a:solidFill>
                  <a:schemeClr val="tx2"/>
                </a:solidFill>
                <a:latin typeface="Trebuchet MS" pitchFamily="34" charset="0"/>
              </a:defRPr>
            </a:lvl9pPr>
          </a:lstStyle>
          <a:p>
            <a:pPr algn="ctr">
              <a:defRPr/>
            </a:pPr>
            <a:r>
              <a:rPr lang="es-PR" altLang="es-PR" sz="3600" i="1" dirty="0">
                <a:solidFill>
                  <a:srgbClr val="484876"/>
                </a:solidFill>
                <a:effectLst>
                  <a:outerShdw blurRad="38100" dist="38100" dir="2700000" algn="tl">
                    <a:srgbClr val="C0C0C0"/>
                  </a:outerShdw>
                </a:effectLst>
                <a:latin typeface="Arial Black" pitchFamily="34" charset="0"/>
                <a:cs typeface="Arial" charset="0"/>
              </a:rPr>
              <a:t>2016</a:t>
            </a:r>
          </a:p>
        </p:txBody>
      </p:sp>
      <p:pic>
        <p:nvPicPr>
          <p:cNvPr id="62468" name="Picture 3">
            <a:extLst>
              <a:ext uri="{FF2B5EF4-FFF2-40B4-BE49-F238E27FC236}">
                <a16:creationId xmlns:a16="http://schemas.microsoft.com/office/drawing/2014/main" id="{BBB3C18F-ABB0-E982-E4BF-D635ABB45D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 y="1619250"/>
            <a:ext cx="85725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a:extLst>
              <a:ext uri="{FF2B5EF4-FFF2-40B4-BE49-F238E27FC236}">
                <a16:creationId xmlns:a16="http://schemas.microsoft.com/office/drawing/2014/main" id="{DB29F86E-D703-3FE9-3BD8-184E20E0E368}"/>
              </a:ext>
            </a:extLst>
          </p:cNvPr>
          <p:cNvSpPr txBox="1">
            <a:spLocks noChangeArrowheads="1"/>
          </p:cNvSpPr>
          <p:nvPr/>
        </p:nvSpPr>
        <p:spPr bwMode="auto">
          <a:xfrm>
            <a:off x="539750" y="5657850"/>
            <a:ext cx="8569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tabLst>
                <a:tab pos="7485063" algn="l"/>
              </a:tabLst>
              <a:defRPr sz="3200">
                <a:solidFill>
                  <a:schemeClr val="tx1"/>
                </a:solidFill>
                <a:latin typeface="Georgia" panose="02040502050405020303" pitchFamily="18" charset="0"/>
              </a:defRPr>
            </a:lvl1pPr>
            <a:lvl2pPr marL="742950" indent="-285750" algn="r">
              <a:tabLst>
                <a:tab pos="7485063" algn="l"/>
              </a:tabLst>
              <a:defRPr sz="3200">
                <a:solidFill>
                  <a:schemeClr val="tx1"/>
                </a:solidFill>
                <a:latin typeface="Georgia" panose="02040502050405020303" pitchFamily="18" charset="0"/>
              </a:defRPr>
            </a:lvl2pPr>
            <a:lvl3pPr marL="1143000" indent="-228600" algn="r">
              <a:tabLst>
                <a:tab pos="7485063" algn="l"/>
              </a:tabLst>
              <a:defRPr sz="3200">
                <a:solidFill>
                  <a:schemeClr val="tx1"/>
                </a:solidFill>
                <a:latin typeface="Georgia" panose="02040502050405020303" pitchFamily="18" charset="0"/>
              </a:defRPr>
            </a:lvl3pPr>
            <a:lvl4pPr marL="1600200" indent="-228600" algn="r">
              <a:tabLst>
                <a:tab pos="7485063" algn="l"/>
              </a:tabLst>
              <a:defRPr sz="3200">
                <a:solidFill>
                  <a:schemeClr val="tx1"/>
                </a:solidFill>
                <a:latin typeface="Georgia" panose="02040502050405020303" pitchFamily="18" charset="0"/>
              </a:defRPr>
            </a:lvl4pPr>
            <a:lvl5pPr marL="2057400" indent="-228600" algn="r">
              <a:tabLst>
                <a:tab pos="7485063" algn="l"/>
              </a:tabLst>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9pPr>
          </a:lstStyle>
          <a:p>
            <a:pPr algn="l" eaLnBrk="1" hangingPunct="1"/>
            <a:r>
              <a:rPr lang="en-US" altLang="es-PR" sz="1200">
                <a:latin typeface="Times New Roman" panose="02020603050405020304" pitchFamily="18" charset="0"/>
                <a:cs typeface="Times New Roman" panose="02020603050405020304" pitchFamily="18" charset="0"/>
              </a:rPr>
              <a:t>Quartiroli, A., &amp; Maeda, H. (2016). The effects of a Lifetime Physical Fitness (LPF) curse on college students' health behaviors. </a:t>
            </a:r>
            <a:r>
              <a:rPr lang="en-US" altLang="es-PR" sz="1200" b="1" i="1">
                <a:latin typeface="Times New Roman" panose="02020603050405020304" pitchFamily="18" charset="0"/>
                <a:cs typeface="Times New Roman" panose="02020603050405020304" pitchFamily="18" charset="0"/>
              </a:rPr>
              <a:t>International Journal of Exercise Science, 9</a:t>
            </a:r>
            <a:r>
              <a:rPr lang="en-US" altLang="es-PR" sz="1200">
                <a:latin typeface="Times New Roman" panose="02020603050405020304" pitchFamily="18" charset="0"/>
                <a:cs typeface="Times New Roman" panose="02020603050405020304" pitchFamily="18" charset="0"/>
              </a:rPr>
              <a:t>(2), 136-148. Recuperado de http://digitalcommons.wku.edu/cgi/viewcontent.cgi?article=1696&amp;context=ijes</a:t>
            </a:r>
            <a:endParaRPr lang="en-US" altLang="es-PR" sz="1600" b="1" i="1">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D500BE4-3F30-B072-46C8-EE3C673868CA}"/>
              </a:ext>
            </a:extLst>
          </p:cNvPr>
          <p:cNvSpPr>
            <a:spLocks/>
          </p:cNvSpPr>
          <p:nvPr/>
        </p:nvSpPr>
        <p:spPr bwMode="auto">
          <a:xfrm>
            <a:off x="3492500" y="620713"/>
            <a:ext cx="20161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itchFamily="34" charset="0"/>
              </a:defRPr>
            </a:lvl1pPr>
            <a:lvl2pPr algn="l" eaLnBrk="0" hangingPunct="0">
              <a:defRPr sz="4000">
                <a:solidFill>
                  <a:schemeClr val="tx2"/>
                </a:solidFill>
                <a:latin typeface="Trebuchet MS" pitchFamily="34" charset="0"/>
              </a:defRPr>
            </a:lvl2pPr>
            <a:lvl3pPr algn="l" eaLnBrk="0" hangingPunct="0">
              <a:defRPr sz="4000">
                <a:solidFill>
                  <a:schemeClr val="tx2"/>
                </a:solidFill>
                <a:latin typeface="Trebuchet MS" pitchFamily="34" charset="0"/>
              </a:defRPr>
            </a:lvl3pPr>
            <a:lvl4pPr algn="l" eaLnBrk="0" hangingPunct="0">
              <a:defRPr sz="4000">
                <a:solidFill>
                  <a:schemeClr val="tx2"/>
                </a:solidFill>
                <a:latin typeface="Trebuchet MS" pitchFamily="34" charset="0"/>
              </a:defRPr>
            </a:lvl4pPr>
            <a:lvl5pPr algn="l" eaLnBrk="0" hangingPunct="0">
              <a:defRPr sz="4000">
                <a:solidFill>
                  <a:schemeClr val="tx2"/>
                </a:solidFill>
                <a:latin typeface="Trebuchet MS" pitchFamily="34" charset="0"/>
              </a:defRPr>
            </a:lvl5pPr>
            <a:lvl6pPr marL="457200" eaLnBrk="0" fontAlgn="base" hangingPunct="0">
              <a:spcBef>
                <a:spcPct val="0"/>
              </a:spcBef>
              <a:spcAft>
                <a:spcPct val="0"/>
              </a:spcAft>
              <a:defRPr sz="4000">
                <a:solidFill>
                  <a:schemeClr val="tx2"/>
                </a:solidFill>
                <a:latin typeface="Trebuchet MS" pitchFamily="34" charset="0"/>
              </a:defRPr>
            </a:lvl6pPr>
            <a:lvl7pPr marL="914400" eaLnBrk="0" fontAlgn="base" hangingPunct="0">
              <a:spcBef>
                <a:spcPct val="0"/>
              </a:spcBef>
              <a:spcAft>
                <a:spcPct val="0"/>
              </a:spcAft>
              <a:defRPr sz="4000">
                <a:solidFill>
                  <a:schemeClr val="tx2"/>
                </a:solidFill>
                <a:latin typeface="Trebuchet MS" pitchFamily="34" charset="0"/>
              </a:defRPr>
            </a:lvl7pPr>
            <a:lvl8pPr marL="1371600" eaLnBrk="0" fontAlgn="base" hangingPunct="0">
              <a:spcBef>
                <a:spcPct val="0"/>
              </a:spcBef>
              <a:spcAft>
                <a:spcPct val="0"/>
              </a:spcAft>
              <a:defRPr sz="4000">
                <a:solidFill>
                  <a:schemeClr val="tx2"/>
                </a:solidFill>
                <a:latin typeface="Trebuchet MS" pitchFamily="34" charset="0"/>
              </a:defRPr>
            </a:lvl8pPr>
            <a:lvl9pPr marL="1828800" eaLnBrk="0" fontAlgn="base" hangingPunct="0">
              <a:spcBef>
                <a:spcPct val="0"/>
              </a:spcBef>
              <a:spcAft>
                <a:spcPct val="0"/>
              </a:spcAft>
              <a:defRPr sz="4000">
                <a:solidFill>
                  <a:schemeClr val="tx2"/>
                </a:solidFill>
                <a:latin typeface="Trebuchet MS" pitchFamily="34" charset="0"/>
              </a:defRPr>
            </a:lvl9pPr>
          </a:lstStyle>
          <a:p>
            <a:pPr algn="ctr">
              <a:defRPr/>
            </a:pPr>
            <a:r>
              <a:rPr lang="es-PR" altLang="es-PR" sz="3600" i="1" dirty="0">
                <a:solidFill>
                  <a:srgbClr val="484876"/>
                </a:solidFill>
                <a:effectLst>
                  <a:outerShdw blurRad="38100" dist="38100" dir="2700000" algn="tl">
                    <a:srgbClr val="C0C0C0"/>
                  </a:outerShdw>
                </a:effectLst>
                <a:latin typeface="Arial Black" pitchFamily="34" charset="0"/>
                <a:cs typeface="Arial" charset="0"/>
              </a:rPr>
              <a:t>2016</a:t>
            </a:r>
          </a:p>
        </p:txBody>
      </p:sp>
      <p:pic>
        <p:nvPicPr>
          <p:cNvPr id="64516" name="Picture 3">
            <a:extLst>
              <a:ext uri="{FF2B5EF4-FFF2-40B4-BE49-F238E27FC236}">
                <a16:creationId xmlns:a16="http://schemas.microsoft.com/office/drawing/2014/main" id="{0FC96CB2-3E2B-77F4-E92F-8EB26E0D5A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557338"/>
            <a:ext cx="837565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6" descr="W4">
            <a:extLst>
              <a:ext uri="{FF2B5EF4-FFF2-40B4-BE49-F238E27FC236}">
                <a16:creationId xmlns:a16="http://schemas.microsoft.com/office/drawing/2014/main" id="{4321B2D7-28FE-7106-20A0-5706C52E5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620713"/>
            <a:ext cx="319405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12FE692-E4A2-80E3-99FE-F8FAE453E32E}"/>
              </a:ext>
            </a:extLst>
          </p:cNvPr>
          <p:cNvSpPr>
            <a:spLocks/>
          </p:cNvSpPr>
          <p:nvPr/>
        </p:nvSpPr>
        <p:spPr bwMode="auto">
          <a:xfrm>
            <a:off x="3706813" y="1100138"/>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30000"/>
              </a:lnSpc>
              <a:defRPr/>
            </a:pPr>
            <a:r>
              <a:rPr lang="es-PR" altLang="es-PR" sz="5600" dirty="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11268" name="Text Box 2">
            <a:extLst>
              <a:ext uri="{FF2B5EF4-FFF2-40B4-BE49-F238E27FC236}">
                <a16:creationId xmlns:a16="http://schemas.microsoft.com/office/drawing/2014/main" id="{61ABF775-FF29-309D-24F7-34CA47810C03}"/>
              </a:ext>
            </a:extLst>
          </p:cNvPr>
          <p:cNvSpPr txBox="1">
            <a:spLocks noChangeArrowheads="1"/>
          </p:cNvSpPr>
          <p:nvPr/>
        </p:nvSpPr>
        <p:spPr bwMode="auto">
          <a:xfrm>
            <a:off x="827088" y="2438400"/>
            <a:ext cx="8128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pPr>
            <a:r>
              <a:rPr lang="es-PR" altLang="es-PR" sz="2600" b="1">
                <a:latin typeface="Arial" panose="020B0604020202020204" pitchFamily="34" charset="0"/>
                <a:cs typeface="Arial" panose="020B0604020202020204" pitchFamily="34" charset="0"/>
              </a:rPr>
              <a:t>Agradecimientos</a:t>
            </a:r>
          </a:p>
        </p:txBody>
      </p:sp>
      <p:pic>
        <p:nvPicPr>
          <p:cNvPr id="11269" name="Picture 3" descr="PntBlue1">
            <a:extLst>
              <a:ext uri="{FF2B5EF4-FFF2-40B4-BE49-F238E27FC236}">
                <a16:creationId xmlns:a16="http://schemas.microsoft.com/office/drawing/2014/main" id="{D7542FA3-D26B-3C08-8ED8-6DFA81472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3" y="2438400"/>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4">
            <a:extLst>
              <a:ext uri="{FF2B5EF4-FFF2-40B4-BE49-F238E27FC236}">
                <a16:creationId xmlns:a16="http://schemas.microsoft.com/office/drawing/2014/main" id="{1975CEA7-6534-2F99-8C52-51C1C6005B4A}"/>
              </a:ext>
            </a:extLst>
          </p:cNvPr>
          <p:cNvSpPr txBox="1">
            <a:spLocks noChangeArrowheads="1"/>
          </p:cNvSpPr>
          <p:nvPr/>
        </p:nvSpPr>
        <p:spPr bwMode="auto">
          <a:xfrm>
            <a:off x="827088" y="3132138"/>
            <a:ext cx="574833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600" b="1">
                <a:latin typeface="Arial" panose="020B0604020202020204" pitchFamily="34" charset="0"/>
                <a:cs typeface="Arial" panose="020B0604020202020204" pitchFamily="34" charset="0"/>
              </a:rPr>
              <a:t>Propósito principal de la: </a:t>
            </a:r>
            <a:r>
              <a:rPr lang="es-PR" altLang="es-PR" sz="2600" b="1" i="1">
                <a:latin typeface="Arial" panose="020B0604020202020204" pitchFamily="34" charset="0"/>
                <a:cs typeface="Arial" panose="020B0604020202020204" pitchFamily="34" charset="0"/>
              </a:rPr>
              <a:t>Ponencia</a:t>
            </a:r>
          </a:p>
        </p:txBody>
      </p:sp>
      <p:pic>
        <p:nvPicPr>
          <p:cNvPr id="11271" name="Picture 5" descr="PntBlue1">
            <a:extLst>
              <a:ext uri="{FF2B5EF4-FFF2-40B4-BE49-F238E27FC236}">
                <a16:creationId xmlns:a16="http://schemas.microsoft.com/office/drawing/2014/main" id="{E82656F3-8877-1E25-4394-323294A15B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3" y="3089275"/>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9">
            <a:extLst>
              <a:ext uri="{FF2B5EF4-FFF2-40B4-BE49-F238E27FC236}">
                <a16:creationId xmlns:a16="http://schemas.microsoft.com/office/drawing/2014/main" id="{DFB35250-B8B5-2313-93D8-635250E8F726}"/>
              </a:ext>
            </a:extLst>
          </p:cNvPr>
          <p:cNvSpPr txBox="1">
            <a:spLocks noChangeArrowheads="1"/>
          </p:cNvSpPr>
          <p:nvPr/>
        </p:nvSpPr>
        <p:spPr bwMode="auto">
          <a:xfrm>
            <a:off x="827088" y="3754438"/>
            <a:ext cx="8128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600" b="1">
                <a:latin typeface="Arial" panose="020B0604020202020204" pitchFamily="34" charset="0"/>
                <a:cs typeface="Arial" panose="020B0604020202020204" pitchFamily="34" charset="0"/>
              </a:rPr>
              <a:t>Material educativo: </a:t>
            </a:r>
            <a:r>
              <a:rPr lang="es-PR" altLang="es-PR" sz="2600" b="1" i="1">
                <a:latin typeface="Arial" panose="020B0604020202020204" pitchFamily="34" charset="0"/>
                <a:cs typeface="Arial" panose="020B0604020202020204" pitchFamily="34" charset="0"/>
              </a:rPr>
              <a:t>Recursos y publicaciones</a:t>
            </a:r>
          </a:p>
        </p:txBody>
      </p:sp>
      <p:pic>
        <p:nvPicPr>
          <p:cNvPr id="11273" name="Picture 10" descr="PntBlue1">
            <a:extLst>
              <a:ext uri="{FF2B5EF4-FFF2-40B4-BE49-F238E27FC236}">
                <a16:creationId xmlns:a16="http://schemas.microsoft.com/office/drawing/2014/main" id="{BB79EE3E-CD69-2E68-2786-3B7E9487B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3" y="3736975"/>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11">
            <a:extLst>
              <a:ext uri="{FF2B5EF4-FFF2-40B4-BE49-F238E27FC236}">
                <a16:creationId xmlns:a16="http://schemas.microsoft.com/office/drawing/2014/main" id="{0E72CBDC-E3F6-41EE-E6AC-5C8388898060}"/>
              </a:ext>
            </a:extLst>
          </p:cNvPr>
          <p:cNvSpPr txBox="1">
            <a:spLocks noChangeArrowheads="1"/>
          </p:cNvSpPr>
          <p:nvPr/>
        </p:nvSpPr>
        <p:spPr bwMode="auto">
          <a:xfrm>
            <a:off x="827088" y="4419600"/>
            <a:ext cx="72009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600" b="1">
                <a:latin typeface="Arial" panose="020B0604020202020204" pitchFamily="34" charset="0"/>
                <a:cs typeface="Arial" panose="020B0604020202020204" pitchFamily="34" charset="0"/>
              </a:rPr>
              <a:t>Consideraciones preliminares: </a:t>
            </a:r>
            <a:r>
              <a:rPr lang="es-PR" altLang="es-PR" sz="2600" b="1" i="1">
                <a:latin typeface="Arial" panose="020B0604020202020204" pitchFamily="34" charset="0"/>
                <a:cs typeface="Arial" panose="020B0604020202020204" pitchFamily="34" charset="0"/>
              </a:rPr>
              <a:t>Introducción</a:t>
            </a:r>
          </a:p>
        </p:txBody>
      </p:sp>
      <p:pic>
        <p:nvPicPr>
          <p:cNvPr id="11275" name="Picture 12" descr="PntBlue1">
            <a:extLst>
              <a:ext uri="{FF2B5EF4-FFF2-40B4-BE49-F238E27FC236}">
                <a16:creationId xmlns:a16="http://schemas.microsoft.com/office/drawing/2014/main" id="{7EC7FBCC-3925-6DA9-D83D-C2F7D1358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3" y="4384675"/>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Text Box 4">
            <a:extLst>
              <a:ext uri="{FF2B5EF4-FFF2-40B4-BE49-F238E27FC236}">
                <a16:creationId xmlns:a16="http://schemas.microsoft.com/office/drawing/2014/main" id="{C83074CC-69E5-6160-2A1F-E59DDB0DFA4F}"/>
              </a:ext>
            </a:extLst>
          </p:cNvPr>
          <p:cNvSpPr txBox="1">
            <a:spLocks noChangeArrowheads="1"/>
          </p:cNvSpPr>
          <p:nvPr/>
        </p:nvSpPr>
        <p:spPr bwMode="auto">
          <a:xfrm>
            <a:off x="827088" y="5102225"/>
            <a:ext cx="81375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n-US" altLang="es-PR" sz="2600" b="1">
                <a:latin typeface="Arial" panose="020B0604020202020204" pitchFamily="34" charset="0"/>
              </a:rPr>
              <a:t>Terminología fundamental: </a:t>
            </a:r>
            <a:r>
              <a:rPr lang="en-US" altLang="es-PR" sz="2600" b="1" i="1">
                <a:latin typeface="Arial" panose="020B0604020202020204" pitchFamily="34" charset="0"/>
              </a:rPr>
              <a:t>Conceptos básicos</a:t>
            </a:r>
          </a:p>
        </p:txBody>
      </p:sp>
      <p:pic>
        <p:nvPicPr>
          <p:cNvPr id="11277" name="Picture 5" descr="PntBlue1">
            <a:extLst>
              <a:ext uri="{FF2B5EF4-FFF2-40B4-BE49-F238E27FC236}">
                <a16:creationId xmlns:a16="http://schemas.microsoft.com/office/drawing/2014/main" id="{9CD36482-D654-77D3-E206-5F3D4439CC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3" y="5059363"/>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2">
            <a:extLst>
              <a:ext uri="{FF2B5EF4-FFF2-40B4-BE49-F238E27FC236}">
                <a16:creationId xmlns:a16="http://schemas.microsoft.com/office/drawing/2014/main" id="{80A4D5DB-6F90-56A2-88DD-D2240BD54052}"/>
              </a:ext>
            </a:extLst>
          </p:cNvPr>
          <p:cNvSpPr txBox="1">
            <a:spLocks noChangeArrowheads="1"/>
          </p:cNvSpPr>
          <p:nvPr/>
        </p:nvSpPr>
        <p:spPr bwMode="auto">
          <a:xfrm>
            <a:off x="827088" y="5713413"/>
            <a:ext cx="769620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pPr>
            <a:r>
              <a:rPr lang="en-US" altLang="es-PR" sz="2600" b="1">
                <a:latin typeface="Arial" panose="020B0604020202020204" pitchFamily="34" charset="0"/>
              </a:rPr>
              <a:t>Enfoque de la salud pública: </a:t>
            </a:r>
            <a:r>
              <a:rPr lang="en-US" altLang="es-PR" sz="2600" b="1" i="1">
                <a:latin typeface="Arial" panose="020B0604020202020204" pitchFamily="34" charset="0"/>
              </a:rPr>
              <a:t>Prevención</a:t>
            </a:r>
          </a:p>
        </p:txBody>
      </p:sp>
      <p:pic>
        <p:nvPicPr>
          <p:cNvPr id="11279" name="Picture 3" descr="PntBlue1">
            <a:extLst>
              <a:ext uri="{FF2B5EF4-FFF2-40B4-BE49-F238E27FC236}">
                <a16:creationId xmlns:a16="http://schemas.microsoft.com/office/drawing/2014/main" id="{E535F11B-5478-A10F-8B49-14AB3A526D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3" y="5713413"/>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6">
            <a:extLst>
              <a:ext uri="{FF2B5EF4-FFF2-40B4-BE49-F238E27FC236}">
                <a16:creationId xmlns:a16="http://schemas.microsoft.com/office/drawing/2014/main" id="{3644F54B-FBDC-B43A-09A7-7622A9F1EC84}"/>
              </a:ext>
            </a:extLst>
          </p:cNvPr>
          <p:cNvSpPr txBox="1">
            <a:spLocks noChangeArrowheads="1"/>
          </p:cNvSpPr>
          <p:nvPr/>
        </p:nvSpPr>
        <p:spPr bwMode="auto">
          <a:xfrm>
            <a:off x="323850" y="5657850"/>
            <a:ext cx="8569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tabLst>
                <a:tab pos="7485063" algn="l"/>
              </a:tabLst>
              <a:defRPr sz="3200">
                <a:solidFill>
                  <a:schemeClr val="tx1"/>
                </a:solidFill>
                <a:latin typeface="Georgia" panose="02040502050405020303" pitchFamily="18" charset="0"/>
              </a:defRPr>
            </a:lvl1pPr>
            <a:lvl2pPr marL="742950" indent="-285750" algn="r">
              <a:tabLst>
                <a:tab pos="7485063" algn="l"/>
              </a:tabLst>
              <a:defRPr sz="3200">
                <a:solidFill>
                  <a:schemeClr val="tx1"/>
                </a:solidFill>
                <a:latin typeface="Georgia" panose="02040502050405020303" pitchFamily="18" charset="0"/>
              </a:defRPr>
            </a:lvl2pPr>
            <a:lvl3pPr marL="1143000" indent="-228600" algn="r">
              <a:tabLst>
                <a:tab pos="7485063" algn="l"/>
              </a:tabLst>
              <a:defRPr sz="3200">
                <a:solidFill>
                  <a:schemeClr val="tx1"/>
                </a:solidFill>
                <a:latin typeface="Georgia" panose="02040502050405020303" pitchFamily="18" charset="0"/>
              </a:defRPr>
            </a:lvl3pPr>
            <a:lvl4pPr marL="1600200" indent="-228600" algn="r">
              <a:tabLst>
                <a:tab pos="7485063" algn="l"/>
              </a:tabLst>
              <a:defRPr sz="3200">
                <a:solidFill>
                  <a:schemeClr val="tx1"/>
                </a:solidFill>
                <a:latin typeface="Georgia" panose="02040502050405020303" pitchFamily="18" charset="0"/>
              </a:defRPr>
            </a:lvl4pPr>
            <a:lvl5pPr marL="2057400" indent="-228600" algn="r">
              <a:tabLst>
                <a:tab pos="7485063" algn="l"/>
              </a:tabLst>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9pPr>
          </a:lstStyle>
          <a:p>
            <a:pPr algn="l" eaLnBrk="1" hangingPunct="1"/>
            <a:r>
              <a:rPr lang="en-US" altLang="es-PR" sz="1200">
                <a:latin typeface="Times New Roman" panose="02020603050405020304" pitchFamily="18" charset="0"/>
                <a:cs typeface="Times New Roman" panose="02020603050405020304" pitchFamily="18" charset="0"/>
              </a:rPr>
              <a:t>Santos de Castro, F. J., &amp; Cabral de Oliveira, A. C. (2016). Association between health-related physical fitness and academic performance in adolescents. / Associação entre a aptidão física relacionada à saúde e o desempenho acadêmico em adolescentes. </a:t>
            </a:r>
            <a:r>
              <a:rPr lang="en-US" altLang="es-PR" sz="1200" b="1" i="1">
                <a:latin typeface="Times New Roman" panose="02020603050405020304" pitchFamily="18" charset="0"/>
                <a:cs typeface="Times New Roman" panose="02020603050405020304" pitchFamily="18" charset="0"/>
              </a:rPr>
              <a:t>Brazilian Journal of Kineanthropometry &amp; Human Performance, 18</a:t>
            </a:r>
            <a:r>
              <a:rPr lang="en-US" altLang="es-PR" sz="1200">
                <a:latin typeface="Times New Roman" panose="02020603050405020304" pitchFamily="18" charset="0"/>
                <a:cs typeface="Times New Roman" panose="02020603050405020304" pitchFamily="18" charset="0"/>
              </a:rPr>
              <a:t>(4), 441-449. Recuperado de la base de datos de EBSCOhost (SPORTDiscus with Full Text)</a:t>
            </a:r>
            <a:endParaRPr lang="en-US" altLang="es-PR" sz="1600" b="1" i="1">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130DC7-0FEC-7465-61D5-B33FEBA8B146}"/>
              </a:ext>
            </a:extLst>
          </p:cNvPr>
          <p:cNvSpPr>
            <a:spLocks/>
          </p:cNvSpPr>
          <p:nvPr/>
        </p:nvSpPr>
        <p:spPr bwMode="auto">
          <a:xfrm>
            <a:off x="3563938" y="549275"/>
            <a:ext cx="2016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itchFamily="34" charset="0"/>
              </a:defRPr>
            </a:lvl1pPr>
            <a:lvl2pPr algn="l" eaLnBrk="0" hangingPunct="0">
              <a:defRPr sz="4000">
                <a:solidFill>
                  <a:schemeClr val="tx2"/>
                </a:solidFill>
                <a:latin typeface="Trebuchet MS" pitchFamily="34" charset="0"/>
              </a:defRPr>
            </a:lvl2pPr>
            <a:lvl3pPr algn="l" eaLnBrk="0" hangingPunct="0">
              <a:defRPr sz="4000">
                <a:solidFill>
                  <a:schemeClr val="tx2"/>
                </a:solidFill>
                <a:latin typeface="Trebuchet MS" pitchFamily="34" charset="0"/>
              </a:defRPr>
            </a:lvl3pPr>
            <a:lvl4pPr algn="l" eaLnBrk="0" hangingPunct="0">
              <a:defRPr sz="4000">
                <a:solidFill>
                  <a:schemeClr val="tx2"/>
                </a:solidFill>
                <a:latin typeface="Trebuchet MS" pitchFamily="34" charset="0"/>
              </a:defRPr>
            </a:lvl4pPr>
            <a:lvl5pPr algn="l" eaLnBrk="0" hangingPunct="0">
              <a:defRPr sz="4000">
                <a:solidFill>
                  <a:schemeClr val="tx2"/>
                </a:solidFill>
                <a:latin typeface="Trebuchet MS" pitchFamily="34" charset="0"/>
              </a:defRPr>
            </a:lvl5pPr>
            <a:lvl6pPr marL="457200" eaLnBrk="0" fontAlgn="base" hangingPunct="0">
              <a:spcBef>
                <a:spcPct val="0"/>
              </a:spcBef>
              <a:spcAft>
                <a:spcPct val="0"/>
              </a:spcAft>
              <a:defRPr sz="4000">
                <a:solidFill>
                  <a:schemeClr val="tx2"/>
                </a:solidFill>
                <a:latin typeface="Trebuchet MS" pitchFamily="34" charset="0"/>
              </a:defRPr>
            </a:lvl6pPr>
            <a:lvl7pPr marL="914400" eaLnBrk="0" fontAlgn="base" hangingPunct="0">
              <a:spcBef>
                <a:spcPct val="0"/>
              </a:spcBef>
              <a:spcAft>
                <a:spcPct val="0"/>
              </a:spcAft>
              <a:defRPr sz="4000">
                <a:solidFill>
                  <a:schemeClr val="tx2"/>
                </a:solidFill>
                <a:latin typeface="Trebuchet MS" pitchFamily="34" charset="0"/>
              </a:defRPr>
            </a:lvl7pPr>
            <a:lvl8pPr marL="1371600" eaLnBrk="0" fontAlgn="base" hangingPunct="0">
              <a:spcBef>
                <a:spcPct val="0"/>
              </a:spcBef>
              <a:spcAft>
                <a:spcPct val="0"/>
              </a:spcAft>
              <a:defRPr sz="4000">
                <a:solidFill>
                  <a:schemeClr val="tx2"/>
                </a:solidFill>
                <a:latin typeface="Trebuchet MS" pitchFamily="34" charset="0"/>
              </a:defRPr>
            </a:lvl8pPr>
            <a:lvl9pPr marL="1828800" eaLnBrk="0" fontAlgn="base" hangingPunct="0">
              <a:spcBef>
                <a:spcPct val="0"/>
              </a:spcBef>
              <a:spcAft>
                <a:spcPct val="0"/>
              </a:spcAft>
              <a:defRPr sz="4000">
                <a:solidFill>
                  <a:schemeClr val="tx2"/>
                </a:solidFill>
                <a:latin typeface="Trebuchet MS" pitchFamily="34" charset="0"/>
              </a:defRPr>
            </a:lvl9pPr>
          </a:lstStyle>
          <a:p>
            <a:pPr algn="ctr">
              <a:defRPr/>
            </a:pPr>
            <a:r>
              <a:rPr lang="es-PR" altLang="es-PR" sz="3600" i="1" dirty="0">
                <a:solidFill>
                  <a:srgbClr val="484876"/>
                </a:solidFill>
                <a:effectLst>
                  <a:outerShdw blurRad="38100" dist="38100" dir="2700000" algn="tl">
                    <a:srgbClr val="C0C0C0"/>
                  </a:outerShdw>
                </a:effectLst>
                <a:latin typeface="Arial Black" pitchFamily="34" charset="0"/>
                <a:cs typeface="Arial" charset="0"/>
              </a:rPr>
              <a:t>2016</a:t>
            </a:r>
          </a:p>
        </p:txBody>
      </p:sp>
      <p:pic>
        <p:nvPicPr>
          <p:cNvPr id="66564" name="Picture 3">
            <a:extLst>
              <a:ext uri="{FF2B5EF4-FFF2-40B4-BE49-F238E27FC236}">
                <a16:creationId xmlns:a16="http://schemas.microsoft.com/office/drawing/2014/main" id="{70C528E5-1455-0D1E-2F2C-655CC85FB2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 y="1196975"/>
            <a:ext cx="80581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 descr="Recursos_Banners_02">
            <a:extLst>
              <a:ext uri="{FF2B5EF4-FFF2-40B4-BE49-F238E27FC236}">
                <a16:creationId xmlns:a16="http://schemas.microsoft.com/office/drawing/2014/main" id="{D81CE081-CC89-FD02-61D0-60FA075E2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981075"/>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26E7-A856-5FB3-373D-EBC001A1912A}"/>
              </a:ext>
            </a:extLst>
          </p:cNvPr>
          <p:cNvSpPr>
            <a:spLocks/>
          </p:cNvSpPr>
          <p:nvPr/>
        </p:nvSpPr>
        <p:spPr bwMode="auto">
          <a:xfrm>
            <a:off x="0" y="908050"/>
            <a:ext cx="91440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1700">
                <a:solidFill>
                  <a:srgbClr val="484876"/>
                </a:solidFill>
                <a:effectLst>
                  <a:outerShdw blurRad="38100" dist="38100" dir="2700000" algn="tl">
                    <a:srgbClr val="C0C0C0"/>
                  </a:outerShdw>
                </a:effectLst>
                <a:latin typeface="Arial Black" pitchFamily="34" charset="0"/>
                <a:cs typeface="Arial" charset="0"/>
              </a:rPr>
              <a:t>ASOCIACIONES DE MEDICINA DEL DEPORTE: </a:t>
            </a:r>
            <a:r>
              <a:rPr lang="es-PR" altLang="es-PR" sz="1700" i="1">
                <a:solidFill>
                  <a:srgbClr val="484876"/>
                </a:solidFill>
                <a:effectLst>
                  <a:outerShdw blurRad="38100" dist="38100" dir="2700000" algn="tl">
                    <a:srgbClr val="C0C0C0"/>
                  </a:outerShdw>
                </a:effectLst>
                <a:latin typeface="Arial Black" pitchFamily="34" charset="0"/>
                <a:cs typeface="Arial" charset="0"/>
              </a:rPr>
              <a:t>ACSM:</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WEB: http://www.acsm.org/</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70659" name="Picture 7" descr="ACSM_Web-Site">
            <a:extLst>
              <a:ext uri="{FF2B5EF4-FFF2-40B4-BE49-F238E27FC236}">
                <a16:creationId xmlns:a16="http://schemas.microsoft.com/office/drawing/2014/main" id="{84347DE0-E74F-FD51-CF84-204107548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25" y="1246188"/>
            <a:ext cx="747712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9CFF-7885-81AC-3997-5705D67E4FA2}"/>
              </a:ext>
            </a:extLst>
          </p:cNvPr>
          <p:cNvSpPr>
            <a:spLocks/>
          </p:cNvSpPr>
          <p:nvPr/>
        </p:nvSpPr>
        <p:spPr bwMode="auto">
          <a:xfrm>
            <a:off x="0" y="908050"/>
            <a:ext cx="91440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1700">
                <a:solidFill>
                  <a:srgbClr val="484876"/>
                </a:solidFill>
                <a:effectLst>
                  <a:outerShdw blurRad="38100" dist="38100" dir="2700000" algn="tl">
                    <a:srgbClr val="C0C0C0"/>
                  </a:outerShdw>
                </a:effectLst>
                <a:latin typeface="Arial Black" pitchFamily="34" charset="0"/>
                <a:cs typeface="Arial" charset="0"/>
              </a:rPr>
              <a:t>ASOCIACIONES DE EDUCACIÓN FÍSICA: </a:t>
            </a:r>
            <a:r>
              <a:rPr lang="es-PR" altLang="es-PR" sz="1700" i="1">
                <a:solidFill>
                  <a:srgbClr val="484876"/>
                </a:solidFill>
                <a:effectLst>
                  <a:outerShdw blurRad="38100" dist="38100" dir="2700000" algn="tl">
                    <a:srgbClr val="C0C0C0"/>
                  </a:outerShdw>
                </a:effectLst>
                <a:latin typeface="Arial Black" pitchFamily="34" charset="0"/>
                <a:cs typeface="Arial" charset="0"/>
              </a:rPr>
              <a:t>AAHPERD:</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WEB: http://www.aahperd.org/</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72707" name="Picture 5" descr="AAHPERD_Web_02">
            <a:extLst>
              <a:ext uri="{FF2B5EF4-FFF2-40B4-BE49-F238E27FC236}">
                <a16:creationId xmlns:a16="http://schemas.microsoft.com/office/drawing/2014/main" id="{37F2E107-C381-C454-7183-F6BEC8EF8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196975"/>
            <a:ext cx="856932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Recursos-Sitios-Web_Banners_01">
            <a:extLst>
              <a:ext uri="{FF2B5EF4-FFF2-40B4-BE49-F238E27FC236}">
                <a16:creationId xmlns:a16="http://schemas.microsoft.com/office/drawing/2014/main" id="{B4F3353A-B69C-1AB9-899E-638FB05331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790575"/>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C2D-061A-4C3B-3A59-0810F4DA1FCC}"/>
              </a:ext>
            </a:extLst>
          </p:cNvPr>
          <p:cNvSpPr>
            <a:spLocks/>
          </p:cNvSpPr>
          <p:nvPr/>
        </p:nvSpPr>
        <p:spPr bwMode="auto">
          <a:xfrm>
            <a:off x="0" y="8366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1700">
                <a:solidFill>
                  <a:srgbClr val="484876"/>
                </a:solidFill>
                <a:effectLst>
                  <a:outerShdw blurRad="38100" dist="38100" dir="2700000" algn="tl">
                    <a:srgbClr val="C0C0C0"/>
                  </a:outerShdw>
                </a:effectLst>
                <a:latin typeface="Arial Black" pitchFamily="34" charset="0"/>
                <a:cs typeface="Arial" charset="0"/>
              </a:rPr>
              <a:t>EL EJERCICIO ES MEDICINA</a:t>
            </a:r>
            <a:r>
              <a:rPr lang="es-PR" altLang="es-PR" sz="1700" b="1" baseline="30000">
                <a:effectLst>
                  <a:outerShdw blurRad="38100" dist="38100" dir="2700000" algn="tl">
                    <a:srgbClr val="C0C0C0"/>
                  </a:outerShdw>
                </a:effectLst>
                <a:latin typeface="Arial" charset="0"/>
              </a:rPr>
              <a:t>®</a:t>
            </a:r>
            <a:r>
              <a:rPr lang="es-PR" altLang="es-PR" sz="1700">
                <a:solidFill>
                  <a:srgbClr val="484876"/>
                </a:solidFill>
                <a:effectLst>
                  <a:outerShdw blurRad="38100" dist="38100" dir="2700000" algn="tl">
                    <a:srgbClr val="C0C0C0"/>
                  </a:outerShdw>
                </a:effectLst>
                <a:latin typeface="Arial Black" pitchFamily="34" charset="0"/>
                <a:cs typeface="Arial" charset="0"/>
              </a:rPr>
              <a:t> : </a:t>
            </a:r>
            <a:r>
              <a:rPr lang="es-PR" altLang="es-PR" sz="1700" i="1">
                <a:solidFill>
                  <a:srgbClr val="484876"/>
                </a:solidFill>
                <a:effectLst>
                  <a:outerShdw blurRad="38100" dist="38100" dir="2700000" algn="tl">
                    <a:srgbClr val="C0C0C0"/>
                  </a:outerShdw>
                </a:effectLst>
                <a:latin typeface="Arial Black" pitchFamily="34" charset="0"/>
                <a:cs typeface="Arial" charset="0"/>
              </a:rPr>
              <a:t>EXERCSE IS MEDICINE</a:t>
            </a:r>
            <a:r>
              <a:rPr lang="es-PR" altLang="es-PR" sz="1700" i="1">
                <a:solidFill>
                  <a:srgbClr val="484876"/>
                </a:solidFill>
                <a:effectLst>
                  <a:outerShdw blurRad="38100" dist="38100" dir="2700000" algn="tl">
                    <a:srgbClr val="C0C0C0"/>
                  </a:outerShdw>
                </a:effectLst>
                <a:latin typeface="Arial" charset="0"/>
                <a:cs typeface="Arial" charset="0"/>
              </a:rPr>
              <a:t> </a:t>
            </a:r>
            <a:r>
              <a:rPr lang="es-PR" altLang="es-PR" sz="1700" b="1" i="1" baseline="30000">
                <a:effectLst>
                  <a:outerShdw blurRad="38100" dist="38100" dir="2700000" algn="tl">
                    <a:srgbClr val="C0C0C0"/>
                  </a:outerShdw>
                </a:effectLst>
                <a:latin typeface="Arial" charset="0"/>
              </a:rPr>
              <a:t>®</a:t>
            </a:r>
            <a:r>
              <a:rPr lang="es-PR" altLang="es-PR" sz="1700" i="1">
                <a:solidFill>
                  <a:srgbClr val="484876"/>
                </a:solidFill>
                <a:effectLst>
                  <a:outerShdw blurRad="38100" dist="38100" dir="2700000" algn="tl">
                    <a:srgbClr val="C0C0C0"/>
                  </a:outerShdw>
                </a:effectLst>
                <a:latin typeface="Arial Black" pitchFamily="34" charset="0"/>
                <a:cs typeface="Arial" charset="0"/>
              </a:rPr>
              <a:t> </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DEL SITIO WEB: http://exerciseismedicine.org/</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76803" name="Picture 5" descr="Exercise_is_Medicine_02">
            <a:extLst>
              <a:ext uri="{FF2B5EF4-FFF2-40B4-BE49-F238E27FC236}">
                <a16:creationId xmlns:a16="http://schemas.microsoft.com/office/drawing/2014/main" id="{BBDEAC6E-0FF8-AE5C-90FB-B5409D696A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196975"/>
            <a:ext cx="72009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CA0B-AD95-B423-051E-8E605A5C6E23}"/>
              </a:ext>
            </a:extLst>
          </p:cNvPr>
          <p:cNvSpPr>
            <a:spLocks/>
          </p:cNvSpPr>
          <p:nvPr/>
        </p:nvSpPr>
        <p:spPr bwMode="auto">
          <a:xfrm>
            <a:off x="0" y="1125538"/>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ts val="3100"/>
              </a:lnSpc>
              <a:defRPr/>
            </a:pPr>
            <a:r>
              <a:rPr lang="es-PR" altLang="es-PR" sz="2000" dirty="0">
                <a:solidFill>
                  <a:srgbClr val="484876"/>
                </a:solidFill>
                <a:effectLst>
                  <a:outerShdw blurRad="38100" dist="38100" dir="2700000" algn="tl">
                    <a:srgbClr val="C0C0C0"/>
                  </a:outerShdw>
                </a:effectLst>
                <a:latin typeface="Arial Black" pitchFamily="34" charset="0"/>
                <a:cs typeface="Arial" charset="0"/>
              </a:rPr>
              <a:t>PERSONAS SALUDABLES 2020 : </a:t>
            </a:r>
            <a:r>
              <a:rPr lang="es-PR" altLang="es-PR" sz="2000" i="1" dirty="0">
                <a:solidFill>
                  <a:srgbClr val="484876"/>
                </a:solidFill>
                <a:effectLst>
                  <a:outerShdw blurRad="38100" dist="38100" dir="2700000" algn="tl">
                    <a:srgbClr val="C0C0C0"/>
                  </a:outerShdw>
                </a:effectLst>
                <a:latin typeface="Arial Black" pitchFamily="34" charset="0"/>
                <a:cs typeface="Arial" charset="0"/>
              </a:rPr>
              <a:t>HEALTHY PEOPLE 2020</a:t>
            </a:r>
            <a:br>
              <a:rPr lang="es-PR" altLang="es-PR" sz="2000" i="1" dirty="0">
                <a:solidFill>
                  <a:srgbClr val="484876"/>
                </a:solidFill>
                <a:effectLst>
                  <a:outerShdw blurRad="38100" dist="38100" dir="2700000" algn="tl">
                    <a:srgbClr val="C0C0C0"/>
                  </a:outerShdw>
                </a:effectLst>
                <a:latin typeface="Arial Black" pitchFamily="34" charset="0"/>
                <a:cs typeface="Arial" charset="0"/>
              </a:rPr>
            </a:br>
            <a:r>
              <a:rPr lang="es-PR" altLang="es-PR" sz="2000" i="1" dirty="0">
                <a:solidFill>
                  <a:srgbClr val="484876"/>
                </a:solidFill>
                <a:effectLst>
                  <a:outerShdw blurRad="38100" dist="38100" dir="2700000" algn="tl">
                    <a:srgbClr val="C0C0C0"/>
                  </a:outerShdw>
                </a:effectLst>
                <a:latin typeface="Arial Black" pitchFamily="34" charset="0"/>
                <a:cs typeface="Arial" charset="0"/>
              </a:rPr>
              <a:t>DIRECCIÓN DEL SITIO WEB: https://www.healthypeople.gov/</a:t>
            </a:r>
            <a:br>
              <a:rPr lang="es-PR" altLang="es-PR" sz="2000" i="1" dirty="0">
                <a:solidFill>
                  <a:srgbClr val="484876"/>
                </a:solidFill>
                <a:effectLst>
                  <a:outerShdw blurRad="38100" dist="38100" dir="2700000" algn="tl">
                    <a:srgbClr val="C0C0C0"/>
                  </a:outerShdw>
                </a:effectLst>
                <a:latin typeface="Arial Black" pitchFamily="34" charset="0"/>
                <a:cs typeface="Arial" charset="0"/>
              </a:rPr>
            </a:br>
            <a:endParaRPr lang="es-PR" altLang="es-PR" sz="20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78851" name="Picture 3">
            <a:extLst>
              <a:ext uri="{FF2B5EF4-FFF2-40B4-BE49-F238E27FC236}">
                <a16:creationId xmlns:a16="http://schemas.microsoft.com/office/drawing/2014/main" id="{C040B126-72E2-7868-70C1-B726006016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800225"/>
            <a:ext cx="84455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9D72-BA92-5E74-56C0-AF74C8D32F4A}"/>
              </a:ext>
            </a:extLst>
          </p:cNvPr>
          <p:cNvSpPr>
            <a:spLocks/>
          </p:cNvSpPr>
          <p:nvPr/>
        </p:nvSpPr>
        <p:spPr bwMode="auto">
          <a:xfrm>
            <a:off x="0" y="8366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1700">
                <a:solidFill>
                  <a:srgbClr val="484876"/>
                </a:solidFill>
                <a:effectLst>
                  <a:outerShdw blurRad="38100" dist="38100" dir="2700000" algn="tl">
                    <a:srgbClr val="C0C0C0"/>
                  </a:outerShdw>
                </a:effectLst>
                <a:latin typeface="Arial Black" pitchFamily="34" charset="0"/>
                <a:cs typeface="Arial" charset="0"/>
              </a:rPr>
              <a:t>GUÍAS DE ACTIVIDAD FÍSICA:</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DEL SITIO WEB: http://www.health.gov/paguidelines/</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80899" name="Picture 3" descr="PA_2008_Web_Page_01">
            <a:extLst>
              <a:ext uri="{FF2B5EF4-FFF2-40B4-BE49-F238E27FC236}">
                <a16:creationId xmlns:a16="http://schemas.microsoft.com/office/drawing/2014/main" id="{F453AC44-8E39-C07B-6209-1C025172C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96975"/>
            <a:ext cx="856932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Banner_Folded_Consideraciones-Prelim_BIG">
            <a:extLst>
              <a:ext uri="{FF2B5EF4-FFF2-40B4-BE49-F238E27FC236}">
                <a16:creationId xmlns:a16="http://schemas.microsoft.com/office/drawing/2014/main" id="{445CDC37-CCDB-1935-3641-92DEABC146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Playing_Childern">
            <a:extLst>
              <a:ext uri="{FF2B5EF4-FFF2-40B4-BE49-F238E27FC236}">
                <a16:creationId xmlns:a16="http://schemas.microsoft.com/office/drawing/2014/main" id="{690A036C-2889-9586-4A12-8404E888A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0"/>
            <a:ext cx="9648826"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a:extLst>
              <a:ext uri="{FF2B5EF4-FFF2-40B4-BE49-F238E27FC236}">
                <a16:creationId xmlns:a16="http://schemas.microsoft.com/office/drawing/2014/main" id="{9F8F4603-3ED9-1AC1-F95B-5BB03A434F75}"/>
              </a:ext>
            </a:extLst>
          </p:cNvPr>
          <p:cNvSpPr>
            <a:spLocks noChangeArrowheads="1"/>
          </p:cNvSpPr>
          <p:nvPr/>
        </p:nvSpPr>
        <p:spPr bwMode="auto">
          <a:xfrm>
            <a:off x="0" y="1196975"/>
            <a:ext cx="9144000" cy="4464050"/>
          </a:xfrm>
          <a:prstGeom prst="rect">
            <a:avLst/>
          </a:prstGeom>
          <a:solidFill>
            <a:schemeClr val="bg1">
              <a:alpha val="3215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sp>
        <p:nvSpPr>
          <p:cNvPr id="2" name="Title 1">
            <a:extLst>
              <a:ext uri="{FF2B5EF4-FFF2-40B4-BE49-F238E27FC236}">
                <a16:creationId xmlns:a16="http://schemas.microsoft.com/office/drawing/2014/main" id="{BCB4A3E4-C3BD-E047-89BF-1548A865BB6D}"/>
              </a:ext>
            </a:extLst>
          </p:cNvPr>
          <p:cNvSpPr>
            <a:spLocks/>
          </p:cNvSpPr>
          <p:nvPr/>
        </p:nvSpPr>
        <p:spPr bwMode="auto">
          <a:xfrm>
            <a:off x="179388" y="1558925"/>
            <a:ext cx="86407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3300" b="1">
                <a:cs typeface="Arial" charset="0"/>
              </a:rPr>
              <a:t> </a:t>
            </a:r>
            <a:r>
              <a:rPr lang="es-PR" altLang="es-PR" sz="3300" b="1">
                <a:solidFill>
                  <a:srgbClr val="484876"/>
                </a:solidFill>
                <a:effectLst>
                  <a:outerShdw blurRad="38100" dist="38100" dir="2700000" algn="tl">
                    <a:srgbClr val="C0C0C0"/>
                  </a:outerShdw>
                </a:effectLst>
                <a:latin typeface="Arial Black" pitchFamily="34" charset="0"/>
                <a:cs typeface="Arial" charset="0"/>
              </a:rPr>
              <a:t>BASES DEL MOVIMIENTO</a:t>
            </a:r>
            <a:br>
              <a:rPr lang="es-PR" altLang="es-PR" sz="3300" b="1">
                <a:solidFill>
                  <a:srgbClr val="484876"/>
                </a:solidFill>
                <a:effectLst>
                  <a:outerShdw blurRad="38100" dist="38100" dir="2700000" algn="tl">
                    <a:srgbClr val="C0C0C0"/>
                  </a:outerShdw>
                </a:effectLst>
                <a:latin typeface="Arial Black" pitchFamily="34" charset="0"/>
                <a:cs typeface="Arial" charset="0"/>
              </a:rPr>
            </a:br>
            <a:br>
              <a:rPr lang="es-PR" altLang="es-PR" sz="3300" b="1">
                <a:solidFill>
                  <a:srgbClr val="484876"/>
                </a:solidFill>
                <a:effectLst>
                  <a:outerShdw blurRad="38100" dist="38100" dir="2700000" algn="tl">
                    <a:srgbClr val="C0C0C0"/>
                  </a:outerShdw>
                </a:effectLst>
                <a:latin typeface="Arial Black" pitchFamily="34" charset="0"/>
                <a:cs typeface="Arial" charset="0"/>
              </a:rPr>
            </a:br>
            <a:r>
              <a:rPr lang="es-PR" altLang="es-PR" sz="3300" b="1">
                <a:solidFill>
                  <a:srgbClr val="484876"/>
                </a:solidFill>
                <a:effectLst>
                  <a:outerShdw blurRad="38100" dist="38100" dir="2700000" algn="tl">
                    <a:srgbClr val="C0C0C0"/>
                  </a:outerShdw>
                </a:effectLst>
                <a:latin typeface="Arial Black" pitchFamily="34" charset="0"/>
                <a:cs typeface="Arial" charset="0"/>
              </a:rPr>
              <a:t>Y DEL</a:t>
            </a:r>
            <a:br>
              <a:rPr lang="es-PR" altLang="es-PR" sz="3300" b="1">
                <a:solidFill>
                  <a:srgbClr val="484876"/>
                </a:solidFill>
                <a:effectLst>
                  <a:outerShdw blurRad="38100" dist="38100" dir="2700000" algn="tl">
                    <a:srgbClr val="C0C0C0"/>
                  </a:outerShdw>
                </a:effectLst>
                <a:latin typeface="Arial Black" pitchFamily="34" charset="0"/>
                <a:cs typeface="Arial" charset="0"/>
              </a:rPr>
            </a:br>
            <a:br>
              <a:rPr lang="es-PR" altLang="es-PR" sz="3300" b="1">
                <a:solidFill>
                  <a:srgbClr val="484876"/>
                </a:solidFill>
                <a:effectLst>
                  <a:outerShdw blurRad="38100" dist="38100" dir="2700000" algn="tl">
                    <a:srgbClr val="C0C0C0"/>
                  </a:outerShdw>
                </a:effectLst>
                <a:latin typeface="Arial Black" pitchFamily="34" charset="0"/>
                <a:cs typeface="Arial" charset="0"/>
              </a:rPr>
            </a:br>
            <a:r>
              <a:rPr lang="es-PR" altLang="es-PR" sz="3300" b="1">
                <a:solidFill>
                  <a:srgbClr val="484876"/>
                </a:solidFill>
                <a:effectLst>
                  <a:outerShdw blurRad="38100" dist="38100" dir="2700000" algn="tl">
                    <a:srgbClr val="C0C0C0"/>
                  </a:outerShdw>
                </a:effectLst>
                <a:latin typeface="Arial Black" pitchFamily="34" charset="0"/>
                <a:cs typeface="Arial" charset="0"/>
              </a:rPr>
              <a:t>DESARROLLO MOTOR-COGNITIVO</a:t>
            </a:r>
            <a:endParaRPr lang="es-PR" altLang="es-PR" sz="3300" b="1" i="1">
              <a:cs typeface="Arial" charset="0"/>
            </a:endParaRPr>
          </a:p>
        </p:txBody>
      </p:sp>
      <p:sp>
        <p:nvSpPr>
          <p:cNvPr id="3" name="Title 1">
            <a:extLst>
              <a:ext uri="{FF2B5EF4-FFF2-40B4-BE49-F238E27FC236}">
                <a16:creationId xmlns:a16="http://schemas.microsoft.com/office/drawing/2014/main" id="{15B48D83-E8CA-3076-FC54-78DD68B26E46}"/>
              </a:ext>
            </a:extLst>
          </p:cNvPr>
          <p:cNvSpPr>
            <a:spLocks/>
          </p:cNvSpPr>
          <p:nvPr/>
        </p:nvSpPr>
        <p:spPr bwMode="auto">
          <a:xfrm>
            <a:off x="0" y="4725988"/>
            <a:ext cx="87852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3200" b="1">
                <a:cs typeface="Arial" charset="0"/>
              </a:rPr>
              <a:t>  -</a:t>
            </a:r>
            <a:r>
              <a:rPr lang="es-PR" altLang="es-PR" sz="3300" b="1" i="1">
                <a:solidFill>
                  <a:srgbClr val="484876"/>
                </a:solidFill>
                <a:effectLst>
                  <a:outerShdw blurRad="38100" dist="38100" dir="2700000" algn="tl">
                    <a:srgbClr val="C0C0C0"/>
                  </a:outerShdw>
                </a:effectLst>
                <a:latin typeface="Arial Black" pitchFamily="34" charset="0"/>
                <a:cs typeface="Arial" charset="0"/>
              </a:rPr>
              <a:t>EDUCACIÓN FÍSICA ELEMENTAL -</a:t>
            </a:r>
            <a:endParaRPr lang="es-PR" altLang="es-PR" sz="3300" b="1" i="1">
              <a:cs typeface="Arial" charset="0"/>
            </a:endParaRPr>
          </a:p>
        </p:txBody>
      </p:sp>
    </p:spTree>
    <p:custDataLst>
      <p:tags r:id="rId1"/>
    </p:custDataLst>
  </p:cSld>
  <p:clrMapOvr>
    <a:masterClrMapping/>
  </p:clrMapOvr>
  <p:transition spd="slow">
    <p:dissolve/>
    <p:sndAc>
      <p:stSnd>
        <p:snd r:embed="rId4" name="breez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91AEE4DA-A440-0651-ACE0-3C660373DB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606425"/>
            <a:ext cx="178435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itle 1">
            <a:extLst>
              <a:ext uri="{FF2B5EF4-FFF2-40B4-BE49-F238E27FC236}">
                <a16:creationId xmlns:a16="http://schemas.microsoft.com/office/drawing/2014/main" id="{19194017-FCAD-6473-3B17-B341151BD230}"/>
              </a:ext>
            </a:extLst>
          </p:cNvPr>
          <p:cNvSpPr>
            <a:spLocks/>
          </p:cNvSpPr>
          <p:nvPr/>
        </p:nvSpPr>
        <p:spPr bwMode="auto">
          <a:xfrm>
            <a:off x="3203575" y="1100138"/>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30000"/>
              </a:lnSpc>
              <a:defRPr/>
            </a:pPr>
            <a:r>
              <a:rPr lang="es-PR" altLang="es-PR" sz="5600" dirty="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13316" name="Text Box 9">
            <a:extLst>
              <a:ext uri="{FF2B5EF4-FFF2-40B4-BE49-F238E27FC236}">
                <a16:creationId xmlns:a16="http://schemas.microsoft.com/office/drawing/2014/main" id="{0BB877D1-94B0-265A-441D-788B4DA4EFE1}"/>
              </a:ext>
            </a:extLst>
          </p:cNvPr>
          <p:cNvSpPr txBox="1">
            <a:spLocks noChangeArrowheads="1"/>
          </p:cNvSpPr>
          <p:nvPr/>
        </p:nvSpPr>
        <p:spPr bwMode="auto">
          <a:xfrm>
            <a:off x="738188" y="3014663"/>
            <a:ext cx="83708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n-US" altLang="es-PR" sz="2600" b="1">
                <a:latin typeface="Arial" panose="020B0604020202020204" pitchFamily="34" charset="0"/>
              </a:rPr>
              <a:t>Guías de actividad física</a:t>
            </a:r>
            <a:endParaRPr lang="en-US" altLang="es-PR" sz="2600" b="1" i="1">
              <a:latin typeface="Arial" panose="020B0604020202020204" pitchFamily="34" charset="0"/>
            </a:endParaRPr>
          </a:p>
        </p:txBody>
      </p:sp>
      <p:pic>
        <p:nvPicPr>
          <p:cNvPr id="13317" name="Picture 10" descr="PntBlue1">
            <a:extLst>
              <a:ext uri="{FF2B5EF4-FFF2-40B4-BE49-F238E27FC236}">
                <a16:creationId xmlns:a16="http://schemas.microsoft.com/office/drawing/2014/main" id="{DF7C7D35-998C-E3D8-8866-05962E6CD1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 y="2997200"/>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2">
            <a:extLst>
              <a:ext uri="{FF2B5EF4-FFF2-40B4-BE49-F238E27FC236}">
                <a16:creationId xmlns:a16="http://schemas.microsoft.com/office/drawing/2014/main" id="{CB06C677-6A38-C30A-EA12-93B90A90ABED}"/>
              </a:ext>
            </a:extLst>
          </p:cNvPr>
          <p:cNvSpPr txBox="1">
            <a:spLocks noChangeArrowheads="1"/>
          </p:cNvSpPr>
          <p:nvPr/>
        </p:nvSpPr>
        <p:spPr bwMode="auto">
          <a:xfrm>
            <a:off x="738188" y="3651250"/>
            <a:ext cx="8128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pPr>
            <a:r>
              <a:rPr lang="en-US" altLang="es-PR" sz="2600" b="1">
                <a:latin typeface="Arial" panose="020B0604020202020204" pitchFamily="34" charset="0"/>
              </a:rPr>
              <a:t>Comportamiento sedentario y el tiempo sentado</a:t>
            </a:r>
          </a:p>
        </p:txBody>
      </p:sp>
      <p:pic>
        <p:nvPicPr>
          <p:cNvPr id="13319" name="Picture 3" descr="PntBlue1">
            <a:extLst>
              <a:ext uri="{FF2B5EF4-FFF2-40B4-BE49-F238E27FC236}">
                <a16:creationId xmlns:a16="http://schemas.microsoft.com/office/drawing/2014/main" id="{43894F87-2795-85EE-707E-64A7B94CFA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 y="3651250"/>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4">
            <a:extLst>
              <a:ext uri="{FF2B5EF4-FFF2-40B4-BE49-F238E27FC236}">
                <a16:creationId xmlns:a16="http://schemas.microsoft.com/office/drawing/2014/main" id="{8BD6E733-CDC8-65F6-0F75-6EA78CEEC283}"/>
              </a:ext>
            </a:extLst>
          </p:cNvPr>
          <p:cNvSpPr txBox="1">
            <a:spLocks noChangeArrowheads="1"/>
          </p:cNvSpPr>
          <p:nvPr/>
        </p:nvSpPr>
        <p:spPr bwMode="auto">
          <a:xfrm>
            <a:off x="738188" y="5062538"/>
            <a:ext cx="1817687"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600" b="1">
                <a:latin typeface="Arial" panose="020B0604020202020204" pitchFamily="34" charset="0"/>
                <a:cs typeface="Arial" panose="020B0604020202020204" pitchFamily="34" charset="0"/>
              </a:rPr>
              <a:t>Preguntas</a:t>
            </a:r>
            <a:endParaRPr lang="es-PR" altLang="es-PR" sz="2600" b="1" i="1">
              <a:latin typeface="Arial" panose="020B0604020202020204" pitchFamily="34" charset="0"/>
              <a:cs typeface="Arial" panose="020B0604020202020204" pitchFamily="34" charset="0"/>
            </a:endParaRPr>
          </a:p>
        </p:txBody>
      </p:sp>
      <p:pic>
        <p:nvPicPr>
          <p:cNvPr id="13321" name="Picture 5" descr="PntBlue1">
            <a:extLst>
              <a:ext uri="{FF2B5EF4-FFF2-40B4-BE49-F238E27FC236}">
                <a16:creationId xmlns:a16="http://schemas.microsoft.com/office/drawing/2014/main" id="{1717AD37-7928-3177-740F-F91215518D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 y="5018088"/>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9">
            <a:extLst>
              <a:ext uri="{FF2B5EF4-FFF2-40B4-BE49-F238E27FC236}">
                <a16:creationId xmlns:a16="http://schemas.microsoft.com/office/drawing/2014/main" id="{EDDE4D14-BF00-BACF-BF41-845CC8DE7EE4}"/>
              </a:ext>
            </a:extLst>
          </p:cNvPr>
          <p:cNvSpPr txBox="1">
            <a:spLocks noChangeArrowheads="1"/>
          </p:cNvSpPr>
          <p:nvPr/>
        </p:nvSpPr>
        <p:spPr bwMode="auto">
          <a:xfrm>
            <a:off x="738188" y="5681663"/>
            <a:ext cx="8370887"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600" b="1">
                <a:latin typeface="Arial" panose="020B0604020202020204" pitchFamily="34" charset="0"/>
                <a:cs typeface="Arial" panose="020B0604020202020204" pitchFamily="34" charset="0"/>
              </a:rPr>
              <a:t>Cómo contactar al deponente: </a:t>
            </a:r>
            <a:r>
              <a:rPr lang="es-PR" altLang="es-PR" sz="2600" b="1" i="1">
                <a:latin typeface="Arial" panose="020B0604020202020204" pitchFamily="34" charset="0"/>
                <a:cs typeface="Arial" panose="020B0604020202020204" pitchFamily="34" charset="0"/>
              </a:rPr>
              <a:t>Correo/Teléfono</a:t>
            </a:r>
          </a:p>
        </p:txBody>
      </p:sp>
      <p:pic>
        <p:nvPicPr>
          <p:cNvPr id="13323" name="Picture 10" descr="PntBlue1">
            <a:extLst>
              <a:ext uri="{FF2B5EF4-FFF2-40B4-BE49-F238E27FC236}">
                <a16:creationId xmlns:a16="http://schemas.microsoft.com/office/drawing/2014/main" id="{47C2EA4A-D155-052B-EC96-E91B03483C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 y="5662613"/>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9">
            <a:extLst>
              <a:ext uri="{FF2B5EF4-FFF2-40B4-BE49-F238E27FC236}">
                <a16:creationId xmlns:a16="http://schemas.microsoft.com/office/drawing/2014/main" id="{68D78C7A-E339-73FE-D089-7D49FFFAB020}"/>
              </a:ext>
            </a:extLst>
          </p:cNvPr>
          <p:cNvSpPr txBox="1">
            <a:spLocks noChangeArrowheads="1"/>
          </p:cNvSpPr>
          <p:nvPr/>
        </p:nvSpPr>
        <p:spPr bwMode="auto">
          <a:xfrm>
            <a:off x="738188" y="4387850"/>
            <a:ext cx="83708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n-US" altLang="es-PR" sz="2600" b="1">
                <a:latin typeface="Arial" panose="020B0604020202020204" pitchFamily="34" charset="0"/>
              </a:rPr>
              <a:t>Ejercicio como: </a:t>
            </a:r>
            <a:r>
              <a:rPr lang="en-US" altLang="es-PR" sz="2600" b="1" i="1">
                <a:latin typeface="Arial" panose="020B0604020202020204" pitchFamily="34" charset="0"/>
              </a:rPr>
              <a:t>Medicina preventiva y terapéutica</a:t>
            </a:r>
          </a:p>
          <a:p>
            <a:pPr algn="l" eaLnBrk="1" hangingPunct="1">
              <a:lnSpc>
                <a:spcPct val="80000"/>
              </a:lnSpc>
            </a:pPr>
            <a:endParaRPr lang="es-PR" altLang="es-PR" sz="2600" b="1" i="1">
              <a:latin typeface="Arial" panose="020B0604020202020204" pitchFamily="34" charset="0"/>
              <a:cs typeface="Arial" panose="020B0604020202020204" pitchFamily="34" charset="0"/>
            </a:endParaRPr>
          </a:p>
        </p:txBody>
      </p:sp>
      <p:pic>
        <p:nvPicPr>
          <p:cNvPr id="13325" name="Picture 10" descr="PntBlue1">
            <a:extLst>
              <a:ext uri="{FF2B5EF4-FFF2-40B4-BE49-F238E27FC236}">
                <a16:creationId xmlns:a16="http://schemas.microsoft.com/office/drawing/2014/main" id="{35809754-C09E-1619-692A-F2EBF33A7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 y="4370388"/>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 Box 4">
            <a:extLst>
              <a:ext uri="{FF2B5EF4-FFF2-40B4-BE49-F238E27FC236}">
                <a16:creationId xmlns:a16="http://schemas.microsoft.com/office/drawing/2014/main" id="{E2322949-7D08-33D0-DD18-A7FFB216F5B8}"/>
              </a:ext>
            </a:extLst>
          </p:cNvPr>
          <p:cNvSpPr txBox="1">
            <a:spLocks noChangeArrowheads="1"/>
          </p:cNvSpPr>
          <p:nvPr/>
        </p:nvSpPr>
        <p:spPr bwMode="auto">
          <a:xfrm>
            <a:off x="738188" y="2392363"/>
            <a:ext cx="81391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n-US" altLang="es-PR" sz="2600" b="1">
                <a:latin typeface="Arial" panose="020B0604020202020204" pitchFamily="34" charset="0"/>
              </a:rPr>
              <a:t>Tratamiento moderno de enfermedades crónicas</a:t>
            </a:r>
            <a:endParaRPr lang="en-US" altLang="es-PR" sz="2600" b="1" i="1">
              <a:latin typeface="Arial" panose="020B0604020202020204" pitchFamily="34" charset="0"/>
            </a:endParaRPr>
          </a:p>
        </p:txBody>
      </p:sp>
      <p:pic>
        <p:nvPicPr>
          <p:cNvPr id="13327" name="Picture 5" descr="PntBlue1">
            <a:extLst>
              <a:ext uri="{FF2B5EF4-FFF2-40B4-BE49-F238E27FC236}">
                <a16:creationId xmlns:a16="http://schemas.microsoft.com/office/drawing/2014/main" id="{24F8484C-639D-26FC-2291-EA75B8E705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 y="2349500"/>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7" descr="Children">
            <a:extLst>
              <a:ext uri="{FF2B5EF4-FFF2-40B4-BE49-F238E27FC236}">
                <a16:creationId xmlns:a16="http://schemas.microsoft.com/office/drawing/2014/main" id="{E03B91D9-0CBF-61DE-D2F3-05F5940A76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 y="-84138"/>
            <a:ext cx="10474325" cy="704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3BC6C9C-7DD1-5404-7081-4A5BD3E97FDB}"/>
              </a:ext>
            </a:extLst>
          </p:cNvPr>
          <p:cNvSpPr>
            <a:spLocks/>
          </p:cNvSpPr>
          <p:nvPr/>
        </p:nvSpPr>
        <p:spPr bwMode="auto">
          <a:xfrm>
            <a:off x="0" y="1125538"/>
            <a:ext cx="914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b="1">
                <a:cs typeface="Arial" charset="0"/>
              </a:rPr>
              <a:t> </a:t>
            </a:r>
            <a:r>
              <a:rPr lang="es-PR" altLang="es-PR" b="1">
                <a:solidFill>
                  <a:srgbClr val="484876"/>
                </a:solidFill>
                <a:effectLst>
                  <a:outerShdw blurRad="38100" dist="38100" dir="2700000" algn="tl">
                    <a:srgbClr val="C0C0C0"/>
                  </a:outerShdw>
                </a:effectLst>
                <a:latin typeface="Arial Black" pitchFamily="34" charset="0"/>
                <a:cs typeface="Arial" charset="0"/>
              </a:rPr>
              <a:t>EDUCACIÓN DEL MOVIMIENTO:</a:t>
            </a:r>
            <a:endParaRPr lang="es-PR" altLang="es-PR" b="1" i="1">
              <a:cs typeface="Arial" charset="0"/>
            </a:endParaRPr>
          </a:p>
        </p:txBody>
      </p:sp>
      <p:sp>
        <p:nvSpPr>
          <p:cNvPr id="3" name="Title 1">
            <a:extLst>
              <a:ext uri="{FF2B5EF4-FFF2-40B4-BE49-F238E27FC236}">
                <a16:creationId xmlns:a16="http://schemas.microsoft.com/office/drawing/2014/main" id="{CA71E49C-6CA5-5479-C385-BB8D46843DD4}"/>
              </a:ext>
            </a:extLst>
          </p:cNvPr>
          <p:cNvSpPr>
            <a:spLocks/>
          </p:cNvSpPr>
          <p:nvPr/>
        </p:nvSpPr>
        <p:spPr bwMode="auto">
          <a:xfrm>
            <a:off x="-144463" y="2565400"/>
            <a:ext cx="9324976"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b="1">
                <a:cs typeface="Arial" charset="0"/>
              </a:rPr>
              <a:t> </a:t>
            </a:r>
            <a:r>
              <a:rPr lang="es-PR" altLang="es-PR" b="1" u="sng">
                <a:solidFill>
                  <a:srgbClr val="484876"/>
                </a:solidFill>
                <a:effectLst>
                  <a:outerShdw blurRad="38100" dist="38100" dir="2700000" algn="tl">
                    <a:srgbClr val="C0C0C0"/>
                  </a:outerShdw>
                </a:effectLst>
                <a:latin typeface="Arial Black" pitchFamily="34" charset="0"/>
                <a:cs typeface="Arial" charset="0"/>
              </a:rPr>
              <a:t>DESARROLLO DE</a:t>
            </a:r>
            <a:r>
              <a:rPr lang="es-PR" altLang="es-PR" b="1" i="1">
                <a:solidFill>
                  <a:srgbClr val="484876"/>
                </a:solidFill>
                <a:effectLst>
                  <a:outerShdw blurRad="38100" dist="38100" dir="2700000" algn="tl">
                    <a:srgbClr val="C0C0C0"/>
                  </a:outerShdw>
                </a:effectLst>
                <a:latin typeface="Arial Black" pitchFamily="34" charset="0"/>
                <a:cs typeface="Arial" charset="0"/>
              </a:rPr>
              <a:t>:</a:t>
            </a:r>
            <a:br>
              <a:rPr lang="es-PR" altLang="es-PR" b="1" i="1">
                <a:solidFill>
                  <a:srgbClr val="484876"/>
                </a:solidFill>
                <a:effectLst>
                  <a:outerShdw blurRad="38100" dist="38100" dir="2700000" algn="tl">
                    <a:srgbClr val="C0C0C0"/>
                  </a:outerShdw>
                </a:effectLst>
                <a:latin typeface="Arial Black" pitchFamily="34" charset="0"/>
                <a:cs typeface="Arial" charset="0"/>
              </a:rPr>
            </a:br>
            <a:r>
              <a:rPr lang="es-PR" altLang="es-PR" b="1" i="1">
                <a:solidFill>
                  <a:srgbClr val="484876"/>
                </a:solidFill>
                <a:effectLst>
                  <a:outerShdw blurRad="38100" dist="38100" dir="2700000" algn="tl">
                    <a:srgbClr val="C0C0C0"/>
                  </a:outerShdw>
                </a:effectLst>
                <a:latin typeface="Arial Black" pitchFamily="34" charset="0"/>
                <a:cs typeface="Arial" charset="0"/>
              </a:rPr>
              <a:t> </a:t>
            </a:r>
            <a:br>
              <a:rPr lang="es-PR" altLang="es-PR" b="1" i="1">
                <a:solidFill>
                  <a:srgbClr val="484876"/>
                </a:solidFill>
                <a:effectLst>
                  <a:outerShdw blurRad="38100" dist="38100" dir="2700000" algn="tl">
                    <a:srgbClr val="C0C0C0"/>
                  </a:outerShdw>
                </a:effectLst>
                <a:latin typeface="Arial Black" pitchFamily="34" charset="0"/>
                <a:cs typeface="Arial" charset="0"/>
              </a:rPr>
            </a:br>
            <a:r>
              <a:rPr lang="es-PR" altLang="es-PR" b="1" i="1">
                <a:solidFill>
                  <a:srgbClr val="484876"/>
                </a:solidFill>
                <a:effectLst>
                  <a:outerShdw blurRad="38100" dist="38100" dir="2700000" algn="tl">
                    <a:srgbClr val="C0C0C0"/>
                  </a:outerShdw>
                </a:effectLst>
                <a:latin typeface="Arial Black" pitchFamily="34" charset="0"/>
                <a:cs typeface="Arial" charset="0"/>
              </a:rPr>
              <a:t>COORDINACIÓN, LATERALIDAD, BALANCE, RITMO, IMAGEN DEL CUERPO Y ORIENTACIÓN</a:t>
            </a:r>
            <a:br>
              <a:rPr lang="es-PR" altLang="es-PR" b="1" i="1">
                <a:solidFill>
                  <a:srgbClr val="484876"/>
                </a:solidFill>
                <a:effectLst>
                  <a:outerShdw blurRad="38100" dist="38100" dir="2700000" algn="tl">
                    <a:srgbClr val="C0C0C0"/>
                  </a:outerShdw>
                </a:effectLst>
                <a:latin typeface="Arial Black" pitchFamily="34" charset="0"/>
                <a:cs typeface="Arial" charset="0"/>
              </a:rPr>
            </a:br>
            <a:r>
              <a:rPr lang="es-PR" altLang="es-PR" b="1" i="1">
                <a:solidFill>
                  <a:srgbClr val="484876"/>
                </a:solidFill>
                <a:effectLst>
                  <a:outerShdw blurRad="38100" dist="38100" dir="2700000" algn="tl">
                    <a:srgbClr val="C0C0C0"/>
                  </a:outerShdw>
                </a:effectLst>
                <a:latin typeface="Arial Black" pitchFamily="34" charset="0"/>
                <a:cs typeface="Arial" charset="0"/>
              </a:rPr>
              <a:t>DE ESPACIO</a:t>
            </a:r>
            <a:endParaRPr lang="es-PR" altLang="es-PR" b="1" i="1">
              <a:cs typeface="Arial" charset="0"/>
            </a:endParaRPr>
          </a:p>
        </p:txBody>
      </p:sp>
    </p:spTree>
    <p:custDataLst>
      <p:tags r:id="rId1"/>
    </p:custDataLst>
  </p:cSld>
  <p:clrMapOvr>
    <a:masterClrMapping/>
  </p:clrMapOvr>
  <p:transition spd="slow">
    <p:fade/>
    <p:sndAc>
      <p:stSnd>
        <p:snd r:embed="rId4" name="breeze.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6" descr="Teaching_Element-PE">
            <a:hlinkClick r:id="rId5" action="ppaction://hlinkfile"/>
            <a:extLst>
              <a:ext uri="{FF2B5EF4-FFF2-40B4-BE49-F238E27FC236}">
                <a16:creationId xmlns:a16="http://schemas.microsoft.com/office/drawing/2014/main" id="{D0D769A6-6F75-6859-CB43-AA13E45FA1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765175"/>
            <a:ext cx="69850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6">
            <a:extLst>
              <a:ext uri="{FF2B5EF4-FFF2-40B4-BE49-F238E27FC236}">
                <a16:creationId xmlns:a16="http://schemas.microsoft.com/office/drawing/2014/main" id="{F5C7AB09-E255-104D-B56C-9B6B6F1852BE}"/>
              </a:ext>
            </a:extLst>
          </p:cNvPr>
          <p:cNvSpPr txBox="1">
            <a:spLocks noChangeArrowheads="1"/>
          </p:cNvSpPr>
          <p:nvPr/>
        </p:nvSpPr>
        <p:spPr bwMode="auto">
          <a:xfrm>
            <a:off x="179388" y="5516563"/>
            <a:ext cx="871378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sz="2000" b="1" i="1">
                <a:latin typeface="Times New Roman" panose="02020603050405020304" pitchFamily="18" charset="0"/>
                <a:cs typeface="Times New Roman" panose="02020603050405020304" pitchFamily="18" charset="0"/>
              </a:rPr>
              <a:t>NOTA</a:t>
            </a:r>
            <a:r>
              <a:rPr lang="es-ES" altLang="es-PR" sz="2000" b="1">
                <a:latin typeface="Times New Roman" panose="02020603050405020304" pitchFamily="18" charset="0"/>
                <a:cs typeface="Times New Roman" panose="02020603050405020304" pitchFamily="18" charset="0"/>
              </a:rPr>
              <a:t>.</a:t>
            </a:r>
            <a:r>
              <a:rPr lang="es-ES" altLang="es-PR" sz="2000">
                <a:latin typeface="Times New Roman" panose="02020603050405020304" pitchFamily="18" charset="0"/>
                <a:cs typeface="Times New Roman" panose="02020603050405020304" pitchFamily="18" charset="0"/>
              </a:rPr>
              <a:t> Reproducido de</a:t>
            </a:r>
            <a:r>
              <a:rPr lang="en-US" altLang="es-PR" sz="2000">
                <a:latin typeface="Times New Roman" panose="02020603050405020304" pitchFamily="18" charset="0"/>
                <a:cs typeface="Times New Roman" panose="02020603050405020304" pitchFamily="18" charset="0"/>
              </a:rPr>
              <a:t>: </a:t>
            </a:r>
            <a:r>
              <a:rPr lang="en-US" altLang="es-PR" sz="2000" b="1" i="1">
                <a:latin typeface="Times New Roman" panose="02020603050405020304" pitchFamily="18" charset="0"/>
                <a:cs typeface="Times New Roman" panose="02020603050405020304" pitchFamily="18" charset="0"/>
              </a:rPr>
              <a:t>Teaching Elementary Physical Education: Fundamental Motor Patterns</a:t>
            </a:r>
            <a:r>
              <a:rPr lang="en-US" altLang="es-PR" sz="2000">
                <a:latin typeface="Times New Roman" panose="02020603050405020304" pitchFamily="18" charset="0"/>
                <a:cs typeface="Times New Roman" panose="02020603050405020304" pitchFamily="18" charset="0"/>
              </a:rPr>
              <a:t> [Video], por California State Polytechinc University, 1985, Pomona, CA: ?. Copyright 1985 por: California Stae Polytechnic University</a:t>
            </a:r>
            <a:endParaRPr lang="en-US" altLang="es-PR" sz="2000" b="1" i="1">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fade/>
    <p:sndAc>
      <p:stSnd>
        <p:snd r:embed="rId4" name="breeze.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hildren_Soccer_Team5">
            <a:extLst>
              <a:ext uri="{FF2B5EF4-FFF2-40B4-BE49-F238E27FC236}">
                <a16:creationId xmlns:a16="http://schemas.microsoft.com/office/drawing/2014/main" id="{96DD3A73-4231-93B9-5067-64D08ACBA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2088"/>
            <a:ext cx="9251950" cy="71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91F492-FA65-AEAC-B7C5-472CB5993897}"/>
              </a:ext>
            </a:extLst>
          </p:cNvPr>
          <p:cNvSpPr>
            <a:spLocks/>
          </p:cNvSpPr>
          <p:nvPr/>
        </p:nvSpPr>
        <p:spPr bwMode="auto">
          <a:xfrm>
            <a:off x="0" y="765175"/>
            <a:ext cx="91440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90000"/>
              </a:lnSpc>
              <a:defRPr/>
            </a:pPr>
            <a:r>
              <a:rPr lang="es-PR" altLang="es-PR" sz="5500" b="1">
                <a:cs typeface="Arial" charset="0"/>
              </a:rPr>
              <a:t> </a:t>
            </a:r>
            <a:r>
              <a:rPr lang="es-PR" altLang="es-PR" sz="5500" b="1">
                <a:solidFill>
                  <a:srgbClr val="FF0000"/>
                </a:solidFill>
                <a:effectLst>
                  <a:outerShdw blurRad="38100" dist="38100" dir="2700000" algn="tl">
                    <a:srgbClr val="C0C0C0"/>
                  </a:outerShdw>
                </a:effectLst>
                <a:latin typeface="Arial Black" pitchFamily="34" charset="0"/>
                <a:cs typeface="Arial" charset="0"/>
              </a:rPr>
              <a:t>PATRONES</a:t>
            </a:r>
            <a:br>
              <a:rPr lang="es-PR" altLang="es-PR" sz="5500" b="1">
                <a:solidFill>
                  <a:srgbClr val="FF0000"/>
                </a:solidFill>
                <a:effectLst>
                  <a:outerShdw blurRad="38100" dist="38100" dir="2700000" algn="tl">
                    <a:srgbClr val="C0C0C0"/>
                  </a:outerShdw>
                </a:effectLst>
                <a:latin typeface="Arial Black" pitchFamily="34" charset="0"/>
                <a:cs typeface="Arial" charset="0"/>
              </a:rPr>
            </a:br>
            <a:r>
              <a:rPr lang="es-PR" altLang="es-PR" sz="5500" b="1">
                <a:solidFill>
                  <a:srgbClr val="FF0000"/>
                </a:solidFill>
                <a:effectLst>
                  <a:outerShdw blurRad="38100" dist="38100" dir="2700000" algn="tl">
                    <a:srgbClr val="C0C0C0"/>
                  </a:outerShdw>
                </a:effectLst>
                <a:latin typeface="Arial Black" pitchFamily="34" charset="0"/>
                <a:cs typeface="Arial" charset="0"/>
              </a:rPr>
              <a:t> </a:t>
            </a:r>
            <a:br>
              <a:rPr lang="es-PR" altLang="es-PR" sz="5500" b="1">
                <a:solidFill>
                  <a:srgbClr val="FF0000"/>
                </a:solidFill>
                <a:effectLst>
                  <a:outerShdw blurRad="38100" dist="38100" dir="2700000" algn="tl">
                    <a:srgbClr val="C0C0C0"/>
                  </a:outerShdw>
                </a:effectLst>
                <a:latin typeface="Arial Black" pitchFamily="34" charset="0"/>
                <a:cs typeface="Arial" charset="0"/>
              </a:rPr>
            </a:br>
            <a:r>
              <a:rPr lang="es-PR" altLang="es-PR" sz="5500" b="1">
                <a:solidFill>
                  <a:srgbClr val="FF0000"/>
                </a:solidFill>
                <a:effectLst>
                  <a:outerShdw blurRad="38100" dist="38100" dir="2700000" algn="tl">
                    <a:srgbClr val="C0C0C0"/>
                  </a:outerShdw>
                </a:effectLst>
                <a:latin typeface="Arial Black" pitchFamily="34" charset="0"/>
                <a:cs typeface="Arial" charset="0"/>
              </a:rPr>
              <a:t>DE</a:t>
            </a:r>
            <a:br>
              <a:rPr lang="es-PR" altLang="es-PR" sz="5500" b="1">
                <a:solidFill>
                  <a:srgbClr val="FF0000"/>
                </a:solidFill>
                <a:effectLst>
                  <a:outerShdw blurRad="38100" dist="38100" dir="2700000" algn="tl">
                    <a:srgbClr val="C0C0C0"/>
                  </a:outerShdw>
                </a:effectLst>
                <a:latin typeface="Arial Black" pitchFamily="34" charset="0"/>
                <a:cs typeface="Arial" charset="0"/>
              </a:rPr>
            </a:br>
            <a:br>
              <a:rPr lang="es-PR" altLang="es-PR" sz="5500" b="1">
                <a:solidFill>
                  <a:srgbClr val="FF0000"/>
                </a:solidFill>
                <a:effectLst>
                  <a:outerShdw blurRad="38100" dist="38100" dir="2700000" algn="tl">
                    <a:srgbClr val="C0C0C0"/>
                  </a:outerShdw>
                </a:effectLst>
                <a:latin typeface="Arial Black" pitchFamily="34" charset="0"/>
                <a:cs typeface="Arial" charset="0"/>
              </a:rPr>
            </a:br>
            <a:r>
              <a:rPr lang="es-PR" altLang="es-PR" sz="5500" b="1">
                <a:solidFill>
                  <a:srgbClr val="FF0000"/>
                </a:solidFill>
                <a:effectLst>
                  <a:outerShdw blurRad="38100" dist="38100" dir="2700000" algn="tl">
                    <a:srgbClr val="C0C0C0"/>
                  </a:outerShdw>
                </a:effectLst>
                <a:latin typeface="Arial Black" pitchFamily="34" charset="0"/>
                <a:cs typeface="Arial" charset="0"/>
              </a:rPr>
              <a:t> MOVIMIENTO</a:t>
            </a:r>
            <a:br>
              <a:rPr lang="es-PR" altLang="es-PR" sz="5500" b="1">
                <a:solidFill>
                  <a:srgbClr val="FF0000"/>
                </a:solidFill>
                <a:effectLst>
                  <a:outerShdw blurRad="38100" dist="38100" dir="2700000" algn="tl">
                    <a:srgbClr val="C0C0C0"/>
                  </a:outerShdw>
                </a:effectLst>
                <a:latin typeface="Arial Black" pitchFamily="34" charset="0"/>
                <a:cs typeface="Arial" charset="0"/>
              </a:rPr>
            </a:br>
            <a:br>
              <a:rPr lang="es-PR" altLang="es-PR" sz="5500" b="1">
                <a:solidFill>
                  <a:srgbClr val="FF0000"/>
                </a:solidFill>
                <a:effectLst>
                  <a:outerShdw blurRad="38100" dist="38100" dir="2700000" algn="tl">
                    <a:srgbClr val="C0C0C0"/>
                  </a:outerShdw>
                </a:effectLst>
                <a:latin typeface="Arial Black" pitchFamily="34" charset="0"/>
                <a:cs typeface="Arial" charset="0"/>
              </a:rPr>
            </a:br>
            <a:r>
              <a:rPr lang="es-PR" altLang="es-PR" sz="5500" b="1">
                <a:solidFill>
                  <a:srgbClr val="FF0000"/>
                </a:solidFill>
                <a:effectLst>
                  <a:outerShdw blurRad="38100" dist="38100" dir="2700000" algn="tl">
                    <a:srgbClr val="C0C0C0"/>
                  </a:outerShdw>
                </a:effectLst>
                <a:latin typeface="Arial Black" pitchFamily="34" charset="0"/>
                <a:cs typeface="Arial" charset="0"/>
              </a:rPr>
              <a:t>FUNDAMENTALES</a:t>
            </a:r>
            <a:endParaRPr lang="es-PR" altLang="es-PR" sz="5500" b="1" i="1">
              <a:solidFill>
                <a:srgbClr val="FF0000"/>
              </a:solidFill>
              <a:cs typeface="Arial" charset="0"/>
            </a:endParaRPr>
          </a:p>
        </p:txBody>
      </p:sp>
    </p:spTree>
    <p:custDataLst>
      <p:tags r:id="rId1"/>
    </p:custDataLst>
  </p:cSld>
  <p:clrMapOvr>
    <a:masterClrMapping/>
  </p:clrMapOvr>
  <p:transition spd="slow">
    <p:fade/>
    <p:sndAc>
      <p:stSnd>
        <p:snd r:embed="rId4" name="chimes.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a:extLst>
              <a:ext uri="{FF2B5EF4-FFF2-40B4-BE49-F238E27FC236}">
                <a16:creationId xmlns:a16="http://schemas.microsoft.com/office/drawing/2014/main" id="{FEA6BE4D-9E59-C8D1-31C3-36CF766872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92150"/>
            <a:ext cx="875823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a:extLst>
              <a:ext uri="{FF2B5EF4-FFF2-40B4-BE49-F238E27FC236}">
                <a16:creationId xmlns:a16="http://schemas.microsoft.com/office/drawing/2014/main" id="{3A19F621-D184-CDDE-9CEC-3428476CF852}"/>
              </a:ext>
            </a:extLst>
          </p:cNvPr>
          <p:cNvSpPr txBox="1">
            <a:spLocks noChangeArrowheads="1"/>
          </p:cNvSpPr>
          <p:nvPr/>
        </p:nvSpPr>
        <p:spPr bwMode="auto">
          <a:xfrm>
            <a:off x="252413" y="6021388"/>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Dynamic Physical Education for Elementary School Children</a:t>
            </a:r>
            <a:r>
              <a:rPr lang="en-US" altLang="es-PR" sz="1200">
                <a:latin typeface="Times New Roman" panose="02020603050405020304" pitchFamily="18" charset="0"/>
                <a:cs typeface="Times New Roman" panose="02020603050405020304" pitchFamily="18" charset="0"/>
              </a:rPr>
              <a:t>. 17ma. ed.; (p. 311), por R. P. Pamgrazi, &amp; A. B. Beighle, 2013, Glenview, IL: Pearson Education, Inc. Copyright 2013,  por Pearson Education, Inc. </a:t>
            </a:r>
          </a:p>
        </p:txBody>
      </p:sp>
    </p:spTree>
    <p:custDataLst>
      <p:tags r:id="rId1"/>
    </p:custDataLst>
  </p:cSld>
  <p:clrMapOvr>
    <a:masterClrMapping/>
  </p:clrMapOvr>
  <p:transition spd="slow">
    <p:fade/>
    <p:sndAc>
      <p:stSnd>
        <p:snd r:embed="rId4" name="chimes.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a:extLst>
              <a:ext uri="{FF2B5EF4-FFF2-40B4-BE49-F238E27FC236}">
                <a16:creationId xmlns:a16="http://schemas.microsoft.com/office/drawing/2014/main" id="{8F89084A-436D-631B-804B-C8B3BE1273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765175"/>
            <a:ext cx="8936038"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6">
            <a:extLst>
              <a:ext uri="{FF2B5EF4-FFF2-40B4-BE49-F238E27FC236}">
                <a16:creationId xmlns:a16="http://schemas.microsoft.com/office/drawing/2014/main" id="{6DF1B777-3FD2-9B95-9F55-6B9E65CDE555}"/>
              </a:ext>
            </a:extLst>
          </p:cNvPr>
          <p:cNvSpPr txBox="1">
            <a:spLocks noChangeArrowheads="1"/>
          </p:cNvSpPr>
          <p:nvPr/>
        </p:nvSpPr>
        <p:spPr bwMode="auto">
          <a:xfrm>
            <a:off x="252413" y="6021388"/>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Dynamic Physical Education for Elementary School Children</a:t>
            </a:r>
            <a:r>
              <a:rPr lang="en-US" altLang="es-PR" sz="1200">
                <a:latin typeface="Times New Roman" panose="02020603050405020304" pitchFamily="18" charset="0"/>
                <a:cs typeface="Times New Roman" panose="02020603050405020304" pitchFamily="18" charset="0"/>
              </a:rPr>
              <a:t>. 17ma. ed.; (pp. 311, 326-337, 347-357, ), por R. P. Pamgrazi, &amp; A. B. Beighle, 2013, Glenview, IL: Pearson Education, Inc. Copyright 2013,  por Pearson Education, Inc. </a:t>
            </a:r>
          </a:p>
        </p:txBody>
      </p:sp>
    </p:spTree>
    <p:custDataLst>
      <p:tags r:id="rId1"/>
    </p:custDataLst>
  </p:cSld>
  <p:clrMapOvr>
    <a:masterClrMapping/>
  </p:clrMapOvr>
  <p:transition spd="slow">
    <p:fade/>
    <p:sndAc>
      <p:stSnd>
        <p:snd r:embed="rId4" name="chimes.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079E8107-5BEE-EC25-989D-0DF9550BF5D6}"/>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pic>
        <p:nvPicPr>
          <p:cNvPr id="97283" name="Picture 7" descr="SALUD_Comportamiento_Grafico_12">
            <a:extLst>
              <a:ext uri="{FF2B5EF4-FFF2-40B4-BE49-F238E27FC236}">
                <a16:creationId xmlns:a16="http://schemas.microsoft.com/office/drawing/2014/main" id="{084D58D4-A986-3C41-6CE6-2962D6F00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115888"/>
            <a:ext cx="5237163"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3032526-B57E-7A74-7B99-F7BE3AA1A066}"/>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pic>
        <p:nvPicPr>
          <p:cNvPr id="99331" name="Picture 3" descr="00005">
            <a:extLst>
              <a:ext uri="{FF2B5EF4-FFF2-40B4-BE49-F238E27FC236}">
                <a16:creationId xmlns:a16="http://schemas.microsoft.com/office/drawing/2014/main" id="{2940E0F1-1227-8DE5-B1E4-474821D2C7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130175"/>
            <a:ext cx="9045575" cy="661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u"/>
    <p:sndAc>
      <p:stSnd>
        <p:snd r:embed="rId4" name="breeze.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122DCBB-7367-5F19-989C-B53A758C0605}"/>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pic>
        <p:nvPicPr>
          <p:cNvPr id="101379" name="Picture 3" descr="00009">
            <a:extLst>
              <a:ext uri="{FF2B5EF4-FFF2-40B4-BE49-F238E27FC236}">
                <a16:creationId xmlns:a16="http://schemas.microsoft.com/office/drawing/2014/main" id="{C93C1946-4FC4-A35E-A975-7938DC2C9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175"/>
            <a:ext cx="88201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p:sndAc>
      <p:stSnd>
        <p:snd r:embed="rId4" name="breeze.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1A7B93-4BB5-D62E-4DE8-5E4A702A957A}"/>
              </a:ext>
            </a:extLst>
          </p:cNvPr>
          <p:cNvSpPr>
            <a:spLocks/>
          </p:cNvSpPr>
          <p:nvPr/>
        </p:nvSpPr>
        <p:spPr bwMode="auto">
          <a:xfrm>
            <a:off x="2409825" y="693738"/>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defRPr/>
            </a:pPr>
            <a:r>
              <a:rPr lang="es-PR" altLang="es-PR" sz="2800">
                <a:solidFill>
                  <a:srgbClr val="484876"/>
                </a:solidFill>
                <a:effectLst>
                  <a:outerShdw blurRad="38100" dist="38100" dir="2700000" algn="tl">
                    <a:srgbClr val="C0C0C0"/>
                  </a:outerShdw>
                </a:effectLst>
                <a:latin typeface="Arial Black" pitchFamily="34" charset="0"/>
                <a:cs typeface="Arial" charset="0"/>
              </a:rPr>
              <a:t>SALUD – Activa</a:t>
            </a:r>
            <a:br>
              <a:rPr lang="es-PR" altLang="es-PR" sz="2800">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PARA TODA LA VIDA: Beneficios</a:t>
            </a:r>
          </a:p>
        </p:txBody>
      </p:sp>
      <p:pic>
        <p:nvPicPr>
          <p:cNvPr id="103427" name="Picture 23" descr="CURVHEAD">
            <a:extLst>
              <a:ext uri="{FF2B5EF4-FFF2-40B4-BE49-F238E27FC236}">
                <a16:creationId xmlns:a16="http://schemas.microsoft.com/office/drawing/2014/main" id="{7FED2928-5982-6621-E1A9-3F59A36754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288" y="1628775"/>
            <a:ext cx="568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FFCCBBB-5755-420A-3E98-81F5BE3F1BE4}"/>
              </a:ext>
            </a:extLst>
          </p:cNvPr>
          <p:cNvSpPr>
            <a:spLocks/>
          </p:cNvSpPr>
          <p:nvPr/>
        </p:nvSpPr>
        <p:spPr bwMode="auto">
          <a:xfrm>
            <a:off x="2698750" y="1700213"/>
            <a:ext cx="5184775"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1" hangingPunct="1">
              <a:lnSpc>
                <a:spcPct val="120000"/>
              </a:lnSpc>
              <a:defRPr/>
            </a:pPr>
            <a:r>
              <a:rPr lang="es-PR" altLang="es-PR" sz="2400" i="1">
                <a:solidFill>
                  <a:srgbClr val="484876"/>
                </a:solidFill>
                <a:effectLst>
                  <a:outerShdw blurRad="38100" dist="38100" dir="2700000" algn="tl">
                    <a:srgbClr val="C0C0C0"/>
                  </a:outerShdw>
                </a:effectLst>
                <a:latin typeface="Arial Black" pitchFamily="34" charset="0"/>
                <a:cs typeface="Arial" charset="0"/>
              </a:rPr>
              <a:t> </a:t>
            </a:r>
            <a:r>
              <a:rPr lang="es-PR" altLang="es-PR" sz="2500" i="1">
                <a:solidFill>
                  <a:srgbClr val="484876"/>
                </a:solidFill>
                <a:effectLst>
                  <a:outerShdw blurRad="38100" dist="38100" dir="2700000" algn="tl">
                    <a:srgbClr val="C0C0C0"/>
                  </a:outerShdw>
                </a:effectLst>
                <a:latin typeface="Arial Black" pitchFamily="34" charset="0"/>
                <a:cs typeface="Arial" charset="0"/>
              </a:rPr>
              <a:t>ESTILOS DE VIDA ACTIVOS</a:t>
            </a:r>
          </a:p>
        </p:txBody>
      </p:sp>
      <p:sp>
        <p:nvSpPr>
          <p:cNvPr id="7" name="Text Box 2">
            <a:extLst>
              <a:ext uri="{FF2B5EF4-FFF2-40B4-BE49-F238E27FC236}">
                <a16:creationId xmlns:a16="http://schemas.microsoft.com/office/drawing/2014/main" id="{03894D04-E21F-3341-883D-42F8CBC272B8}"/>
              </a:ext>
            </a:extLst>
          </p:cNvPr>
          <p:cNvSpPr txBox="1">
            <a:spLocks noChangeArrowheads="1"/>
          </p:cNvSpPr>
          <p:nvPr/>
        </p:nvSpPr>
        <p:spPr bwMode="auto">
          <a:xfrm>
            <a:off x="539750" y="2493963"/>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lnSpc>
                <a:spcPct val="90000"/>
              </a:lnSpc>
              <a:spcBef>
                <a:spcPct val="20000"/>
              </a:spcBef>
              <a:defRPr/>
            </a:pPr>
            <a:r>
              <a:rPr lang="en-US" altLang="es-PR" sz="2800">
                <a:effectLst>
                  <a:outerShdw blurRad="38100" dist="38100" dir="2700000" algn="tl">
                    <a:srgbClr val="C0C0C0"/>
                  </a:outerShdw>
                </a:effectLst>
                <a:latin typeface="Calibri" pitchFamily="34" charset="0"/>
              </a:rPr>
              <a:t>El logro de un estado elevado, o bueno, de salud</a:t>
            </a:r>
            <a:endParaRPr lang="en-US" altLang="es-PR" sz="2500" i="1">
              <a:latin typeface="Arial Black" pitchFamily="34" charset="0"/>
            </a:endParaRPr>
          </a:p>
        </p:txBody>
      </p:sp>
      <p:pic>
        <p:nvPicPr>
          <p:cNvPr id="103430" name="Picture 3" descr="Bullets_Arrow_Blue1_Right_03">
            <a:extLst>
              <a:ext uri="{FF2B5EF4-FFF2-40B4-BE49-F238E27FC236}">
                <a16:creationId xmlns:a16="http://schemas.microsoft.com/office/drawing/2014/main" id="{17316641-CC19-1258-50D0-85B65FD174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5717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F6FEDEDD-FF8B-DD8A-FC5F-D43487F41889}"/>
              </a:ext>
            </a:extLst>
          </p:cNvPr>
          <p:cNvSpPr txBox="1">
            <a:spLocks noChangeArrowheads="1"/>
          </p:cNvSpPr>
          <p:nvPr/>
        </p:nvSpPr>
        <p:spPr bwMode="auto">
          <a:xfrm>
            <a:off x="539750" y="2932113"/>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lnSpc>
                <a:spcPct val="90000"/>
              </a:lnSpc>
              <a:spcBef>
                <a:spcPct val="20000"/>
              </a:spcBef>
              <a:defRPr/>
            </a:pPr>
            <a:r>
              <a:rPr lang="en-US" altLang="es-PR" sz="2800">
                <a:effectLst>
                  <a:outerShdw blurRad="38100" dist="38100" dir="2700000" algn="tl">
                    <a:srgbClr val="C0C0C0"/>
                  </a:outerShdw>
                </a:effectLst>
                <a:latin typeface="Calibri" pitchFamily="34" charset="0"/>
              </a:rPr>
              <a:t>Incremento en la </a:t>
            </a:r>
            <a:r>
              <a:rPr lang="en-US" altLang="es-PR" sz="2800" b="1" i="1">
                <a:solidFill>
                  <a:srgbClr val="484876"/>
                </a:solidFill>
                <a:effectLst>
                  <a:outerShdw blurRad="38100" dist="38100" dir="2700000" algn="tl">
                    <a:srgbClr val="C0C0C0"/>
                  </a:outerShdw>
                </a:effectLst>
                <a:latin typeface="Calibri" pitchFamily="34" charset="0"/>
              </a:rPr>
              <a:t>capacidad funcional</a:t>
            </a:r>
            <a:endParaRPr lang="en-US" altLang="es-PR" sz="2500" b="1" i="1">
              <a:solidFill>
                <a:srgbClr val="484876"/>
              </a:solidFill>
              <a:latin typeface="Arial Black" pitchFamily="34" charset="0"/>
            </a:endParaRPr>
          </a:p>
        </p:txBody>
      </p:sp>
      <p:pic>
        <p:nvPicPr>
          <p:cNvPr id="103432" name="Picture 5" descr="Bullets_Arrow_Blue1_Right_03">
            <a:extLst>
              <a:ext uri="{FF2B5EF4-FFF2-40B4-BE49-F238E27FC236}">
                <a16:creationId xmlns:a16="http://schemas.microsoft.com/office/drawing/2014/main" id="{DCE8FBAE-B02F-4CEB-F046-01331425BD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0035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a:extLst>
              <a:ext uri="{FF2B5EF4-FFF2-40B4-BE49-F238E27FC236}">
                <a16:creationId xmlns:a16="http://schemas.microsoft.com/office/drawing/2014/main" id="{0DEF308C-D6B7-60D6-177C-58C67D0656F3}"/>
              </a:ext>
            </a:extLst>
          </p:cNvPr>
          <p:cNvSpPr txBox="1">
            <a:spLocks noChangeArrowheads="1"/>
          </p:cNvSpPr>
          <p:nvPr/>
        </p:nvSpPr>
        <p:spPr bwMode="auto">
          <a:xfrm>
            <a:off x="539750" y="3365500"/>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lnSpc>
                <a:spcPct val="90000"/>
              </a:lnSpc>
              <a:spcBef>
                <a:spcPct val="20000"/>
              </a:spcBef>
              <a:defRPr/>
            </a:pPr>
            <a:r>
              <a:rPr lang="en-US" altLang="es-PR" sz="2800">
                <a:effectLst>
                  <a:outerShdw blurRad="38100" dist="38100" dir="2700000" algn="tl">
                    <a:srgbClr val="C0C0C0"/>
                  </a:outerShdw>
                </a:effectLst>
                <a:latin typeface="Calibri" pitchFamily="34" charset="0"/>
              </a:rPr>
              <a:t>Reducción en las enfermedades crónico-degenerativas</a:t>
            </a:r>
            <a:endParaRPr lang="en-US" altLang="es-PR" sz="2500" i="1">
              <a:latin typeface="Arial Black" pitchFamily="34" charset="0"/>
            </a:endParaRPr>
          </a:p>
        </p:txBody>
      </p:sp>
      <p:pic>
        <p:nvPicPr>
          <p:cNvPr id="103434" name="Picture 7" descr="Bullets_Arrow_Blue1_Right_03">
            <a:extLst>
              <a:ext uri="{FF2B5EF4-FFF2-40B4-BE49-F238E27FC236}">
                <a16:creationId xmlns:a16="http://schemas.microsoft.com/office/drawing/2014/main" id="{3308558D-9517-8EA1-68E3-EC9A42838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4369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a:extLst>
              <a:ext uri="{FF2B5EF4-FFF2-40B4-BE49-F238E27FC236}">
                <a16:creationId xmlns:a16="http://schemas.microsoft.com/office/drawing/2014/main" id="{EEC1C283-9D4E-7891-47DF-1F3DFF3F727A}"/>
              </a:ext>
            </a:extLst>
          </p:cNvPr>
          <p:cNvSpPr txBox="1">
            <a:spLocks noChangeArrowheads="1"/>
          </p:cNvSpPr>
          <p:nvPr/>
        </p:nvSpPr>
        <p:spPr bwMode="auto">
          <a:xfrm>
            <a:off x="539750" y="4244975"/>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lnSpc>
                <a:spcPct val="90000"/>
              </a:lnSpc>
              <a:spcBef>
                <a:spcPct val="20000"/>
              </a:spcBef>
              <a:defRPr/>
            </a:pPr>
            <a:r>
              <a:rPr lang="en-US" altLang="es-PR" sz="2800">
                <a:effectLst>
                  <a:outerShdw blurRad="38100" dist="38100" dir="2700000" algn="tl">
                    <a:srgbClr val="C0C0C0"/>
                  </a:outerShdw>
                </a:effectLst>
                <a:latin typeface="Calibri" pitchFamily="34" charset="0"/>
              </a:rPr>
              <a:t>Disminución en la supervisión médica</a:t>
            </a:r>
            <a:endParaRPr lang="en-US" altLang="es-PR" sz="2500" i="1">
              <a:latin typeface="Arial Black" pitchFamily="34" charset="0"/>
            </a:endParaRPr>
          </a:p>
        </p:txBody>
      </p:sp>
      <p:pic>
        <p:nvPicPr>
          <p:cNvPr id="103436" name="Picture 9" descr="Bullets_Arrow_Blue1_Right_03">
            <a:extLst>
              <a:ext uri="{FF2B5EF4-FFF2-40B4-BE49-F238E27FC236}">
                <a16:creationId xmlns:a16="http://schemas.microsoft.com/office/drawing/2014/main" id="{E0348438-6577-28C9-ABEE-5CCBD97760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3164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a:extLst>
              <a:ext uri="{FF2B5EF4-FFF2-40B4-BE49-F238E27FC236}">
                <a16:creationId xmlns:a16="http://schemas.microsoft.com/office/drawing/2014/main" id="{967C5066-980F-B148-1952-49AC00AF8F3F}"/>
              </a:ext>
            </a:extLst>
          </p:cNvPr>
          <p:cNvSpPr txBox="1">
            <a:spLocks noChangeArrowheads="1"/>
          </p:cNvSpPr>
          <p:nvPr/>
        </p:nvSpPr>
        <p:spPr bwMode="auto">
          <a:xfrm>
            <a:off x="539750" y="4670425"/>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lnSpc>
                <a:spcPct val="90000"/>
              </a:lnSpc>
              <a:spcBef>
                <a:spcPct val="20000"/>
              </a:spcBef>
              <a:defRPr/>
            </a:pPr>
            <a:r>
              <a:rPr lang="en-US" altLang="es-PR" sz="2800">
                <a:effectLst>
                  <a:outerShdw blurRad="38100" dist="38100" dir="2700000" algn="tl">
                    <a:srgbClr val="C0C0C0"/>
                  </a:outerShdw>
                </a:effectLst>
                <a:latin typeface="Calibri" pitchFamily="34" charset="0"/>
              </a:rPr>
              <a:t>Mayor expectativa de vida</a:t>
            </a:r>
            <a:endParaRPr lang="en-US" altLang="es-PR" sz="2500" i="1">
              <a:latin typeface="Arial Black" pitchFamily="34" charset="0"/>
            </a:endParaRPr>
          </a:p>
        </p:txBody>
      </p:sp>
      <p:pic>
        <p:nvPicPr>
          <p:cNvPr id="103438" name="Picture 11" descr="Bullets_Arrow_Blue1_Right_03">
            <a:extLst>
              <a:ext uri="{FF2B5EF4-FFF2-40B4-BE49-F238E27FC236}">
                <a16:creationId xmlns:a16="http://schemas.microsoft.com/office/drawing/2014/main" id="{838F8249-BA3B-A262-C042-1B4852C922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7418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2">
            <a:extLst>
              <a:ext uri="{FF2B5EF4-FFF2-40B4-BE49-F238E27FC236}">
                <a16:creationId xmlns:a16="http://schemas.microsoft.com/office/drawing/2014/main" id="{99EF5BF6-A2A4-337C-6F80-67B86E658A55}"/>
              </a:ext>
            </a:extLst>
          </p:cNvPr>
          <p:cNvSpPr txBox="1">
            <a:spLocks noChangeArrowheads="1"/>
          </p:cNvSpPr>
          <p:nvPr/>
        </p:nvSpPr>
        <p:spPr bwMode="auto">
          <a:xfrm>
            <a:off x="539750" y="5086350"/>
            <a:ext cx="8677275"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lnSpc>
                <a:spcPct val="90000"/>
              </a:lnSpc>
              <a:spcBef>
                <a:spcPct val="20000"/>
              </a:spcBef>
              <a:defRPr/>
            </a:pPr>
            <a:r>
              <a:rPr lang="en-US" altLang="es-PR" sz="2800">
                <a:effectLst>
                  <a:outerShdw blurRad="38100" dist="38100" dir="2700000" algn="tl">
                    <a:srgbClr val="C0C0C0"/>
                  </a:outerShdw>
                </a:effectLst>
                <a:latin typeface="Calibri" pitchFamily="34" charset="0"/>
              </a:rPr>
              <a:t>Menos costos médicos</a:t>
            </a:r>
            <a:endParaRPr lang="en-US" altLang="es-PR" sz="2500" i="1">
              <a:latin typeface="Arial Black" pitchFamily="34" charset="0"/>
            </a:endParaRPr>
          </a:p>
        </p:txBody>
      </p:sp>
      <p:pic>
        <p:nvPicPr>
          <p:cNvPr id="103440" name="Picture 13" descr="Bullets_Arrow_Blue1_Right_03">
            <a:extLst>
              <a:ext uri="{FF2B5EF4-FFF2-40B4-BE49-F238E27FC236}">
                <a16:creationId xmlns:a16="http://schemas.microsoft.com/office/drawing/2014/main" id="{5CE0F376-DE4B-E716-B822-1086E0399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6038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4">
            <a:extLst>
              <a:ext uri="{FF2B5EF4-FFF2-40B4-BE49-F238E27FC236}">
                <a16:creationId xmlns:a16="http://schemas.microsoft.com/office/drawing/2014/main" id="{64DDE0F0-A104-5012-1E4A-8F58C0AAD0B5}"/>
              </a:ext>
            </a:extLst>
          </p:cNvPr>
          <p:cNvSpPr txBox="1">
            <a:spLocks noChangeArrowheads="1"/>
          </p:cNvSpPr>
          <p:nvPr/>
        </p:nvSpPr>
        <p:spPr bwMode="auto">
          <a:xfrm>
            <a:off x="539750" y="5516563"/>
            <a:ext cx="8569325"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lnSpc>
                <a:spcPct val="90000"/>
              </a:lnSpc>
              <a:spcBef>
                <a:spcPct val="20000"/>
              </a:spcBef>
              <a:defRPr/>
            </a:pPr>
            <a:r>
              <a:rPr lang="en-US" altLang="es-PR" sz="2800">
                <a:effectLst>
                  <a:outerShdw blurRad="38100" dist="38100" dir="2700000" algn="tl">
                    <a:srgbClr val="C0C0C0"/>
                  </a:outerShdw>
                </a:effectLst>
                <a:latin typeface="Calibri" pitchFamily="34" charset="0"/>
              </a:rPr>
              <a:t>Vida productiva y plena</a:t>
            </a:r>
            <a:endParaRPr lang="en-US" altLang="es-PR" sz="2500" i="1">
              <a:latin typeface="Arial Black" pitchFamily="34" charset="0"/>
            </a:endParaRPr>
          </a:p>
        </p:txBody>
      </p:sp>
      <p:pic>
        <p:nvPicPr>
          <p:cNvPr id="103442" name="Picture 15" descr="Bullets_Arrow_Blue1_Right_03">
            <a:extLst>
              <a:ext uri="{FF2B5EF4-FFF2-40B4-BE49-F238E27FC236}">
                <a16:creationId xmlns:a16="http://schemas.microsoft.com/office/drawing/2014/main" id="{4695130E-9B00-F156-C25B-AA03470E5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1784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3" name="Text Box 6">
            <a:extLst>
              <a:ext uri="{FF2B5EF4-FFF2-40B4-BE49-F238E27FC236}">
                <a16:creationId xmlns:a16="http://schemas.microsoft.com/office/drawing/2014/main" id="{C28B267A-D15A-E194-DBFC-F8F67D11C054}"/>
              </a:ext>
            </a:extLst>
          </p:cNvPr>
          <p:cNvSpPr txBox="1">
            <a:spLocks noChangeArrowheads="1"/>
          </p:cNvSpPr>
          <p:nvPr/>
        </p:nvSpPr>
        <p:spPr bwMode="auto">
          <a:xfrm>
            <a:off x="107950" y="6094413"/>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Lifetime Physical Fitness &amp; Wellness: A Personalized Program</a:t>
            </a:r>
            <a:r>
              <a:rPr lang="en-US" altLang="es-PR" sz="1200">
                <a:latin typeface="Times New Roman" panose="02020603050405020304" pitchFamily="18" charset="0"/>
                <a:cs typeface="Times New Roman" panose="02020603050405020304" pitchFamily="18" charset="0"/>
              </a:rPr>
              <a:t>. 14th. ed.; (p. 510), por W. W. K. Hoeger, S. A. Hoeger, C. I. Hoeger, &amp; A. L. Fawson, 2017, Boston, MA: Cengage Learning. Copyright 2017, 2015 por Cengage Learning.</a:t>
            </a:r>
          </a:p>
        </p:txBody>
      </p:sp>
      <p:sp>
        <p:nvSpPr>
          <p:cNvPr id="2" name="Text Box 6">
            <a:extLst>
              <a:ext uri="{FF2B5EF4-FFF2-40B4-BE49-F238E27FC236}">
                <a16:creationId xmlns:a16="http://schemas.microsoft.com/office/drawing/2014/main" id="{9FCA2BCE-3740-468E-8254-5AAC5FAD5304}"/>
              </a:ext>
            </a:extLst>
          </p:cNvPr>
          <p:cNvSpPr txBox="1">
            <a:spLocks noChangeArrowheads="1"/>
          </p:cNvSpPr>
          <p:nvPr/>
        </p:nvSpPr>
        <p:spPr bwMode="auto">
          <a:xfrm>
            <a:off x="539750" y="3817938"/>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lnSpc>
                <a:spcPct val="90000"/>
              </a:lnSpc>
              <a:spcBef>
                <a:spcPct val="20000"/>
              </a:spcBef>
              <a:defRPr/>
            </a:pPr>
            <a:r>
              <a:rPr lang="en-US" altLang="es-PR" sz="2800">
                <a:effectLst>
                  <a:outerShdw blurRad="38100" dist="38100" dir="2700000" algn="tl">
                    <a:srgbClr val="C0C0C0"/>
                  </a:outerShdw>
                </a:effectLst>
                <a:latin typeface="Calibri" pitchFamily="34" charset="0"/>
              </a:rPr>
              <a:t>Menor incidencia de enfermedades infecto-contagiosas</a:t>
            </a:r>
            <a:endParaRPr lang="en-US" altLang="es-PR" sz="2500" i="1">
              <a:latin typeface="Arial Black" pitchFamily="34" charset="0"/>
            </a:endParaRPr>
          </a:p>
        </p:txBody>
      </p:sp>
      <p:pic>
        <p:nvPicPr>
          <p:cNvPr id="103445" name="Picture 7" descr="Bullets_Arrow_Blue1_Right_03">
            <a:extLst>
              <a:ext uri="{FF2B5EF4-FFF2-40B4-BE49-F238E27FC236}">
                <a16:creationId xmlns:a16="http://schemas.microsoft.com/office/drawing/2014/main" id="{7116E924-B3F5-E8E2-D781-82C688DA4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889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6" name="Picture 27" descr="05">
            <a:extLst>
              <a:ext uri="{FF2B5EF4-FFF2-40B4-BE49-F238E27FC236}">
                <a16:creationId xmlns:a16="http://schemas.microsoft.com/office/drawing/2014/main" id="{462D22A0-8782-8B19-9263-C69764DD7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835025"/>
            <a:ext cx="21605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Terminologia_Banners_01">
            <a:extLst>
              <a:ext uri="{FF2B5EF4-FFF2-40B4-BE49-F238E27FC236}">
                <a16:creationId xmlns:a16="http://schemas.microsoft.com/office/drawing/2014/main" id="{C4DFC24A-33FE-A259-A578-297CAA374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0" descr="Agradecimientos_01">
            <a:extLst>
              <a:ext uri="{FF2B5EF4-FFF2-40B4-BE49-F238E27FC236}">
                <a16:creationId xmlns:a16="http://schemas.microsoft.com/office/drawing/2014/main" id="{81AD1A0A-6435-18E2-1654-9E03F78CE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Bannner1">
            <a:extLst>
              <a:ext uri="{FF2B5EF4-FFF2-40B4-BE49-F238E27FC236}">
                <a16:creationId xmlns:a16="http://schemas.microsoft.com/office/drawing/2014/main" id="{0DB4774A-B56A-274E-611A-84B13A76B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6">
            <a:extLst>
              <a:ext uri="{FF2B5EF4-FFF2-40B4-BE49-F238E27FC236}">
                <a16:creationId xmlns:a16="http://schemas.microsoft.com/office/drawing/2014/main" id="{30DFF517-2A6D-53F0-D8B9-D8B57589D00B}"/>
              </a:ext>
            </a:extLst>
          </p:cNvPr>
          <p:cNvSpPr txBox="1">
            <a:spLocks noChangeArrowheads="1"/>
          </p:cNvSpPr>
          <p:nvPr/>
        </p:nvSpPr>
        <p:spPr bwMode="auto">
          <a:xfrm>
            <a:off x="0" y="6381750"/>
            <a:ext cx="9144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Adaptado de: “Guide to help you Restore a Sense of Well-Being and Balance in your Life”, [Brochure]. Copyright 1997 por: Park Nicollet </a:t>
            </a:r>
            <a:r>
              <a:rPr lang="en-US" altLang="es-PR" sz="1200" i="1">
                <a:latin typeface="Times New Roman" panose="02020603050405020304" pitchFamily="18" charset="0"/>
                <a:cs typeface="Times New Roman" panose="02020603050405020304" pitchFamily="18" charset="0"/>
              </a:rPr>
              <a:t>Health Resourse</a:t>
            </a:r>
            <a:r>
              <a:rPr lang="en-US" altLang="es-PR" sz="1200" baseline="30000">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a:t>
            </a:r>
          </a:p>
        </p:txBody>
      </p:sp>
      <p:pic>
        <p:nvPicPr>
          <p:cNvPr id="109571" name="Picture 4" descr="Piramide_del_Bienestar">
            <a:extLst>
              <a:ext uri="{FF2B5EF4-FFF2-40B4-BE49-F238E27FC236}">
                <a16:creationId xmlns:a16="http://schemas.microsoft.com/office/drawing/2014/main" id="{C150A248-7B9A-E0F7-DE87-6773871CF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906463"/>
            <a:ext cx="8199438"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960D13-69C2-612E-5DB4-0243FD0A6211}"/>
              </a:ext>
            </a:extLst>
          </p:cNvPr>
          <p:cNvSpPr>
            <a:spLocks/>
          </p:cNvSpPr>
          <p:nvPr/>
        </p:nvSpPr>
        <p:spPr bwMode="auto">
          <a:xfrm>
            <a:off x="611188" y="692150"/>
            <a:ext cx="83534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itchFamily="34" charset="0"/>
                <a:cs typeface="Arial" charset="0"/>
              </a:rPr>
              <a:t>LA PIRÁMIDE DE LA SALUD Y EL BIENESTAR</a:t>
            </a:r>
            <a:endParaRPr lang="es-PR" altLang="es-PR" sz="200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breeze.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a:extLst>
              <a:ext uri="{FF2B5EF4-FFF2-40B4-BE49-F238E27FC236}">
                <a16:creationId xmlns:a16="http://schemas.microsoft.com/office/drawing/2014/main" id="{45AA61C3-5B1A-EDC1-EF00-39EB11329911}"/>
              </a:ext>
            </a:extLst>
          </p:cNvPr>
          <p:cNvSpPr>
            <a:spLocks noChangeArrowheads="1"/>
          </p:cNvSpPr>
          <p:nvPr/>
        </p:nvSpPr>
        <p:spPr bwMode="auto">
          <a:xfrm>
            <a:off x="4425950" y="1916113"/>
            <a:ext cx="4610100"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20000"/>
              </a:spcBef>
              <a:buClrTx/>
              <a:buFontTx/>
              <a:buNone/>
            </a:pPr>
            <a:r>
              <a:rPr lang="en-US" altLang="es-PR" sz="3600" b="1">
                <a:latin typeface="Arial" panose="020B0604020202020204" pitchFamily="34" charset="0"/>
                <a:cs typeface="Arial" panose="020B0604020202020204" pitchFamily="34" charset="0"/>
              </a:rPr>
              <a:t>“Un completo</a:t>
            </a:r>
          </a:p>
          <a:p>
            <a:pPr>
              <a:lnSpc>
                <a:spcPct val="80000"/>
              </a:lnSpc>
              <a:spcBef>
                <a:spcPct val="20000"/>
              </a:spcBef>
              <a:buClrTx/>
              <a:buFontTx/>
              <a:buNone/>
            </a:pPr>
            <a:r>
              <a:rPr lang="en-US" altLang="es-PR" sz="3600" b="1">
                <a:latin typeface="Arial" panose="020B0604020202020204" pitchFamily="34" charset="0"/>
                <a:cs typeface="Arial" panose="020B0604020202020204" pitchFamily="34" charset="0"/>
              </a:rPr>
              <a:t>estado de bienestar</a:t>
            </a:r>
          </a:p>
          <a:p>
            <a:pPr>
              <a:lnSpc>
                <a:spcPct val="80000"/>
              </a:lnSpc>
              <a:spcBef>
                <a:spcPct val="20000"/>
              </a:spcBef>
              <a:buClrTx/>
              <a:buFontTx/>
              <a:buNone/>
            </a:pPr>
            <a:r>
              <a:rPr lang="en-US" altLang="es-PR" sz="3600" b="1">
                <a:latin typeface="Arial" panose="020B0604020202020204" pitchFamily="34" charset="0"/>
                <a:cs typeface="Arial" panose="020B0604020202020204" pitchFamily="34" charset="0"/>
              </a:rPr>
              <a:t>físico, mental y</a:t>
            </a:r>
          </a:p>
          <a:p>
            <a:pPr>
              <a:lnSpc>
                <a:spcPct val="80000"/>
              </a:lnSpc>
              <a:spcBef>
                <a:spcPct val="20000"/>
              </a:spcBef>
              <a:buClrTx/>
              <a:buFontTx/>
              <a:buNone/>
            </a:pPr>
            <a:r>
              <a:rPr lang="en-US" altLang="es-PR" sz="3600" b="1">
                <a:latin typeface="Arial" panose="020B0604020202020204" pitchFamily="34" charset="0"/>
                <a:cs typeface="Arial" panose="020B0604020202020204" pitchFamily="34" charset="0"/>
              </a:rPr>
              <a:t>social, y no</a:t>
            </a:r>
          </a:p>
          <a:p>
            <a:pPr>
              <a:lnSpc>
                <a:spcPct val="80000"/>
              </a:lnSpc>
              <a:spcBef>
                <a:spcPct val="20000"/>
              </a:spcBef>
              <a:buClrTx/>
              <a:buFontTx/>
              <a:buNone/>
            </a:pPr>
            <a:r>
              <a:rPr lang="en-US" altLang="es-PR" sz="3600" b="1">
                <a:latin typeface="Arial" panose="020B0604020202020204" pitchFamily="34" charset="0"/>
                <a:cs typeface="Arial" panose="020B0604020202020204" pitchFamily="34" charset="0"/>
              </a:rPr>
              <a:t>meramente la</a:t>
            </a:r>
          </a:p>
          <a:p>
            <a:pPr>
              <a:lnSpc>
                <a:spcPct val="80000"/>
              </a:lnSpc>
              <a:spcBef>
                <a:spcPct val="20000"/>
              </a:spcBef>
              <a:buClrTx/>
              <a:buFontTx/>
              <a:buNone/>
            </a:pPr>
            <a:r>
              <a:rPr lang="en-US" altLang="es-PR" sz="3600" b="1">
                <a:latin typeface="Arial" panose="020B0604020202020204" pitchFamily="34" charset="0"/>
                <a:cs typeface="Arial" panose="020B0604020202020204" pitchFamily="34" charset="0"/>
              </a:rPr>
              <a:t>ausencia de</a:t>
            </a:r>
          </a:p>
          <a:p>
            <a:pPr>
              <a:lnSpc>
                <a:spcPct val="80000"/>
              </a:lnSpc>
              <a:spcBef>
                <a:spcPct val="20000"/>
              </a:spcBef>
              <a:buClrTx/>
              <a:buFontTx/>
              <a:buNone/>
            </a:pPr>
            <a:r>
              <a:rPr lang="en-US" altLang="es-PR" sz="3600" b="1">
                <a:latin typeface="Arial" panose="020B0604020202020204" pitchFamily="34" charset="0"/>
                <a:cs typeface="Arial" panose="020B0604020202020204" pitchFamily="34" charset="0"/>
              </a:rPr>
              <a:t>enfermedad o</a:t>
            </a:r>
          </a:p>
          <a:p>
            <a:pPr>
              <a:lnSpc>
                <a:spcPct val="80000"/>
              </a:lnSpc>
              <a:spcBef>
                <a:spcPct val="20000"/>
              </a:spcBef>
              <a:buClrTx/>
              <a:buFontTx/>
              <a:buNone/>
            </a:pPr>
            <a:r>
              <a:rPr lang="en-US" altLang="es-PR" sz="3600" b="1">
                <a:latin typeface="Arial" panose="020B0604020202020204" pitchFamily="34" charset="0"/>
                <a:cs typeface="Arial" panose="020B0604020202020204" pitchFamily="34" charset="0"/>
              </a:rPr>
              <a:t>incapacidad”</a:t>
            </a:r>
          </a:p>
        </p:txBody>
      </p:sp>
      <p:sp>
        <p:nvSpPr>
          <p:cNvPr id="2" name="Title 1">
            <a:extLst>
              <a:ext uri="{FF2B5EF4-FFF2-40B4-BE49-F238E27FC236}">
                <a16:creationId xmlns:a16="http://schemas.microsoft.com/office/drawing/2014/main" id="{581367FB-52C4-922D-FA2A-4AEAFED98F41}"/>
              </a:ext>
            </a:extLst>
          </p:cNvPr>
          <p:cNvSpPr>
            <a:spLocks/>
          </p:cNvSpPr>
          <p:nvPr/>
        </p:nvSpPr>
        <p:spPr bwMode="auto">
          <a:xfrm>
            <a:off x="4387850" y="763588"/>
            <a:ext cx="45751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90000"/>
              </a:lnSpc>
              <a:defRPr/>
            </a:pPr>
            <a:r>
              <a:rPr lang="es-PR" altLang="es-PR">
                <a:solidFill>
                  <a:srgbClr val="484876"/>
                </a:solidFill>
                <a:effectLst>
                  <a:outerShdw blurRad="38100" dist="38100" dir="2700000" algn="tl">
                    <a:srgbClr val="C0C0C0"/>
                  </a:outerShdw>
                </a:effectLst>
                <a:latin typeface="Arial Black" pitchFamily="34" charset="0"/>
                <a:cs typeface="Arial" charset="0"/>
              </a:rPr>
              <a:t>SALUD</a:t>
            </a:r>
            <a:r>
              <a:rPr lang="es-PR" altLang="es-PR" sz="2800">
                <a:solidFill>
                  <a:srgbClr val="484876"/>
                </a:solidFill>
                <a:effectLst>
                  <a:outerShdw blurRad="38100" dist="38100" dir="2700000" algn="tl">
                    <a:srgbClr val="C0C0C0"/>
                  </a:outerShdw>
                </a:effectLst>
                <a:latin typeface="Arial Black" pitchFamily="34" charset="0"/>
                <a:cs typeface="Arial" charset="0"/>
              </a:rPr>
              <a:t> - Concepto:</a:t>
            </a:r>
            <a:br>
              <a:rPr lang="es-PR" altLang="es-PR" sz="2800">
                <a:solidFill>
                  <a:srgbClr val="484876"/>
                </a:solidFill>
                <a:effectLst>
                  <a:outerShdw blurRad="38100" dist="38100" dir="2700000" algn="tl">
                    <a:srgbClr val="C0C0C0"/>
                  </a:outerShdw>
                </a:effectLst>
                <a:latin typeface="Arial Black" pitchFamily="34" charset="0"/>
                <a:cs typeface="Arial" charset="0"/>
              </a:rPr>
            </a:br>
            <a:r>
              <a:rPr lang="es-PR" altLang="es-PR" sz="3500" i="1">
                <a:solidFill>
                  <a:srgbClr val="484876"/>
                </a:solidFill>
                <a:effectLst>
                  <a:outerShdw blurRad="38100" dist="38100" dir="2700000" algn="tl">
                    <a:srgbClr val="C0C0C0"/>
                  </a:outerShdw>
                </a:effectLst>
                <a:latin typeface="Arial Black" pitchFamily="34" charset="0"/>
                <a:cs typeface="Arial" charset="0"/>
              </a:rPr>
              <a:t>WHO, 1947</a:t>
            </a:r>
          </a:p>
        </p:txBody>
      </p:sp>
      <p:pic>
        <p:nvPicPr>
          <p:cNvPr id="111620" name="Picture 6" descr="hikers_by_lakeshore 10">
            <a:extLst>
              <a:ext uri="{FF2B5EF4-FFF2-40B4-BE49-F238E27FC236}">
                <a16:creationId xmlns:a16="http://schemas.microsoft.com/office/drawing/2014/main" id="{EE8C2BDD-3645-A5E9-28ED-70334545C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620713"/>
            <a:ext cx="40560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8">
            <a:extLst>
              <a:ext uri="{FF2B5EF4-FFF2-40B4-BE49-F238E27FC236}">
                <a16:creationId xmlns:a16="http://schemas.microsoft.com/office/drawing/2014/main" id="{FE639B7F-E068-B0DB-A1E2-D06E15C91DA5}"/>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s-PR" altLang="en-US"/>
          </a:p>
        </p:txBody>
      </p:sp>
      <p:sp>
        <p:nvSpPr>
          <p:cNvPr id="111622" name="Text Box 6">
            <a:extLst>
              <a:ext uri="{FF2B5EF4-FFF2-40B4-BE49-F238E27FC236}">
                <a16:creationId xmlns:a16="http://schemas.microsoft.com/office/drawing/2014/main" id="{BD30A3B6-AC94-61F6-CDBB-9D8383EC5846}"/>
              </a:ext>
            </a:extLst>
          </p:cNvPr>
          <p:cNvSpPr txBox="1">
            <a:spLocks noChangeArrowheads="1"/>
          </p:cNvSpPr>
          <p:nvPr/>
        </p:nvSpPr>
        <p:spPr bwMode="auto">
          <a:xfrm>
            <a:off x="179388" y="6426200"/>
            <a:ext cx="89646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Tomado de: “Constitution of the World Health Organization", por: World Health Organization, 1947, </a:t>
            </a:r>
            <a:r>
              <a:rPr lang="en-US" altLang="es-PR" sz="1200" b="1" i="1">
                <a:latin typeface="Times New Roman" panose="02020603050405020304" pitchFamily="18" charset="0"/>
              </a:rPr>
              <a:t>Chronicle of WHO, 1.</a:t>
            </a:r>
          </a:p>
        </p:txBody>
      </p:sp>
    </p:spTree>
    <p:custDataLst>
      <p:tags r:id="rId1"/>
    </p:custDataLst>
  </p:cSld>
  <p:clrMapOvr>
    <a:masterClrMapping/>
  </p:clrMapOvr>
  <p:transition spd="slow">
    <p:fade/>
    <p:sndAc>
      <p:stSnd>
        <p:snd r:embed="rId4" name="breeze.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4" descr="Dimensiones_Triangulo_01">
            <a:extLst>
              <a:ext uri="{FF2B5EF4-FFF2-40B4-BE49-F238E27FC236}">
                <a16:creationId xmlns:a16="http://schemas.microsoft.com/office/drawing/2014/main" id="{FA7F40C0-B5B2-6BEE-77ED-A5C1B517F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981075"/>
            <a:ext cx="68405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GT21_Bienestar_Dimensiones_PPT">
            <a:extLst>
              <a:ext uri="{FF2B5EF4-FFF2-40B4-BE49-F238E27FC236}">
                <a16:creationId xmlns:a16="http://schemas.microsoft.com/office/drawing/2014/main" id="{68C9D35F-505B-11DD-95FE-D25B0795D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765175"/>
            <a:ext cx="734536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SALUD_Dimensiones_10">
            <a:extLst>
              <a:ext uri="{FF2B5EF4-FFF2-40B4-BE49-F238E27FC236}">
                <a16:creationId xmlns:a16="http://schemas.microsoft.com/office/drawing/2014/main" id="{9A0D6465-156A-A64A-7BC3-ABF14CB74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798513"/>
            <a:ext cx="665956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E217CC-1A43-2CE4-C895-820FB704D16C}"/>
              </a:ext>
            </a:extLst>
          </p:cNvPr>
          <p:cNvSpPr>
            <a:spLocks/>
          </p:cNvSpPr>
          <p:nvPr/>
        </p:nvSpPr>
        <p:spPr bwMode="auto">
          <a:xfrm>
            <a:off x="107950" y="-26988"/>
            <a:ext cx="3025775"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580000"/>
              </a:lnSpc>
              <a:defRPr/>
            </a:pPr>
            <a:r>
              <a:rPr lang="es-PR" altLang="es-PR" sz="2800" i="1">
                <a:solidFill>
                  <a:srgbClr val="484876"/>
                </a:solidFill>
                <a:effectLst>
                  <a:outerShdw blurRad="38100" dist="38100" dir="2700000" algn="tl">
                    <a:srgbClr val="C0C0C0"/>
                  </a:outerShdw>
                </a:effectLst>
                <a:latin typeface="Arial Black" pitchFamily="34" charset="0"/>
                <a:cs typeface="Arial" charset="0"/>
              </a:rPr>
              <a:t>DIMENSIONES</a:t>
            </a:r>
            <a:br>
              <a:rPr lang="es-PR" altLang="es-PR" sz="2800" i="1">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DE LA</a:t>
            </a:r>
            <a:br>
              <a:rPr lang="es-PR" altLang="es-PR" sz="2800" i="1">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SALUD</a:t>
            </a:r>
          </a:p>
        </p:txBody>
      </p:sp>
    </p:spTree>
    <p:custDataLst>
      <p:tags r:id="rId1"/>
    </p:custDataLst>
  </p:cSld>
  <p:clrMapOvr>
    <a:masterClrMapping/>
  </p:clrMapOvr>
  <p:transition spd="slow">
    <p:fade/>
    <p:sndAc>
      <p:stSnd>
        <p:snd r:embed="rId4" name="breeze.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81D924-DD1A-0DAC-BDB6-843EA4A218AF}"/>
              </a:ext>
            </a:extLst>
          </p:cNvPr>
          <p:cNvSpPr>
            <a:spLocks/>
          </p:cNvSpPr>
          <p:nvPr/>
        </p:nvSpPr>
        <p:spPr bwMode="auto">
          <a:xfrm>
            <a:off x="2484438" y="787400"/>
            <a:ext cx="6119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ts val="4300"/>
              </a:lnSpc>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APTITUD FÍSICA Y LAS</a:t>
            </a:r>
          </a:p>
          <a:p>
            <a:pPr eaLnBrk="1" hangingPunct="1">
              <a:lnSpc>
                <a:spcPts val="4300"/>
              </a:lnSpc>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
        <p:nvSpPr>
          <p:cNvPr id="119811" name="Text Box 5">
            <a:extLst>
              <a:ext uri="{FF2B5EF4-FFF2-40B4-BE49-F238E27FC236}">
                <a16:creationId xmlns:a16="http://schemas.microsoft.com/office/drawing/2014/main" id="{296CF3E1-C9B5-6FFD-7C7C-41A783A64CB6}"/>
              </a:ext>
            </a:extLst>
          </p:cNvPr>
          <p:cNvSpPr txBox="1">
            <a:spLocks noChangeArrowheads="1"/>
          </p:cNvSpPr>
          <p:nvPr/>
        </p:nvSpPr>
        <p:spPr bwMode="auto">
          <a:xfrm>
            <a:off x="717550" y="1916113"/>
            <a:ext cx="12811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Física:</a:t>
            </a:r>
          </a:p>
        </p:txBody>
      </p:sp>
      <p:sp>
        <p:nvSpPr>
          <p:cNvPr id="119812" name="Text Box 6">
            <a:extLst>
              <a:ext uri="{FF2B5EF4-FFF2-40B4-BE49-F238E27FC236}">
                <a16:creationId xmlns:a16="http://schemas.microsoft.com/office/drawing/2014/main" id="{E9BE4CF4-8C7C-DE35-6388-C452DFDED47D}"/>
              </a:ext>
            </a:extLst>
          </p:cNvPr>
          <p:cNvSpPr txBox="1">
            <a:spLocks noChangeArrowheads="1"/>
          </p:cNvSpPr>
          <p:nvPr/>
        </p:nvSpPr>
        <p:spPr bwMode="auto">
          <a:xfrm>
            <a:off x="1042988" y="2420938"/>
            <a:ext cx="4752975" cy="3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n-US" altLang="es-PR" sz="2100" b="1">
                <a:solidFill>
                  <a:srgbClr val="000000"/>
                </a:solidFill>
              </a:rPr>
              <a:t>Una Buena aptitud física</a:t>
            </a:r>
            <a:r>
              <a:rPr lang="en-US" altLang="es-PR" sz="2100">
                <a:solidFill>
                  <a:srgbClr val="000000"/>
                </a:solidFill>
              </a:rPr>
              <a:t>:</a:t>
            </a:r>
          </a:p>
        </p:txBody>
      </p:sp>
      <p:pic>
        <p:nvPicPr>
          <p:cNvPr id="119813" name="Picture 7" descr="Bullet_Round_Diamond_Maggenta_02">
            <a:extLst>
              <a:ext uri="{FF2B5EF4-FFF2-40B4-BE49-F238E27FC236}">
                <a16:creationId xmlns:a16="http://schemas.microsoft.com/office/drawing/2014/main" id="{0BE600C1-432D-33FE-56AD-AA3610A5C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49237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8" descr="Bullets_Arrow_Blue1_Right_03">
            <a:extLst>
              <a:ext uri="{FF2B5EF4-FFF2-40B4-BE49-F238E27FC236}">
                <a16:creationId xmlns:a16="http://schemas.microsoft.com/office/drawing/2014/main" id="{0358E087-CB82-20E7-0AC6-88408102C3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19875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9">
            <a:extLst>
              <a:ext uri="{FF2B5EF4-FFF2-40B4-BE49-F238E27FC236}">
                <a16:creationId xmlns:a16="http://schemas.microsoft.com/office/drawing/2014/main" id="{A9CB32DD-4762-DBC9-12AC-6B4B2A299FF3}"/>
              </a:ext>
            </a:extLst>
          </p:cNvPr>
          <p:cNvSpPr txBox="1">
            <a:spLocks noChangeArrowheads="1"/>
          </p:cNvSpPr>
          <p:nvPr/>
        </p:nvSpPr>
        <p:spPr bwMode="auto">
          <a:xfrm>
            <a:off x="1077913" y="2854325"/>
            <a:ext cx="767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s-ES" altLang="es-PR" sz="2200">
                <a:solidFill>
                  <a:srgbClr val="000000"/>
                </a:solidFill>
                <a:latin typeface="Arial" panose="020B0604020202020204" pitchFamily="34" charset="0"/>
              </a:rPr>
              <a:t>Reduce el riesgo para las enfermedades crónico-degenerativas, aumenta la energía y estámina, y puede incrementar la expectativa de vida al nacer</a:t>
            </a:r>
            <a:endParaRPr lang="en-US" altLang="es-PR" sz="2200">
              <a:solidFill>
                <a:srgbClr val="000000"/>
              </a:solidFill>
              <a:latin typeface="Arial" panose="020B0604020202020204" pitchFamily="34" charset="0"/>
            </a:endParaRPr>
          </a:p>
        </p:txBody>
      </p:sp>
      <p:sp>
        <p:nvSpPr>
          <p:cNvPr id="119816" name="Text Box 10">
            <a:extLst>
              <a:ext uri="{FF2B5EF4-FFF2-40B4-BE49-F238E27FC236}">
                <a16:creationId xmlns:a16="http://schemas.microsoft.com/office/drawing/2014/main" id="{264BCC99-091B-3A9B-1D54-FB4B57809E99}"/>
              </a:ext>
            </a:extLst>
          </p:cNvPr>
          <p:cNvSpPr txBox="1">
            <a:spLocks noChangeArrowheads="1"/>
          </p:cNvSpPr>
          <p:nvPr/>
        </p:nvSpPr>
        <p:spPr bwMode="auto">
          <a:xfrm>
            <a:off x="717550" y="3933825"/>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Emocional:</a:t>
            </a:r>
          </a:p>
        </p:txBody>
      </p:sp>
      <p:sp>
        <p:nvSpPr>
          <p:cNvPr id="119817" name="Text Box 11">
            <a:extLst>
              <a:ext uri="{FF2B5EF4-FFF2-40B4-BE49-F238E27FC236}">
                <a16:creationId xmlns:a16="http://schemas.microsoft.com/office/drawing/2014/main" id="{C646E8C9-B823-FD77-33F4-05DF8F112B42}"/>
              </a:ext>
            </a:extLst>
          </p:cNvPr>
          <p:cNvSpPr txBox="1">
            <a:spLocks noChangeArrowheads="1"/>
          </p:cNvSpPr>
          <p:nvPr/>
        </p:nvSpPr>
        <p:spPr bwMode="auto">
          <a:xfrm>
            <a:off x="1042988" y="4468813"/>
            <a:ext cx="75612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n-US" altLang="es-PR" sz="2100" b="1">
                <a:solidFill>
                  <a:srgbClr val="000000"/>
                </a:solidFill>
              </a:rPr>
              <a:t>Una adecuada aptitud física:</a:t>
            </a:r>
          </a:p>
        </p:txBody>
      </p:sp>
      <p:pic>
        <p:nvPicPr>
          <p:cNvPr id="119818" name="Picture 12" descr="Bullet_Round_Diamond_Maggenta_02">
            <a:extLst>
              <a:ext uri="{FF2B5EF4-FFF2-40B4-BE49-F238E27FC236}">
                <a16:creationId xmlns:a16="http://schemas.microsoft.com/office/drawing/2014/main" id="{2A883FB6-EAA9-C4BB-6FF3-8077D4078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54025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13" descr="Bullets_Arrow_Blue1_Right_03">
            <a:extLst>
              <a:ext uri="{FF2B5EF4-FFF2-40B4-BE49-F238E27FC236}">
                <a16:creationId xmlns:a16="http://schemas.microsoft.com/office/drawing/2014/main" id="{A22735EC-26B5-7F52-D162-98F40C9438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40052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Text Box 9">
            <a:extLst>
              <a:ext uri="{FF2B5EF4-FFF2-40B4-BE49-F238E27FC236}">
                <a16:creationId xmlns:a16="http://schemas.microsoft.com/office/drawing/2014/main" id="{1979401D-7969-4A35-2B1B-8B21D657E4A4}"/>
              </a:ext>
            </a:extLst>
          </p:cNvPr>
          <p:cNvSpPr txBox="1">
            <a:spLocks noChangeArrowheads="1"/>
          </p:cNvSpPr>
          <p:nvPr/>
        </p:nvSpPr>
        <p:spPr bwMode="auto">
          <a:xfrm>
            <a:off x="1077913" y="4943475"/>
            <a:ext cx="767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s-ES" altLang="es-PR" sz="2200">
                <a:solidFill>
                  <a:srgbClr val="000000"/>
                </a:solidFill>
                <a:latin typeface="Arial" panose="020B0604020202020204" pitchFamily="34" charset="0"/>
              </a:rPr>
              <a:t>Disminuye las tensiones y la ansiedad, libera la depresión, alivia el distrés, mejora el humor y promueve una auto-imagen positiva</a:t>
            </a:r>
            <a:endParaRPr lang="en-US" altLang="es-PR" sz="2200">
              <a:solidFill>
                <a:srgbClr val="000000"/>
              </a:solidFill>
              <a:latin typeface="Arial" panose="020B0604020202020204" pitchFamily="34" charset="0"/>
            </a:endParaRPr>
          </a:p>
        </p:txBody>
      </p:sp>
      <p:sp>
        <p:nvSpPr>
          <p:cNvPr id="119821" name="Text Box 6">
            <a:extLst>
              <a:ext uri="{FF2B5EF4-FFF2-40B4-BE49-F238E27FC236}">
                <a16:creationId xmlns:a16="http://schemas.microsoft.com/office/drawing/2014/main" id="{A8D35881-4626-06AD-03E6-6A0145699A5F}"/>
              </a:ext>
            </a:extLst>
          </p:cNvPr>
          <p:cNvSpPr txBox="1">
            <a:spLocks noChangeArrowheads="1"/>
          </p:cNvSpPr>
          <p:nvPr/>
        </p:nvSpPr>
        <p:spPr bwMode="auto">
          <a:xfrm>
            <a:off x="252413" y="6021388"/>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Reproducido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207), por D. Hales, 2017, Boston, MA: Cengage Learning. Copyright 2017,  por Cengage Learning</a:t>
            </a:r>
          </a:p>
        </p:txBody>
      </p:sp>
      <p:pic>
        <p:nvPicPr>
          <p:cNvPr id="2" name="Picture 1">
            <a:extLst>
              <a:ext uri="{FF2B5EF4-FFF2-40B4-BE49-F238E27FC236}">
                <a16:creationId xmlns:a16="http://schemas.microsoft.com/office/drawing/2014/main" id="{3859F4B8-3BA7-D140-71A9-8DBD7E0D98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982" y="476969"/>
            <a:ext cx="2159794" cy="1439863"/>
          </a:xfrm>
          <a:prstGeom prst="rect">
            <a:avLst/>
          </a:prstGeom>
          <a:effectLst>
            <a:softEdge rad="127000"/>
          </a:effectLst>
        </p:spPr>
      </p:pic>
    </p:spTree>
    <p:custDataLst>
      <p:tags r:id="rId1"/>
    </p:custDataLst>
  </p:cSld>
  <p:clrMapOvr>
    <a:masterClrMapping/>
  </p:clrMapOvr>
  <p:transition spd="slow">
    <p:fade/>
    <p:sndAc>
      <p:stSnd>
        <p:snd r:embed="rId4" name="breeze.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5">
            <a:extLst>
              <a:ext uri="{FF2B5EF4-FFF2-40B4-BE49-F238E27FC236}">
                <a16:creationId xmlns:a16="http://schemas.microsoft.com/office/drawing/2014/main" id="{525608D9-7942-5D03-0BAF-9627B2DEB27F}"/>
              </a:ext>
            </a:extLst>
          </p:cNvPr>
          <p:cNvSpPr txBox="1">
            <a:spLocks noChangeArrowheads="1"/>
          </p:cNvSpPr>
          <p:nvPr/>
        </p:nvSpPr>
        <p:spPr bwMode="auto">
          <a:xfrm>
            <a:off x="717550" y="1844675"/>
            <a:ext cx="128111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Social:</a:t>
            </a:r>
          </a:p>
        </p:txBody>
      </p:sp>
      <p:sp>
        <p:nvSpPr>
          <p:cNvPr id="121859" name="Text Box 6">
            <a:extLst>
              <a:ext uri="{FF2B5EF4-FFF2-40B4-BE49-F238E27FC236}">
                <a16:creationId xmlns:a16="http://schemas.microsoft.com/office/drawing/2014/main" id="{DB08AA47-806D-8981-280E-2D9294CBDF2A}"/>
              </a:ext>
            </a:extLst>
          </p:cNvPr>
          <p:cNvSpPr txBox="1">
            <a:spLocks noChangeArrowheads="1"/>
          </p:cNvSpPr>
          <p:nvPr/>
        </p:nvSpPr>
        <p:spPr bwMode="auto">
          <a:xfrm>
            <a:off x="1042988" y="2349500"/>
            <a:ext cx="6192837"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n-US" altLang="es-PR" sz="2100" b="1">
                <a:solidFill>
                  <a:srgbClr val="000000"/>
                </a:solidFill>
              </a:rPr>
              <a:t>Las actividades físicas</a:t>
            </a:r>
            <a:r>
              <a:rPr lang="en-US" altLang="es-PR" sz="2100">
                <a:solidFill>
                  <a:srgbClr val="000000"/>
                </a:solidFill>
              </a:rPr>
              <a:t>:</a:t>
            </a:r>
          </a:p>
        </p:txBody>
      </p:sp>
      <p:pic>
        <p:nvPicPr>
          <p:cNvPr id="121860" name="Picture 7" descr="Bullet_Round_Diamond_Maggenta_02">
            <a:extLst>
              <a:ext uri="{FF2B5EF4-FFF2-40B4-BE49-F238E27FC236}">
                <a16:creationId xmlns:a16="http://schemas.microsoft.com/office/drawing/2014/main" id="{55CCC236-ADA5-8A09-171C-6A6E47EC7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42093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8" descr="Bullets_Arrow_Blue1_Right_03">
            <a:extLst>
              <a:ext uri="{FF2B5EF4-FFF2-40B4-BE49-F238E27FC236}">
                <a16:creationId xmlns:a16="http://schemas.microsoft.com/office/drawing/2014/main" id="{50C4E3E6-2450-426A-8B26-3A8B2CC4AF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19161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9">
            <a:extLst>
              <a:ext uri="{FF2B5EF4-FFF2-40B4-BE49-F238E27FC236}">
                <a16:creationId xmlns:a16="http://schemas.microsoft.com/office/drawing/2014/main" id="{06BA2B3D-C510-3532-614D-3893631172A4}"/>
              </a:ext>
            </a:extLst>
          </p:cNvPr>
          <p:cNvSpPr txBox="1">
            <a:spLocks noChangeArrowheads="1"/>
          </p:cNvSpPr>
          <p:nvPr/>
        </p:nvSpPr>
        <p:spPr bwMode="auto">
          <a:xfrm>
            <a:off x="1077913" y="2782888"/>
            <a:ext cx="767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s-ES" altLang="es-PR" sz="2200">
                <a:solidFill>
                  <a:srgbClr val="000000"/>
                </a:solidFill>
                <a:latin typeface="Arial" panose="020B0604020202020204" pitchFamily="34" charset="0"/>
              </a:rPr>
              <a:t>Proveen oportunidades para conocer personas, así como para interaccionar efectivamente con las amistades y la familia</a:t>
            </a:r>
            <a:endParaRPr lang="en-US" altLang="es-PR" sz="2200">
              <a:solidFill>
                <a:srgbClr val="000000"/>
              </a:solidFill>
              <a:latin typeface="Arial" panose="020B0604020202020204" pitchFamily="34" charset="0"/>
            </a:endParaRPr>
          </a:p>
        </p:txBody>
      </p:sp>
      <p:sp>
        <p:nvSpPr>
          <p:cNvPr id="121863" name="Text Box 10">
            <a:extLst>
              <a:ext uri="{FF2B5EF4-FFF2-40B4-BE49-F238E27FC236}">
                <a16:creationId xmlns:a16="http://schemas.microsoft.com/office/drawing/2014/main" id="{F57B356D-57F8-E8EE-2EF6-753A16F0173C}"/>
              </a:ext>
            </a:extLst>
          </p:cNvPr>
          <p:cNvSpPr txBox="1">
            <a:spLocks noChangeArrowheads="1"/>
          </p:cNvSpPr>
          <p:nvPr/>
        </p:nvSpPr>
        <p:spPr bwMode="auto">
          <a:xfrm>
            <a:off x="717550" y="3860800"/>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Intelectual:</a:t>
            </a:r>
          </a:p>
        </p:txBody>
      </p:sp>
      <p:sp>
        <p:nvSpPr>
          <p:cNvPr id="121864" name="Text Box 11">
            <a:extLst>
              <a:ext uri="{FF2B5EF4-FFF2-40B4-BE49-F238E27FC236}">
                <a16:creationId xmlns:a16="http://schemas.microsoft.com/office/drawing/2014/main" id="{F85E8422-F1AA-49AB-562F-57C957D6FD8C}"/>
              </a:ext>
            </a:extLst>
          </p:cNvPr>
          <p:cNvSpPr txBox="1">
            <a:spLocks noChangeArrowheads="1"/>
          </p:cNvSpPr>
          <p:nvPr/>
        </p:nvSpPr>
        <p:spPr bwMode="auto">
          <a:xfrm>
            <a:off x="1042988" y="4397375"/>
            <a:ext cx="7561262"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n-US" altLang="es-PR" sz="2100" b="1">
                <a:solidFill>
                  <a:srgbClr val="000000"/>
                </a:solidFill>
              </a:rPr>
              <a:t>Individuos con una elevada aptitude física:</a:t>
            </a:r>
          </a:p>
        </p:txBody>
      </p:sp>
      <p:pic>
        <p:nvPicPr>
          <p:cNvPr id="121865" name="Picture 12" descr="Bullet_Round_Diamond_Maggenta_02">
            <a:extLst>
              <a:ext uri="{FF2B5EF4-FFF2-40B4-BE49-F238E27FC236}">
                <a16:creationId xmlns:a16="http://schemas.microsoft.com/office/drawing/2014/main" id="{6CEDC857-0CCA-98B5-A37D-518BAE1C7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4688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3" descr="Bullets_Arrow_Blue1_Right_03">
            <a:extLst>
              <a:ext uri="{FF2B5EF4-FFF2-40B4-BE49-F238E27FC236}">
                <a16:creationId xmlns:a16="http://schemas.microsoft.com/office/drawing/2014/main" id="{563C739F-FB54-3A1C-A6C6-C8ABAF767A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39322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7" name="Text Box 9">
            <a:extLst>
              <a:ext uri="{FF2B5EF4-FFF2-40B4-BE49-F238E27FC236}">
                <a16:creationId xmlns:a16="http://schemas.microsoft.com/office/drawing/2014/main" id="{D6E66952-05ED-198A-4B73-DA181BE6010F}"/>
              </a:ext>
            </a:extLst>
          </p:cNvPr>
          <p:cNvSpPr txBox="1">
            <a:spLocks noChangeArrowheads="1"/>
          </p:cNvSpPr>
          <p:nvPr/>
        </p:nvSpPr>
        <p:spPr bwMode="auto">
          <a:xfrm>
            <a:off x="1077913" y="4870450"/>
            <a:ext cx="767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s-ES" altLang="es-PR" sz="2200">
                <a:solidFill>
                  <a:srgbClr val="000000"/>
                </a:solidFill>
                <a:latin typeface="Arial" panose="020B0604020202020204" pitchFamily="34" charset="0"/>
              </a:rPr>
              <a:t>Se caracterizan por estar mas alertas, poseen mejor concentración, son más creativos, y presentan estilos de vida/hábitos más apropiados, o saludables</a:t>
            </a:r>
            <a:endParaRPr lang="en-US" altLang="es-PR" sz="2200">
              <a:solidFill>
                <a:srgbClr val="000000"/>
              </a:solidFill>
              <a:latin typeface="Arial" panose="020B0604020202020204" pitchFamily="34" charset="0"/>
            </a:endParaRPr>
          </a:p>
        </p:txBody>
      </p:sp>
      <p:sp>
        <p:nvSpPr>
          <p:cNvPr id="121868" name="Text Box 6">
            <a:extLst>
              <a:ext uri="{FF2B5EF4-FFF2-40B4-BE49-F238E27FC236}">
                <a16:creationId xmlns:a16="http://schemas.microsoft.com/office/drawing/2014/main" id="{911BF1E8-652D-70FD-18A0-DDF45DA4886A}"/>
              </a:ext>
            </a:extLst>
          </p:cNvPr>
          <p:cNvSpPr txBox="1">
            <a:spLocks noChangeArrowheads="1"/>
          </p:cNvSpPr>
          <p:nvPr/>
        </p:nvSpPr>
        <p:spPr bwMode="auto">
          <a:xfrm>
            <a:off x="252413" y="6021388"/>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Reproducido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207), por D. Hales, 2017, Boston, MA: Cengage Learning. Copyright 2017,  por Cengage Learning</a:t>
            </a:r>
          </a:p>
        </p:txBody>
      </p:sp>
      <p:sp>
        <p:nvSpPr>
          <p:cNvPr id="14" name="Title 1">
            <a:extLst>
              <a:ext uri="{FF2B5EF4-FFF2-40B4-BE49-F238E27FC236}">
                <a16:creationId xmlns:a16="http://schemas.microsoft.com/office/drawing/2014/main" id="{FD09F3C7-C0D0-552A-CEF7-821CA51287E8}"/>
              </a:ext>
            </a:extLst>
          </p:cNvPr>
          <p:cNvSpPr>
            <a:spLocks/>
          </p:cNvSpPr>
          <p:nvPr/>
        </p:nvSpPr>
        <p:spPr bwMode="auto">
          <a:xfrm>
            <a:off x="2411413" y="787400"/>
            <a:ext cx="6121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ts val="4300"/>
              </a:lnSpc>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APTITUD FÍSICA Y LAS</a:t>
            </a:r>
          </a:p>
          <a:p>
            <a:pPr eaLnBrk="1" hangingPunct="1">
              <a:lnSpc>
                <a:spcPts val="4300"/>
              </a:lnSpc>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pic>
        <p:nvPicPr>
          <p:cNvPr id="2" name="Picture 1">
            <a:extLst>
              <a:ext uri="{FF2B5EF4-FFF2-40B4-BE49-F238E27FC236}">
                <a16:creationId xmlns:a16="http://schemas.microsoft.com/office/drawing/2014/main" id="{B6529A1A-5CFB-D479-F327-94421E014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764" y="505588"/>
            <a:ext cx="2116012" cy="1410674"/>
          </a:xfrm>
          <a:prstGeom prst="rect">
            <a:avLst/>
          </a:prstGeom>
          <a:effectLst>
            <a:softEdge rad="127000"/>
          </a:effectLst>
        </p:spPr>
      </p:pic>
    </p:spTree>
    <p:custDataLst>
      <p:tags r:id="rId1"/>
    </p:custDataLst>
  </p:cSld>
  <p:clrMapOvr>
    <a:masterClrMapping/>
  </p:clrMapOvr>
  <p:transition spd="slow">
    <p:fade/>
    <p:sndAc>
      <p:stSnd>
        <p:snd r:embed="rId4" name="breeze.wav"/>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5">
            <a:extLst>
              <a:ext uri="{FF2B5EF4-FFF2-40B4-BE49-F238E27FC236}">
                <a16:creationId xmlns:a16="http://schemas.microsoft.com/office/drawing/2014/main" id="{C5CA22D0-2485-3BA7-97EE-1494EA76D8F0}"/>
              </a:ext>
            </a:extLst>
          </p:cNvPr>
          <p:cNvSpPr txBox="1">
            <a:spLocks noChangeArrowheads="1"/>
          </p:cNvSpPr>
          <p:nvPr/>
        </p:nvSpPr>
        <p:spPr bwMode="auto">
          <a:xfrm>
            <a:off x="717550" y="1916113"/>
            <a:ext cx="234156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Ocupacional:</a:t>
            </a:r>
          </a:p>
        </p:txBody>
      </p:sp>
      <p:sp>
        <p:nvSpPr>
          <p:cNvPr id="123907" name="Text Box 6">
            <a:extLst>
              <a:ext uri="{FF2B5EF4-FFF2-40B4-BE49-F238E27FC236}">
                <a16:creationId xmlns:a16="http://schemas.microsoft.com/office/drawing/2014/main" id="{2EBF7098-A49D-1C8A-CADC-7252433344FE}"/>
              </a:ext>
            </a:extLst>
          </p:cNvPr>
          <p:cNvSpPr txBox="1">
            <a:spLocks noChangeArrowheads="1"/>
          </p:cNvSpPr>
          <p:nvPr/>
        </p:nvSpPr>
        <p:spPr bwMode="auto">
          <a:xfrm>
            <a:off x="1042988" y="2420938"/>
            <a:ext cx="7704137" cy="3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n-US" altLang="es-PR" sz="2100" b="1">
                <a:solidFill>
                  <a:srgbClr val="000000"/>
                </a:solidFill>
              </a:rPr>
              <a:t>Empleados que poseen una apropiada aptitud física:</a:t>
            </a:r>
            <a:endParaRPr lang="en-US" altLang="es-PR" sz="2100">
              <a:solidFill>
                <a:srgbClr val="000000"/>
              </a:solidFill>
            </a:endParaRPr>
          </a:p>
        </p:txBody>
      </p:sp>
      <p:pic>
        <p:nvPicPr>
          <p:cNvPr id="123908" name="Picture 7" descr="Bullet_Round_Diamond_Maggenta_02">
            <a:extLst>
              <a:ext uri="{FF2B5EF4-FFF2-40B4-BE49-F238E27FC236}">
                <a16:creationId xmlns:a16="http://schemas.microsoft.com/office/drawing/2014/main" id="{F08EACB1-CCC2-2F6D-8732-1E2D2D6D4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49237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8" descr="Bullets_Arrow_Blue1_Right_03">
            <a:extLst>
              <a:ext uri="{FF2B5EF4-FFF2-40B4-BE49-F238E27FC236}">
                <a16:creationId xmlns:a16="http://schemas.microsoft.com/office/drawing/2014/main" id="{15E08605-8AEE-C282-8F1D-F22E0C876E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19875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9">
            <a:extLst>
              <a:ext uri="{FF2B5EF4-FFF2-40B4-BE49-F238E27FC236}">
                <a16:creationId xmlns:a16="http://schemas.microsoft.com/office/drawing/2014/main" id="{B8BAAC0E-B667-D682-0342-6AFDFD1C12B7}"/>
              </a:ext>
            </a:extLst>
          </p:cNvPr>
          <p:cNvSpPr txBox="1">
            <a:spLocks noChangeArrowheads="1"/>
          </p:cNvSpPr>
          <p:nvPr/>
        </p:nvSpPr>
        <p:spPr bwMode="auto">
          <a:xfrm>
            <a:off x="1077913" y="2854325"/>
            <a:ext cx="767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s-ES" altLang="es-PR" sz="2200">
                <a:solidFill>
                  <a:srgbClr val="000000"/>
                </a:solidFill>
                <a:latin typeface="Arial" panose="020B0604020202020204" pitchFamily="34" charset="0"/>
              </a:rPr>
              <a:t>Se ausentan muy poco del trabajo, son más productivos, se relacionan mejor entre los comapañeros de trabajo y los con sus jefes, e incurren en menos costos médicos</a:t>
            </a:r>
            <a:endParaRPr lang="en-US" altLang="es-PR" sz="2200">
              <a:solidFill>
                <a:srgbClr val="000000"/>
              </a:solidFill>
              <a:latin typeface="Arial" panose="020B0604020202020204" pitchFamily="34" charset="0"/>
            </a:endParaRPr>
          </a:p>
        </p:txBody>
      </p:sp>
      <p:sp>
        <p:nvSpPr>
          <p:cNvPr id="123911" name="Text Box 10">
            <a:extLst>
              <a:ext uri="{FF2B5EF4-FFF2-40B4-BE49-F238E27FC236}">
                <a16:creationId xmlns:a16="http://schemas.microsoft.com/office/drawing/2014/main" id="{2D873919-B21B-6166-7D25-D6BE1C0D7D5D}"/>
              </a:ext>
            </a:extLst>
          </p:cNvPr>
          <p:cNvSpPr txBox="1">
            <a:spLocks noChangeArrowheads="1"/>
          </p:cNvSpPr>
          <p:nvPr/>
        </p:nvSpPr>
        <p:spPr bwMode="auto">
          <a:xfrm>
            <a:off x="717550" y="3933825"/>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Espiritual:</a:t>
            </a:r>
          </a:p>
        </p:txBody>
      </p:sp>
      <p:sp>
        <p:nvSpPr>
          <p:cNvPr id="123912" name="Text Box 11">
            <a:extLst>
              <a:ext uri="{FF2B5EF4-FFF2-40B4-BE49-F238E27FC236}">
                <a16:creationId xmlns:a16="http://schemas.microsoft.com/office/drawing/2014/main" id="{4CCD14A4-E2FA-2846-60BD-C43807B2B318}"/>
              </a:ext>
            </a:extLst>
          </p:cNvPr>
          <p:cNvSpPr txBox="1">
            <a:spLocks noChangeArrowheads="1"/>
          </p:cNvSpPr>
          <p:nvPr/>
        </p:nvSpPr>
        <p:spPr bwMode="auto">
          <a:xfrm>
            <a:off x="1042988" y="4468813"/>
            <a:ext cx="7561262" cy="3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n-US" altLang="es-PR" sz="2100" b="1">
                <a:solidFill>
                  <a:srgbClr val="000000"/>
                </a:solidFill>
              </a:rPr>
              <a:t>Una óptima aptitud física:</a:t>
            </a:r>
          </a:p>
        </p:txBody>
      </p:sp>
      <p:pic>
        <p:nvPicPr>
          <p:cNvPr id="123913" name="Picture 12" descr="Bullet_Round_Diamond_Maggenta_02">
            <a:extLst>
              <a:ext uri="{FF2B5EF4-FFF2-40B4-BE49-F238E27FC236}">
                <a16:creationId xmlns:a16="http://schemas.microsoft.com/office/drawing/2014/main" id="{6F1ADAC4-30BB-5F46-6C54-2CA8E19C0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54025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Picture 13" descr="Bullets_Arrow_Blue1_Right_03">
            <a:extLst>
              <a:ext uri="{FF2B5EF4-FFF2-40B4-BE49-F238E27FC236}">
                <a16:creationId xmlns:a16="http://schemas.microsoft.com/office/drawing/2014/main" id="{1C317C51-0D1B-D59F-627C-F89B50805B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40052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5" name="Text Box 9">
            <a:extLst>
              <a:ext uri="{FF2B5EF4-FFF2-40B4-BE49-F238E27FC236}">
                <a16:creationId xmlns:a16="http://schemas.microsoft.com/office/drawing/2014/main" id="{DAD0AB7D-0DCD-B282-FA87-363C699DB9AC}"/>
              </a:ext>
            </a:extLst>
          </p:cNvPr>
          <p:cNvSpPr txBox="1">
            <a:spLocks noChangeArrowheads="1"/>
          </p:cNvSpPr>
          <p:nvPr/>
        </p:nvSpPr>
        <p:spPr bwMode="auto">
          <a:xfrm>
            <a:off x="1077913" y="4943475"/>
            <a:ext cx="767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s-ES" altLang="es-PR" sz="2200">
                <a:solidFill>
                  <a:srgbClr val="000000"/>
                </a:solidFill>
                <a:latin typeface="Arial" panose="020B0604020202020204" pitchFamily="34" charset="0"/>
              </a:rPr>
              <a:t>Fomenta la apreciación para la relación que existe entre el cuerpo y la mente, y puede conducir hacia una mayor realización de las potencialidades inherentes en el individuo</a:t>
            </a:r>
            <a:endParaRPr lang="en-US" altLang="es-PR" sz="2200">
              <a:solidFill>
                <a:srgbClr val="000000"/>
              </a:solidFill>
              <a:latin typeface="Arial" panose="020B0604020202020204" pitchFamily="34" charset="0"/>
            </a:endParaRPr>
          </a:p>
        </p:txBody>
      </p:sp>
      <p:sp>
        <p:nvSpPr>
          <p:cNvPr id="123916" name="Text Box 6">
            <a:extLst>
              <a:ext uri="{FF2B5EF4-FFF2-40B4-BE49-F238E27FC236}">
                <a16:creationId xmlns:a16="http://schemas.microsoft.com/office/drawing/2014/main" id="{0C2E122B-C4C1-1571-F610-711C7AE515B6}"/>
              </a:ext>
            </a:extLst>
          </p:cNvPr>
          <p:cNvSpPr txBox="1">
            <a:spLocks noChangeArrowheads="1"/>
          </p:cNvSpPr>
          <p:nvPr/>
        </p:nvSpPr>
        <p:spPr bwMode="auto">
          <a:xfrm>
            <a:off x="252413" y="6021388"/>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Reproducido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207), por D. Hales, 2017, Boston, MA: Cengage Learning. Copyright 2017,  por Cengage Learning</a:t>
            </a:r>
          </a:p>
        </p:txBody>
      </p:sp>
      <p:pic>
        <p:nvPicPr>
          <p:cNvPr id="2" name="Picture 1">
            <a:extLst>
              <a:ext uri="{FF2B5EF4-FFF2-40B4-BE49-F238E27FC236}">
                <a16:creationId xmlns:a16="http://schemas.microsoft.com/office/drawing/2014/main" id="{D303FFA9-FF2C-6BE8-8AD6-E9C9981252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264" y="394928"/>
            <a:ext cx="2385536" cy="1590357"/>
          </a:xfrm>
          <a:prstGeom prst="rect">
            <a:avLst/>
          </a:prstGeom>
          <a:effectLst>
            <a:softEdge rad="127000"/>
          </a:effectLst>
        </p:spPr>
      </p:pic>
      <p:sp>
        <p:nvSpPr>
          <p:cNvPr id="17" name="Title 1">
            <a:extLst>
              <a:ext uri="{FF2B5EF4-FFF2-40B4-BE49-F238E27FC236}">
                <a16:creationId xmlns:a16="http://schemas.microsoft.com/office/drawing/2014/main" id="{FDCAEAE8-FEBD-47F0-9BB2-3D15B47015D1}"/>
              </a:ext>
            </a:extLst>
          </p:cNvPr>
          <p:cNvSpPr>
            <a:spLocks/>
          </p:cNvSpPr>
          <p:nvPr/>
        </p:nvSpPr>
        <p:spPr bwMode="auto">
          <a:xfrm>
            <a:off x="2411413" y="869950"/>
            <a:ext cx="612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ts val="4300"/>
              </a:lnSpc>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APTITUD FÍSICA Y LAS</a:t>
            </a:r>
          </a:p>
          <a:p>
            <a:pPr eaLnBrk="1" hangingPunct="1">
              <a:lnSpc>
                <a:spcPts val="4300"/>
              </a:lnSpc>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Tree>
    <p:custDataLst>
      <p:tags r:id="rId1"/>
    </p:custDataLst>
  </p:cSld>
  <p:clrMapOvr>
    <a:masterClrMapping/>
  </p:clrMapOvr>
  <p:transition spd="slow">
    <p:fade/>
    <p:sndAc>
      <p:stSnd>
        <p:snd r:embed="rId4" name="breeze.wav"/>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5">
            <a:extLst>
              <a:ext uri="{FF2B5EF4-FFF2-40B4-BE49-F238E27FC236}">
                <a16:creationId xmlns:a16="http://schemas.microsoft.com/office/drawing/2014/main" id="{A43C741B-B727-C220-F757-057CBFCC963D}"/>
              </a:ext>
            </a:extLst>
          </p:cNvPr>
          <p:cNvSpPr txBox="1">
            <a:spLocks noChangeArrowheads="1"/>
          </p:cNvSpPr>
          <p:nvPr/>
        </p:nvSpPr>
        <p:spPr bwMode="auto">
          <a:xfrm>
            <a:off x="717550" y="2852738"/>
            <a:ext cx="234156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Ambiental:</a:t>
            </a:r>
          </a:p>
        </p:txBody>
      </p:sp>
      <p:sp>
        <p:nvSpPr>
          <p:cNvPr id="125955" name="Text Box 6">
            <a:extLst>
              <a:ext uri="{FF2B5EF4-FFF2-40B4-BE49-F238E27FC236}">
                <a16:creationId xmlns:a16="http://schemas.microsoft.com/office/drawing/2014/main" id="{AE24E9B4-4A04-A80F-1827-8C33D61C4B29}"/>
              </a:ext>
            </a:extLst>
          </p:cNvPr>
          <p:cNvSpPr txBox="1">
            <a:spLocks noChangeArrowheads="1"/>
          </p:cNvSpPr>
          <p:nvPr/>
        </p:nvSpPr>
        <p:spPr bwMode="auto">
          <a:xfrm>
            <a:off x="1042988" y="3357563"/>
            <a:ext cx="7704137" cy="3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n-US" altLang="es-PR" sz="2100" b="1">
                <a:solidFill>
                  <a:srgbClr val="000000"/>
                </a:solidFill>
              </a:rPr>
              <a:t>Los individuos con un nivel elevado de aptitud física:</a:t>
            </a:r>
            <a:endParaRPr lang="en-US" altLang="es-PR" sz="2100">
              <a:solidFill>
                <a:srgbClr val="000000"/>
              </a:solidFill>
            </a:endParaRPr>
          </a:p>
        </p:txBody>
      </p:sp>
      <p:pic>
        <p:nvPicPr>
          <p:cNvPr id="125956" name="Picture 7" descr="Bullet_Round_Diamond_Maggenta_02">
            <a:extLst>
              <a:ext uri="{FF2B5EF4-FFF2-40B4-BE49-F238E27FC236}">
                <a16:creationId xmlns:a16="http://schemas.microsoft.com/office/drawing/2014/main" id="{87CAC6D2-F0E3-1539-2472-0280647592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4290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8" descr="Bullets_Arrow_Blue1_Right_03">
            <a:extLst>
              <a:ext uri="{FF2B5EF4-FFF2-40B4-BE49-F238E27FC236}">
                <a16:creationId xmlns:a16="http://schemas.microsoft.com/office/drawing/2014/main" id="{A8D94CF8-066E-1FD3-2EBF-A96220EBC6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29241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 Box 9">
            <a:extLst>
              <a:ext uri="{FF2B5EF4-FFF2-40B4-BE49-F238E27FC236}">
                <a16:creationId xmlns:a16="http://schemas.microsoft.com/office/drawing/2014/main" id="{B29D9791-896D-04E5-067A-60B4364D3FC6}"/>
              </a:ext>
            </a:extLst>
          </p:cNvPr>
          <p:cNvSpPr txBox="1">
            <a:spLocks noChangeArrowheads="1"/>
          </p:cNvSpPr>
          <p:nvPr/>
        </p:nvSpPr>
        <p:spPr bwMode="auto">
          <a:xfrm>
            <a:off x="1077913" y="3790950"/>
            <a:ext cx="767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90000"/>
              </a:lnSpc>
            </a:pPr>
            <a:r>
              <a:rPr lang="es-ES" altLang="es-PR" sz="2200">
                <a:solidFill>
                  <a:srgbClr val="000000"/>
                </a:solidFill>
                <a:latin typeface="Arial" panose="020B0604020202020204" pitchFamily="34" charset="0"/>
              </a:rPr>
              <a:t>Se preocupan por la necesidad de aire y alimentación sana, y desarrollan un apreciación más profunda del universo físico en el cual se encuentran inmerso</a:t>
            </a:r>
            <a:endParaRPr lang="en-US" altLang="es-PR" sz="2200">
              <a:solidFill>
                <a:srgbClr val="000000"/>
              </a:solidFill>
              <a:latin typeface="Arial" panose="020B0604020202020204" pitchFamily="34" charset="0"/>
            </a:endParaRPr>
          </a:p>
        </p:txBody>
      </p:sp>
      <p:sp>
        <p:nvSpPr>
          <p:cNvPr id="125959" name="Text Box 6">
            <a:extLst>
              <a:ext uri="{FF2B5EF4-FFF2-40B4-BE49-F238E27FC236}">
                <a16:creationId xmlns:a16="http://schemas.microsoft.com/office/drawing/2014/main" id="{3EA8A717-62DE-E414-7AE2-ED3DA3AF4281}"/>
              </a:ext>
            </a:extLst>
          </p:cNvPr>
          <p:cNvSpPr txBox="1">
            <a:spLocks noChangeArrowheads="1"/>
          </p:cNvSpPr>
          <p:nvPr/>
        </p:nvSpPr>
        <p:spPr bwMode="auto">
          <a:xfrm>
            <a:off x="252413" y="6021388"/>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Reproducido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207), por D. Hales, 2017, Boston, MA: Cengage Learning. Copyright 2017,  por Cengage Learning</a:t>
            </a:r>
          </a:p>
        </p:txBody>
      </p:sp>
      <p:pic>
        <p:nvPicPr>
          <p:cNvPr id="2" name="Picture 1">
            <a:extLst>
              <a:ext uri="{FF2B5EF4-FFF2-40B4-BE49-F238E27FC236}">
                <a16:creationId xmlns:a16="http://schemas.microsoft.com/office/drawing/2014/main" id="{4ACFCB08-C08E-B116-5CD0-3011D62A2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244" y="677260"/>
            <a:ext cx="2980604" cy="2161163"/>
          </a:xfrm>
          <a:prstGeom prst="rect">
            <a:avLst/>
          </a:prstGeom>
          <a:effectLst>
            <a:softEdge rad="317500"/>
          </a:effectLst>
        </p:spPr>
      </p:pic>
      <p:sp>
        <p:nvSpPr>
          <p:cNvPr id="12" name="Title 1">
            <a:extLst>
              <a:ext uri="{FF2B5EF4-FFF2-40B4-BE49-F238E27FC236}">
                <a16:creationId xmlns:a16="http://schemas.microsoft.com/office/drawing/2014/main" id="{935F0C35-5D84-3EC9-6870-D8231D11AA6C}"/>
              </a:ext>
            </a:extLst>
          </p:cNvPr>
          <p:cNvSpPr>
            <a:spLocks/>
          </p:cNvSpPr>
          <p:nvPr/>
        </p:nvSpPr>
        <p:spPr bwMode="auto">
          <a:xfrm>
            <a:off x="2989263" y="1228725"/>
            <a:ext cx="5903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ts val="4300"/>
              </a:lnSpc>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APTITUD FÍSICA Y LAS</a:t>
            </a:r>
          </a:p>
          <a:p>
            <a:pPr eaLnBrk="1" hangingPunct="1">
              <a:lnSpc>
                <a:spcPts val="4300"/>
              </a:lnSpc>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Tree>
    <p:custDataLst>
      <p:tags r:id="rId1"/>
    </p:custDataLst>
  </p:cSld>
  <p:clrMapOvr>
    <a:masterClrMapping/>
  </p:clrMapOvr>
  <p:transition spd="slow">
    <p:fade/>
    <p:sndAc>
      <p:stSnd>
        <p:snd r:embed="rId4" name="breeze.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7" descr="Business_Handshake">
            <a:extLst>
              <a:ext uri="{FF2B5EF4-FFF2-40B4-BE49-F238E27FC236}">
                <a16:creationId xmlns:a16="http://schemas.microsoft.com/office/drawing/2014/main" id="{3CEE51B8-6DE6-A21A-3DE6-14D01382E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692150"/>
            <a:ext cx="41179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56BFB4FE-DEBC-21C5-3ACC-088008386AE4}"/>
              </a:ext>
            </a:extLst>
          </p:cNvPr>
          <p:cNvSpPr>
            <a:spLocks/>
          </p:cNvSpPr>
          <p:nvPr/>
        </p:nvSpPr>
        <p:spPr bwMode="auto">
          <a:xfrm>
            <a:off x="395288" y="981075"/>
            <a:ext cx="86407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30000"/>
              </a:lnSpc>
              <a:defRPr/>
            </a:pPr>
            <a:r>
              <a:rPr lang="es-PR" altLang="es-PR" sz="6000" dirty="0">
                <a:solidFill>
                  <a:srgbClr val="484876"/>
                </a:solidFill>
                <a:effectLst>
                  <a:outerShdw blurRad="38100" dist="38100" dir="2700000" algn="tl">
                    <a:srgbClr val="C0C0C0"/>
                  </a:outerShdw>
                </a:effectLst>
                <a:latin typeface="Arial Black" pitchFamily="34" charset="0"/>
                <a:cs typeface="Arial" charset="0"/>
              </a:rPr>
              <a:t>AGRADECIMIENTOS</a:t>
            </a:r>
          </a:p>
        </p:txBody>
      </p:sp>
      <p:sp>
        <p:nvSpPr>
          <p:cNvPr id="12" name="Title 1">
            <a:extLst>
              <a:ext uri="{FF2B5EF4-FFF2-40B4-BE49-F238E27FC236}">
                <a16:creationId xmlns:a16="http://schemas.microsoft.com/office/drawing/2014/main" id="{0FE17ED1-09AB-8602-4D70-034A37296F48}"/>
              </a:ext>
            </a:extLst>
          </p:cNvPr>
          <p:cNvSpPr>
            <a:spLocks/>
          </p:cNvSpPr>
          <p:nvPr/>
        </p:nvSpPr>
        <p:spPr bwMode="auto">
          <a:xfrm>
            <a:off x="-35496" y="3067621"/>
            <a:ext cx="917949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defRPr/>
            </a:pPr>
            <a:r>
              <a:rPr lang="es-PR" altLang="es-PR"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rPr>
              <a:t>UNIVERSIDAD AUT</a:t>
            </a:r>
            <a:r>
              <a:rPr lang="en-US" altLang="es-PR"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rPr>
              <a:t>ÓNOMA DE CHIRIQUÍ</a:t>
            </a:r>
            <a:endParaRPr lang="es-PR" altLang="es-PR" sz="30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endParaRPr>
          </a:p>
        </p:txBody>
      </p:sp>
      <p:sp>
        <p:nvSpPr>
          <p:cNvPr id="17413" name="Text Box 5">
            <a:extLst>
              <a:ext uri="{FF2B5EF4-FFF2-40B4-BE49-F238E27FC236}">
                <a16:creationId xmlns:a16="http://schemas.microsoft.com/office/drawing/2014/main" id="{B29AF5FF-1BE5-2CEC-9BD6-178EEDC1F6AC}"/>
              </a:ext>
            </a:extLst>
          </p:cNvPr>
          <p:cNvSpPr txBox="1">
            <a:spLocks noChangeArrowheads="1"/>
          </p:cNvSpPr>
          <p:nvPr/>
        </p:nvSpPr>
        <p:spPr bwMode="auto">
          <a:xfrm>
            <a:off x="546100" y="3716338"/>
            <a:ext cx="47069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2800" b="1">
                <a:latin typeface="Arial" panose="020B0604020202020204" pitchFamily="34" charset="0"/>
              </a:rPr>
              <a:t>Alda Cano de Araúz</a:t>
            </a:r>
            <a:r>
              <a:rPr lang="en-US" altLang="es-PR" sz="2800" b="1" i="1">
                <a:latin typeface="Arial" panose="020B0604020202020204" pitchFamily="34" charset="0"/>
              </a:rPr>
              <a:t>, M. A.</a:t>
            </a:r>
          </a:p>
        </p:txBody>
      </p:sp>
      <p:pic>
        <p:nvPicPr>
          <p:cNvPr id="17414" name="Picture 3" descr="PntBlue1">
            <a:extLst>
              <a:ext uri="{FF2B5EF4-FFF2-40B4-BE49-F238E27FC236}">
                <a16:creationId xmlns:a16="http://schemas.microsoft.com/office/drawing/2014/main" id="{2F25B283-55AD-66B7-D3C3-D998C140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3783013"/>
            <a:ext cx="401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5">
            <a:extLst>
              <a:ext uri="{FF2B5EF4-FFF2-40B4-BE49-F238E27FC236}">
                <a16:creationId xmlns:a16="http://schemas.microsoft.com/office/drawing/2014/main" id="{D7B658DB-F576-E3D9-D855-3BB65FC2D342}"/>
              </a:ext>
            </a:extLst>
          </p:cNvPr>
          <p:cNvSpPr txBox="1">
            <a:spLocks noChangeArrowheads="1"/>
          </p:cNvSpPr>
          <p:nvPr/>
        </p:nvSpPr>
        <p:spPr bwMode="auto">
          <a:xfrm>
            <a:off x="582613" y="5138738"/>
            <a:ext cx="47069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2800" b="1" i="1">
                <a:latin typeface="Arial" panose="020B0604020202020204" pitchFamily="34" charset="0"/>
              </a:rPr>
              <a:t>Doctor</a:t>
            </a:r>
            <a:r>
              <a:rPr lang="en-US" altLang="es-PR" sz="2800" b="1">
                <a:latin typeface="Arial" panose="020B0604020202020204" pitchFamily="34" charset="0"/>
              </a:rPr>
              <a:t> Eric Cabrera</a:t>
            </a:r>
            <a:endParaRPr lang="en-US" altLang="es-PR" sz="2800" b="1" i="1">
              <a:latin typeface="Arial" panose="020B0604020202020204" pitchFamily="34" charset="0"/>
            </a:endParaRPr>
          </a:p>
        </p:txBody>
      </p:sp>
      <p:pic>
        <p:nvPicPr>
          <p:cNvPr id="17416" name="Picture 3" descr="PntBlue1">
            <a:extLst>
              <a:ext uri="{FF2B5EF4-FFF2-40B4-BE49-F238E27FC236}">
                <a16:creationId xmlns:a16="http://schemas.microsoft.com/office/drawing/2014/main" id="{8D21F83D-8EF6-927B-D9EB-94BE6C2449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5203825"/>
            <a:ext cx="401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5">
            <a:extLst>
              <a:ext uri="{FF2B5EF4-FFF2-40B4-BE49-F238E27FC236}">
                <a16:creationId xmlns:a16="http://schemas.microsoft.com/office/drawing/2014/main" id="{653DF3F2-97E5-71F0-8CA6-9B60BF1ACC40}"/>
              </a:ext>
            </a:extLst>
          </p:cNvPr>
          <p:cNvSpPr txBox="1">
            <a:spLocks noChangeArrowheads="1"/>
          </p:cNvSpPr>
          <p:nvPr/>
        </p:nvSpPr>
        <p:spPr bwMode="auto">
          <a:xfrm>
            <a:off x="582613" y="5786438"/>
            <a:ext cx="47069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2800" b="1" i="1">
                <a:latin typeface="Arial" panose="020B0604020202020204" pitchFamily="34" charset="0"/>
              </a:rPr>
              <a:t>Magister</a:t>
            </a:r>
            <a:r>
              <a:rPr lang="en-US" altLang="es-PR" sz="2800" b="1">
                <a:latin typeface="Arial" panose="020B0604020202020204" pitchFamily="34" charset="0"/>
              </a:rPr>
              <a:t> Daniel Carrillo</a:t>
            </a:r>
            <a:endParaRPr lang="en-US" altLang="es-PR" sz="2800" b="1" i="1">
              <a:latin typeface="Arial" panose="020B0604020202020204" pitchFamily="34" charset="0"/>
            </a:endParaRPr>
          </a:p>
        </p:txBody>
      </p:sp>
      <p:pic>
        <p:nvPicPr>
          <p:cNvPr id="17418" name="Picture 3" descr="PntBlue1">
            <a:extLst>
              <a:ext uri="{FF2B5EF4-FFF2-40B4-BE49-F238E27FC236}">
                <a16:creationId xmlns:a16="http://schemas.microsoft.com/office/drawing/2014/main" id="{99D6B4D8-B114-A26E-00AF-FD62DA3C5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5853113"/>
            <a:ext cx="4016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5">
            <a:extLst>
              <a:ext uri="{FF2B5EF4-FFF2-40B4-BE49-F238E27FC236}">
                <a16:creationId xmlns:a16="http://schemas.microsoft.com/office/drawing/2014/main" id="{48757809-26BE-21C1-AA3E-E54AA74CD1C1}"/>
              </a:ext>
            </a:extLst>
          </p:cNvPr>
          <p:cNvSpPr txBox="1">
            <a:spLocks noChangeArrowheads="1"/>
          </p:cNvSpPr>
          <p:nvPr/>
        </p:nvSpPr>
        <p:spPr bwMode="auto">
          <a:xfrm>
            <a:off x="5588000" y="3716338"/>
            <a:ext cx="3232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2800" b="1">
                <a:latin typeface="Arial" panose="020B0604020202020204" pitchFamily="34" charset="0"/>
              </a:rPr>
              <a:t>Erenia Staff Ruiz</a:t>
            </a:r>
            <a:endParaRPr lang="en-US" altLang="es-PR" sz="2800" b="1" i="1">
              <a:latin typeface="Arial" panose="020B0604020202020204" pitchFamily="34" charset="0"/>
            </a:endParaRPr>
          </a:p>
        </p:txBody>
      </p:sp>
      <p:pic>
        <p:nvPicPr>
          <p:cNvPr id="17420" name="Picture 3" descr="PntBlue1">
            <a:extLst>
              <a:ext uri="{FF2B5EF4-FFF2-40B4-BE49-F238E27FC236}">
                <a16:creationId xmlns:a16="http://schemas.microsoft.com/office/drawing/2014/main" id="{F8A4EAEB-3833-2F0B-90F5-A30084F60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783013"/>
            <a:ext cx="401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5">
            <a:extLst>
              <a:ext uri="{FF2B5EF4-FFF2-40B4-BE49-F238E27FC236}">
                <a16:creationId xmlns:a16="http://schemas.microsoft.com/office/drawing/2014/main" id="{40D10FC6-F603-2D47-2611-0270F8764857}"/>
              </a:ext>
            </a:extLst>
          </p:cNvPr>
          <p:cNvSpPr txBox="1">
            <a:spLocks noChangeArrowheads="1"/>
          </p:cNvSpPr>
          <p:nvPr/>
        </p:nvSpPr>
        <p:spPr bwMode="auto">
          <a:xfrm>
            <a:off x="546100" y="4202113"/>
            <a:ext cx="7158038"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ts val="2800"/>
              </a:lnSpc>
            </a:pPr>
            <a:r>
              <a:rPr lang="en-US" altLang="es-PR" sz="2400" b="1" i="1">
                <a:latin typeface="Calibri" panose="020F0502020204030204" pitchFamily="34" charset="0"/>
              </a:rPr>
              <a:t>Decana</a:t>
            </a:r>
          </a:p>
          <a:p>
            <a:pPr algn="l">
              <a:lnSpc>
                <a:spcPts val="2800"/>
              </a:lnSpc>
            </a:pPr>
            <a:r>
              <a:rPr lang="en-US" altLang="es-PR" sz="2400" b="1" i="1">
                <a:latin typeface="Calibri" panose="020F0502020204030204" pitchFamily="34" charset="0"/>
              </a:rPr>
              <a:t>Facultad de Humanidades</a:t>
            </a:r>
          </a:p>
        </p:txBody>
      </p:sp>
      <p:sp>
        <p:nvSpPr>
          <p:cNvPr id="17422" name="Text Box 5">
            <a:extLst>
              <a:ext uri="{FF2B5EF4-FFF2-40B4-BE49-F238E27FC236}">
                <a16:creationId xmlns:a16="http://schemas.microsoft.com/office/drawing/2014/main" id="{21277CB3-D665-02A7-9EA2-062F21132597}"/>
              </a:ext>
            </a:extLst>
          </p:cNvPr>
          <p:cNvSpPr txBox="1">
            <a:spLocks noChangeArrowheads="1"/>
          </p:cNvSpPr>
          <p:nvPr/>
        </p:nvSpPr>
        <p:spPr bwMode="auto">
          <a:xfrm>
            <a:off x="5588000" y="4216400"/>
            <a:ext cx="3556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ts val="2800"/>
              </a:lnSpc>
            </a:pPr>
            <a:r>
              <a:rPr lang="en-US" altLang="es-PR" sz="2400" b="1" i="1">
                <a:latin typeface="Calibri" panose="020F0502020204030204" pitchFamily="34" charset="0"/>
              </a:rPr>
              <a:t>Secretaria-Despacho</a:t>
            </a:r>
          </a:p>
          <a:p>
            <a:pPr algn="l">
              <a:lnSpc>
                <a:spcPts val="2800"/>
              </a:lnSpc>
            </a:pPr>
            <a:r>
              <a:rPr lang="en-US" altLang="es-PR" sz="2400" b="1" i="1">
                <a:latin typeface="Calibri" panose="020F0502020204030204" pitchFamily="34" charset="0"/>
              </a:rPr>
              <a:t>Facultad de Humanidades</a:t>
            </a:r>
          </a:p>
        </p:txBody>
      </p:sp>
    </p:spTree>
    <p:custDataLst>
      <p:tags r:id="rId1"/>
    </p:custDataLst>
  </p:cSld>
  <p:clrMapOvr>
    <a:masterClrMapping/>
  </p:clrMapOvr>
  <p:transition spd="slow">
    <p:fade/>
    <p:sndAc>
      <p:stSnd>
        <p:snd r:embed="rId4" name="chimes.wav"/>
      </p:stSnd>
    </p:sndAc>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a:extLst>
              <a:ext uri="{FF2B5EF4-FFF2-40B4-BE49-F238E27FC236}">
                <a16:creationId xmlns:a16="http://schemas.microsoft.com/office/drawing/2014/main" id="{4A79AE8C-DA2B-B0D3-0D98-6F09AB61FF74}"/>
              </a:ext>
            </a:extLst>
          </p:cNvPr>
          <p:cNvSpPr>
            <a:spLocks noChangeArrowheads="1"/>
          </p:cNvSpPr>
          <p:nvPr/>
        </p:nvSpPr>
        <p:spPr bwMode="auto">
          <a:xfrm>
            <a:off x="3492500" y="765175"/>
            <a:ext cx="5113338"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8800">
                <a:solidFill>
                  <a:srgbClr val="484876"/>
                </a:solidFill>
                <a:effectLst>
                  <a:outerShdw blurRad="38100" dist="38100" dir="2700000" algn="tl">
                    <a:srgbClr val="C0C0C0"/>
                  </a:outerShdw>
                </a:effectLst>
                <a:latin typeface="Arial Black" pitchFamily="34" charset="0"/>
              </a:rPr>
              <a:t>SALUD</a:t>
            </a:r>
          </a:p>
        </p:txBody>
      </p:sp>
      <p:sp>
        <p:nvSpPr>
          <p:cNvPr id="1421315" name="Rectangle 3">
            <a:extLst>
              <a:ext uri="{FF2B5EF4-FFF2-40B4-BE49-F238E27FC236}">
                <a16:creationId xmlns:a16="http://schemas.microsoft.com/office/drawing/2014/main" id="{3E130D91-D291-1D65-94EB-B5943CAB10C3}"/>
              </a:ext>
            </a:extLst>
          </p:cNvPr>
          <p:cNvSpPr>
            <a:spLocks noChangeArrowheads="1"/>
          </p:cNvSpPr>
          <p:nvPr/>
        </p:nvSpPr>
        <p:spPr bwMode="auto">
          <a:xfrm>
            <a:off x="3490913" y="1803400"/>
            <a:ext cx="5402262"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b="1">
                <a:latin typeface="Arial" charset="0"/>
                <a:cs typeface="Arial" charset="0"/>
              </a:rPr>
              <a:t>Conjunto de </a:t>
            </a:r>
            <a:r>
              <a:rPr lang="en-US" altLang="es-PR" i="1">
                <a:solidFill>
                  <a:srgbClr val="484876"/>
                </a:solidFill>
                <a:effectLst>
                  <a:outerShdw blurRad="38100" dist="38100" dir="2700000" algn="tl">
                    <a:srgbClr val="C0C0C0"/>
                  </a:outerShdw>
                </a:effectLst>
                <a:latin typeface="Arial Black" pitchFamily="34" charset="0"/>
                <a:cs typeface="Arial" charset="0"/>
              </a:rPr>
              <a:t>acciones</a:t>
            </a:r>
          </a:p>
          <a:p>
            <a:pPr>
              <a:spcBef>
                <a:spcPct val="20000"/>
              </a:spcBef>
              <a:defRPr/>
            </a:pPr>
            <a:r>
              <a:rPr lang="en-US" altLang="es-PR" b="1">
                <a:latin typeface="Arial" charset="0"/>
                <a:cs typeface="Arial" charset="0"/>
              </a:rPr>
              <a:t>dirigidas a establecer un</a:t>
            </a:r>
          </a:p>
          <a:p>
            <a:pPr>
              <a:spcBef>
                <a:spcPct val="20000"/>
              </a:spcBef>
              <a:defRPr/>
            </a:pPr>
            <a:r>
              <a:rPr lang="en-US" altLang="es-PR" b="1">
                <a:latin typeface="Arial" charset="0"/>
                <a:cs typeface="Arial" charset="0"/>
              </a:rPr>
              <a:t>estado óptimo de</a:t>
            </a:r>
          </a:p>
          <a:p>
            <a:pPr>
              <a:spcBef>
                <a:spcPct val="20000"/>
              </a:spcBef>
              <a:defRPr/>
            </a:pPr>
            <a:r>
              <a:rPr lang="en-US" altLang="es-PR" i="1">
                <a:solidFill>
                  <a:srgbClr val="484876"/>
                </a:solidFill>
                <a:effectLst>
                  <a:outerShdw blurRad="38100" dist="38100" dir="2700000" algn="tl">
                    <a:srgbClr val="C0C0C0"/>
                  </a:outerShdw>
                </a:effectLst>
                <a:latin typeface="Arial Black" pitchFamily="34" charset="0"/>
                <a:cs typeface="Arial" charset="0"/>
              </a:rPr>
              <a:t>bienestar</a:t>
            </a:r>
            <a:r>
              <a:rPr lang="en-US" altLang="es-PR" b="1">
                <a:latin typeface="Arial" charset="0"/>
                <a:cs typeface="Arial" charset="0"/>
              </a:rPr>
              <a:t> a nivel </a:t>
            </a:r>
            <a:r>
              <a:rPr lang="en-US" altLang="es-PR" i="1">
                <a:solidFill>
                  <a:srgbClr val="660033"/>
                </a:solidFill>
                <a:effectLst>
                  <a:outerShdw blurRad="38100" dist="38100" dir="2700000" algn="tl">
                    <a:srgbClr val="C0C0C0"/>
                  </a:outerShdw>
                </a:effectLst>
                <a:latin typeface="Arial Black" pitchFamily="34" charset="0"/>
                <a:cs typeface="Arial" charset="0"/>
              </a:rPr>
              <a:t>físico</a:t>
            </a:r>
            <a:r>
              <a:rPr lang="en-US" altLang="es-PR" b="1">
                <a:latin typeface="Arial" charset="0"/>
                <a:cs typeface="Arial" charset="0"/>
              </a:rPr>
              <a:t>,</a:t>
            </a:r>
          </a:p>
          <a:p>
            <a:pPr>
              <a:spcBef>
                <a:spcPct val="20000"/>
              </a:spcBef>
              <a:defRPr/>
            </a:pPr>
            <a:r>
              <a:rPr lang="en-US" altLang="es-PR" i="1">
                <a:solidFill>
                  <a:srgbClr val="660033"/>
                </a:solidFill>
                <a:effectLst>
                  <a:outerShdw blurRad="38100" dist="38100" dir="2700000" algn="tl">
                    <a:srgbClr val="C0C0C0"/>
                  </a:outerShdw>
                </a:effectLst>
                <a:latin typeface="Arial Black" pitchFamily="34" charset="0"/>
                <a:cs typeface="Arial" charset="0"/>
              </a:rPr>
              <a:t>mental</a:t>
            </a:r>
            <a:r>
              <a:rPr lang="en-US" altLang="es-PR" b="1">
                <a:latin typeface="Arial" charset="0"/>
                <a:cs typeface="Arial" charset="0"/>
              </a:rPr>
              <a:t>, </a:t>
            </a:r>
            <a:r>
              <a:rPr lang="en-US" altLang="es-PR" i="1">
                <a:solidFill>
                  <a:srgbClr val="660033"/>
                </a:solidFill>
                <a:effectLst>
                  <a:outerShdw blurRad="38100" dist="38100" dir="2700000" algn="tl">
                    <a:srgbClr val="C0C0C0"/>
                  </a:outerShdw>
                </a:effectLst>
                <a:latin typeface="Arial Black" pitchFamily="34" charset="0"/>
                <a:cs typeface="Arial" charset="0"/>
              </a:rPr>
              <a:t>emocional</a:t>
            </a:r>
            <a:r>
              <a:rPr lang="en-US" altLang="es-PR" b="1">
                <a:latin typeface="Arial" charset="0"/>
                <a:cs typeface="Arial" charset="0"/>
              </a:rPr>
              <a:t>,</a:t>
            </a:r>
          </a:p>
          <a:p>
            <a:pPr>
              <a:spcBef>
                <a:spcPct val="20000"/>
              </a:spcBef>
              <a:defRPr/>
            </a:pPr>
            <a:r>
              <a:rPr lang="en-US" altLang="es-PR" i="1">
                <a:solidFill>
                  <a:srgbClr val="660033"/>
                </a:solidFill>
                <a:effectLst>
                  <a:outerShdw blurRad="38100" dist="38100" dir="2700000" algn="tl">
                    <a:srgbClr val="C0C0C0"/>
                  </a:outerShdw>
                </a:effectLst>
                <a:latin typeface="Arial Black" pitchFamily="34" charset="0"/>
                <a:cs typeface="Arial" charset="0"/>
              </a:rPr>
              <a:t>social</a:t>
            </a:r>
            <a:r>
              <a:rPr lang="en-US" altLang="es-PR" b="1">
                <a:latin typeface="Arial" charset="0"/>
                <a:cs typeface="Arial" charset="0"/>
              </a:rPr>
              <a:t>, </a:t>
            </a:r>
            <a:r>
              <a:rPr lang="en-US" altLang="es-PR" i="1">
                <a:solidFill>
                  <a:srgbClr val="660033"/>
                </a:solidFill>
                <a:effectLst>
                  <a:outerShdw blurRad="38100" dist="38100" dir="2700000" algn="tl">
                    <a:srgbClr val="C0C0C0"/>
                  </a:outerShdw>
                </a:effectLst>
                <a:latin typeface="Arial Black" pitchFamily="34" charset="0"/>
                <a:cs typeface="Arial" charset="0"/>
              </a:rPr>
              <a:t>espiritual</a:t>
            </a:r>
            <a:r>
              <a:rPr lang="en-US" altLang="es-PR" b="1">
                <a:latin typeface="Arial" charset="0"/>
                <a:cs typeface="Arial" charset="0"/>
              </a:rPr>
              <a:t>,</a:t>
            </a:r>
          </a:p>
          <a:p>
            <a:pPr>
              <a:spcBef>
                <a:spcPct val="20000"/>
              </a:spcBef>
              <a:defRPr/>
            </a:pPr>
            <a:r>
              <a:rPr lang="en-US" altLang="es-PR" i="1">
                <a:solidFill>
                  <a:srgbClr val="660033"/>
                </a:solidFill>
                <a:effectLst>
                  <a:outerShdw blurRad="38100" dist="38100" dir="2700000" algn="tl">
                    <a:srgbClr val="C0C0C0"/>
                  </a:outerShdw>
                </a:effectLst>
                <a:latin typeface="Arial Black" pitchFamily="34" charset="0"/>
                <a:cs typeface="Arial" charset="0"/>
              </a:rPr>
              <a:t>ecológico</a:t>
            </a:r>
            <a:r>
              <a:rPr lang="en-US" altLang="es-PR" b="1">
                <a:effectLst>
                  <a:outerShdw blurRad="38100" dist="38100" dir="2700000" algn="tl">
                    <a:srgbClr val="C0C0C0"/>
                  </a:outerShdw>
                </a:effectLst>
                <a:latin typeface="Arial" charset="0"/>
                <a:cs typeface="Arial" charset="0"/>
              </a:rPr>
              <a:t>, </a:t>
            </a:r>
            <a:r>
              <a:rPr lang="en-US" altLang="es-PR" b="1" i="1">
                <a:solidFill>
                  <a:srgbClr val="660033"/>
                </a:solidFill>
                <a:effectLst>
                  <a:outerShdw blurRad="38100" dist="38100" dir="2700000" algn="tl">
                    <a:srgbClr val="C0C0C0"/>
                  </a:outerShdw>
                </a:effectLst>
                <a:latin typeface="Arial Black" pitchFamily="34" charset="0"/>
                <a:cs typeface="Arial" charset="0"/>
              </a:rPr>
              <a:t>ocupacional</a:t>
            </a:r>
          </a:p>
          <a:p>
            <a:pPr>
              <a:spcBef>
                <a:spcPct val="20000"/>
              </a:spcBef>
              <a:defRPr/>
            </a:pPr>
            <a:r>
              <a:rPr lang="en-US" altLang="es-PR" b="1">
                <a:effectLst>
                  <a:outerShdw blurRad="38100" dist="38100" dir="2700000" algn="tl">
                    <a:srgbClr val="C0C0C0"/>
                  </a:outerShdw>
                </a:effectLst>
                <a:latin typeface="Arial" charset="0"/>
                <a:cs typeface="Arial" charset="0"/>
              </a:rPr>
              <a:t>y</a:t>
            </a:r>
            <a:r>
              <a:rPr lang="en-US" altLang="es-PR" b="1" i="1">
                <a:solidFill>
                  <a:srgbClr val="660033"/>
                </a:solidFill>
                <a:effectLst>
                  <a:outerShdw blurRad="38100" dist="38100" dir="2700000" algn="tl">
                    <a:srgbClr val="C0C0C0"/>
                  </a:outerShdw>
                </a:effectLst>
                <a:latin typeface="Arial Black" pitchFamily="34" charset="0"/>
                <a:cs typeface="Arial" charset="0"/>
              </a:rPr>
              <a:t> económica</a:t>
            </a:r>
          </a:p>
        </p:txBody>
      </p:sp>
      <p:pic>
        <p:nvPicPr>
          <p:cNvPr id="128004" name="Picture 4" descr="Family Walking">
            <a:extLst>
              <a:ext uri="{FF2B5EF4-FFF2-40B4-BE49-F238E27FC236}">
                <a16:creationId xmlns:a16="http://schemas.microsoft.com/office/drawing/2014/main" id="{1CC8CEB3-AAF4-553B-7A97-935495E781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30956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hecker/>
    <p:sndAc>
      <p:stSnd>
        <p:snd r:embed="rId4" name="chimes.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Resistance_Dumbells_Woman3">
            <a:extLst>
              <a:ext uri="{FF2B5EF4-FFF2-40B4-BE49-F238E27FC236}">
                <a16:creationId xmlns:a16="http://schemas.microsoft.com/office/drawing/2014/main" id="{F50C82A7-73E2-51F5-121F-6F08F2059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620713"/>
            <a:ext cx="3908425" cy="59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8198" name="Rectangle 6">
            <a:extLst>
              <a:ext uri="{FF2B5EF4-FFF2-40B4-BE49-F238E27FC236}">
                <a16:creationId xmlns:a16="http://schemas.microsoft.com/office/drawing/2014/main" id="{00CD6331-863E-3717-5CC2-E7FC293058F0}"/>
              </a:ext>
            </a:extLst>
          </p:cNvPr>
          <p:cNvSpPr>
            <a:spLocks noChangeArrowheads="1"/>
          </p:cNvSpPr>
          <p:nvPr/>
        </p:nvSpPr>
        <p:spPr bwMode="auto">
          <a:xfrm>
            <a:off x="4427538" y="877888"/>
            <a:ext cx="4176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7200">
                <a:solidFill>
                  <a:srgbClr val="484876"/>
                </a:solidFill>
                <a:effectLst>
                  <a:outerShdw blurRad="38100" dist="38100" dir="2700000" algn="tl">
                    <a:srgbClr val="C0C0C0"/>
                  </a:outerShdw>
                </a:effectLst>
                <a:latin typeface="Arial Black" pitchFamily="34" charset="0"/>
              </a:rPr>
              <a:t>SALUD</a:t>
            </a:r>
          </a:p>
        </p:txBody>
      </p:sp>
      <p:sp>
        <p:nvSpPr>
          <p:cNvPr id="1288199" name="Rectangle 7">
            <a:extLst>
              <a:ext uri="{FF2B5EF4-FFF2-40B4-BE49-F238E27FC236}">
                <a16:creationId xmlns:a16="http://schemas.microsoft.com/office/drawing/2014/main" id="{A1857292-E8A7-635D-CDE1-30DC8BF78896}"/>
              </a:ext>
            </a:extLst>
          </p:cNvPr>
          <p:cNvSpPr>
            <a:spLocks noChangeArrowheads="1"/>
          </p:cNvSpPr>
          <p:nvPr/>
        </p:nvSpPr>
        <p:spPr bwMode="auto">
          <a:xfrm>
            <a:off x="4500563" y="2060575"/>
            <a:ext cx="4319587"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3700" b="1">
                <a:latin typeface="Arial" charset="0"/>
                <a:cs typeface="Arial" charset="0"/>
              </a:rPr>
              <a:t>La </a:t>
            </a:r>
            <a:r>
              <a:rPr lang="en-US" altLang="es-PR" sz="3700" i="1">
                <a:solidFill>
                  <a:srgbClr val="484876"/>
                </a:solidFill>
                <a:effectLst>
                  <a:outerShdw blurRad="38100" dist="38100" dir="2700000" algn="tl">
                    <a:srgbClr val="C0C0C0"/>
                  </a:outerShdw>
                </a:effectLst>
                <a:latin typeface="Arial Black" pitchFamily="34" charset="0"/>
                <a:cs typeface="Arial" charset="0"/>
              </a:rPr>
              <a:t>integración</a:t>
            </a:r>
          </a:p>
          <a:p>
            <a:pPr>
              <a:spcBef>
                <a:spcPct val="20000"/>
              </a:spcBef>
              <a:defRPr/>
            </a:pPr>
            <a:r>
              <a:rPr lang="en-US" altLang="es-PR" sz="3700" b="1">
                <a:latin typeface="Arial" charset="0"/>
                <a:cs typeface="Arial" charset="0"/>
              </a:rPr>
              <a:t>efectiva de las</a:t>
            </a:r>
          </a:p>
          <a:p>
            <a:pPr>
              <a:spcBef>
                <a:spcPct val="20000"/>
              </a:spcBef>
              <a:defRPr/>
            </a:pPr>
            <a:r>
              <a:rPr lang="en-US" altLang="es-PR" sz="3700" b="1">
                <a:latin typeface="Arial" charset="0"/>
                <a:cs typeface="Arial" charset="0"/>
              </a:rPr>
              <a:t>ocho dimensiones</a:t>
            </a:r>
          </a:p>
          <a:p>
            <a:pPr>
              <a:spcBef>
                <a:spcPct val="20000"/>
              </a:spcBef>
              <a:defRPr/>
            </a:pPr>
            <a:r>
              <a:rPr lang="en-US" altLang="es-PR" sz="3700" b="1">
                <a:latin typeface="Arial" charset="0"/>
                <a:cs typeface="Arial" charset="0"/>
              </a:rPr>
              <a:t>de la salud en la</a:t>
            </a:r>
          </a:p>
          <a:p>
            <a:pPr>
              <a:spcBef>
                <a:spcPct val="20000"/>
              </a:spcBef>
              <a:defRPr/>
            </a:pPr>
            <a:r>
              <a:rPr lang="en-US" altLang="es-PR" sz="3700" i="1">
                <a:solidFill>
                  <a:srgbClr val="660033"/>
                </a:solidFill>
                <a:effectLst>
                  <a:outerShdw blurRad="38100" dist="38100" dir="2700000" algn="tl">
                    <a:srgbClr val="C0C0C0"/>
                  </a:outerShdw>
                </a:effectLst>
                <a:latin typeface="Arial Black" pitchFamily="34" charset="0"/>
                <a:cs typeface="Arial" charset="0"/>
              </a:rPr>
              <a:t>calidad de vida</a:t>
            </a:r>
          </a:p>
          <a:p>
            <a:pPr>
              <a:spcBef>
                <a:spcPct val="20000"/>
              </a:spcBef>
              <a:defRPr/>
            </a:pPr>
            <a:r>
              <a:rPr lang="en-US" altLang="es-PR" sz="3700" b="1">
                <a:latin typeface="Arial" charset="0"/>
                <a:cs typeface="Arial" charset="0"/>
              </a:rPr>
              <a:t>de las personas</a:t>
            </a:r>
            <a:endParaRPr lang="en-US" altLang="es-PR" sz="37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breeze.wav"/>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descr="Stretch-Meditate3">
            <a:extLst>
              <a:ext uri="{FF2B5EF4-FFF2-40B4-BE49-F238E27FC236}">
                <a16:creationId xmlns:a16="http://schemas.microsoft.com/office/drawing/2014/main" id="{C0ADB2B4-A97F-4D41-AA7D-D69A951B9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692150"/>
            <a:ext cx="4354513"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46" name="Rectangle 6">
            <a:extLst>
              <a:ext uri="{FF2B5EF4-FFF2-40B4-BE49-F238E27FC236}">
                <a16:creationId xmlns:a16="http://schemas.microsoft.com/office/drawing/2014/main" id="{463C0A17-C257-1535-C241-809C14D99F73}"/>
              </a:ext>
            </a:extLst>
          </p:cNvPr>
          <p:cNvSpPr>
            <a:spLocks noChangeArrowheads="1"/>
          </p:cNvSpPr>
          <p:nvPr/>
        </p:nvSpPr>
        <p:spPr bwMode="auto">
          <a:xfrm>
            <a:off x="4716463" y="1022350"/>
            <a:ext cx="4176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7200">
                <a:solidFill>
                  <a:srgbClr val="484876"/>
                </a:solidFill>
                <a:effectLst>
                  <a:outerShdw blurRad="38100" dist="38100" dir="2700000" algn="tl">
                    <a:srgbClr val="C0C0C0"/>
                  </a:outerShdw>
                </a:effectLst>
                <a:latin typeface="Arial Black" pitchFamily="34" charset="0"/>
              </a:rPr>
              <a:t>SALUD</a:t>
            </a:r>
          </a:p>
        </p:txBody>
      </p:sp>
      <p:sp>
        <p:nvSpPr>
          <p:cNvPr id="1290247" name="Rectangle 7">
            <a:extLst>
              <a:ext uri="{FF2B5EF4-FFF2-40B4-BE49-F238E27FC236}">
                <a16:creationId xmlns:a16="http://schemas.microsoft.com/office/drawing/2014/main" id="{E16BBBEF-73CA-731A-36A4-8BDE6D76923B}"/>
              </a:ext>
            </a:extLst>
          </p:cNvPr>
          <p:cNvSpPr>
            <a:spLocks noChangeArrowheads="1"/>
          </p:cNvSpPr>
          <p:nvPr/>
        </p:nvSpPr>
        <p:spPr bwMode="auto">
          <a:xfrm>
            <a:off x="4789488" y="2205038"/>
            <a:ext cx="4103687"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4100" b="1">
                <a:latin typeface="Arial" charset="0"/>
                <a:cs typeface="Arial" charset="0"/>
              </a:rPr>
              <a:t>No implica</a:t>
            </a:r>
          </a:p>
          <a:p>
            <a:pPr>
              <a:spcBef>
                <a:spcPct val="20000"/>
              </a:spcBef>
              <a:defRPr/>
            </a:pPr>
            <a:r>
              <a:rPr lang="en-US" altLang="es-PR" sz="4100" b="1">
                <a:latin typeface="Arial" charset="0"/>
                <a:cs typeface="Arial" charset="0"/>
              </a:rPr>
              <a:t>únicamente la</a:t>
            </a:r>
          </a:p>
          <a:p>
            <a:pPr>
              <a:spcBef>
                <a:spcPct val="20000"/>
              </a:spcBef>
              <a:defRPr/>
            </a:pPr>
            <a:r>
              <a:rPr lang="en-US" altLang="es-PR" sz="4100" b="1">
                <a:latin typeface="Arial" charset="0"/>
                <a:cs typeface="Arial" charset="0"/>
              </a:rPr>
              <a:t>ausencia de</a:t>
            </a:r>
          </a:p>
          <a:p>
            <a:pPr>
              <a:spcBef>
                <a:spcPct val="20000"/>
              </a:spcBef>
              <a:defRPr/>
            </a:pPr>
            <a:r>
              <a:rPr lang="en-US" altLang="es-PR" sz="4100" b="1" i="1">
                <a:solidFill>
                  <a:srgbClr val="484876"/>
                </a:solidFill>
                <a:effectLst>
                  <a:outerShdw blurRad="38100" dist="38100" dir="2700000" algn="tl">
                    <a:srgbClr val="C0C0C0"/>
                  </a:outerShdw>
                </a:effectLst>
                <a:latin typeface="Arial" charset="0"/>
                <a:cs typeface="Arial" charset="0"/>
              </a:rPr>
              <a:t>enfermedad</a:t>
            </a:r>
            <a:r>
              <a:rPr lang="en-US" altLang="es-PR" sz="4100" b="1">
                <a:latin typeface="Arial" charset="0"/>
                <a:cs typeface="Arial" charset="0"/>
              </a:rPr>
              <a:t> o</a:t>
            </a:r>
          </a:p>
          <a:p>
            <a:pPr>
              <a:spcBef>
                <a:spcPct val="20000"/>
              </a:spcBef>
              <a:defRPr/>
            </a:pPr>
            <a:r>
              <a:rPr lang="en-US" altLang="es-PR" sz="4100" b="1">
                <a:latin typeface="Arial" charset="0"/>
                <a:cs typeface="Arial" charset="0"/>
              </a:rPr>
              <a:t>de incapacidad</a:t>
            </a:r>
            <a:endParaRPr lang="en-US" altLang="es-PR" sz="41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chimes.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5" descr="Runner_Woman_03">
            <a:extLst>
              <a:ext uri="{FF2B5EF4-FFF2-40B4-BE49-F238E27FC236}">
                <a16:creationId xmlns:a16="http://schemas.microsoft.com/office/drawing/2014/main" id="{122CB496-0629-81B4-26CC-2E98641E3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92150"/>
            <a:ext cx="395605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2534" name="Rectangle 6">
            <a:extLst>
              <a:ext uri="{FF2B5EF4-FFF2-40B4-BE49-F238E27FC236}">
                <a16:creationId xmlns:a16="http://schemas.microsoft.com/office/drawing/2014/main" id="{1FEF7B88-D4DB-3138-2BB6-0EBB25368A63}"/>
              </a:ext>
            </a:extLst>
          </p:cNvPr>
          <p:cNvSpPr>
            <a:spLocks noChangeArrowheads="1"/>
          </p:cNvSpPr>
          <p:nvPr/>
        </p:nvSpPr>
        <p:spPr bwMode="auto">
          <a:xfrm>
            <a:off x="4356100" y="877888"/>
            <a:ext cx="41767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800">
                <a:solidFill>
                  <a:srgbClr val="484876"/>
                </a:solidFill>
                <a:effectLst>
                  <a:outerShdw blurRad="38100" dist="38100" dir="2700000" algn="tl">
                    <a:srgbClr val="C0C0C0"/>
                  </a:outerShdw>
                </a:effectLst>
                <a:latin typeface="Arial Black" pitchFamily="34" charset="0"/>
              </a:rPr>
              <a:t>BIENESTAR</a:t>
            </a:r>
          </a:p>
        </p:txBody>
      </p:sp>
      <p:sp>
        <p:nvSpPr>
          <p:cNvPr id="1302535" name="Rectangle 7">
            <a:extLst>
              <a:ext uri="{FF2B5EF4-FFF2-40B4-BE49-F238E27FC236}">
                <a16:creationId xmlns:a16="http://schemas.microsoft.com/office/drawing/2014/main" id="{955F7ABC-9FF8-F360-D107-C11FC8EA5D09}"/>
              </a:ext>
            </a:extLst>
          </p:cNvPr>
          <p:cNvSpPr>
            <a:spLocks noChangeArrowheads="1"/>
          </p:cNvSpPr>
          <p:nvPr/>
        </p:nvSpPr>
        <p:spPr bwMode="auto">
          <a:xfrm>
            <a:off x="4429125" y="2060575"/>
            <a:ext cx="431958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3700" b="1">
                <a:latin typeface="Arial" charset="0"/>
                <a:cs typeface="Arial" charset="0"/>
              </a:rPr>
              <a:t>La adecuada</a:t>
            </a:r>
          </a:p>
          <a:p>
            <a:pPr>
              <a:spcBef>
                <a:spcPct val="20000"/>
              </a:spcBef>
              <a:defRPr/>
            </a:pPr>
            <a:r>
              <a:rPr lang="en-US" altLang="es-PR" sz="3700" i="1">
                <a:solidFill>
                  <a:srgbClr val="484876"/>
                </a:solidFill>
                <a:effectLst>
                  <a:outerShdw blurRad="38100" dist="38100" dir="2700000" algn="tl">
                    <a:srgbClr val="C0C0C0"/>
                  </a:outerShdw>
                </a:effectLst>
                <a:latin typeface="Arial Black" pitchFamily="34" charset="0"/>
                <a:cs typeface="Arial" charset="0"/>
              </a:rPr>
              <a:t>adaptación</a:t>
            </a:r>
            <a:r>
              <a:rPr lang="en-US" altLang="es-PR" sz="3700" b="1">
                <a:latin typeface="Arial" charset="0"/>
                <a:cs typeface="Arial" charset="0"/>
              </a:rPr>
              <a:t> e</a:t>
            </a:r>
          </a:p>
          <a:p>
            <a:pPr>
              <a:spcBef>
                <a:spcPct val="20000"/>
              </a:spcBef>
              <a:defRPr/>
            </a:pPr>
            <a:r>
              <a:rPr lang="en-US" altLang="es-PR" sz="3700" b="1">
                <a:latin typeface="Arial" charset="0"/>
                <a:cs typeface="Arial" charset="0"/>
              </a:rPr>
              <a:t>integración de las</a:t>
            </a:r>
          </a:p>
          <a:p>
            <a:pPr>
              <a:spcBef>
                <a:spcPct val="20000"/>
              </a:spcBef>
              <a:defRPr/>
            </a:pPr>
            <a:r>
              <a:rPr lang="en-US" altLang="es-PR" sz="3700" b="1">
                <a:latin typeface="Arial" charset="0"/>
                <a:cs typeface="Arial" charset="0"/>
              </a:rPr>
              <a:t>de las ocho</a:t>
            </a:r>
          </a:p>
          <a:p>
            <a:pPr>
              <a:spcBef>
                <a:spcPct val="20000"/>
              </a:spcBef>
              <a:defRPr/>
            </a:pPr>
            <a:r>
              <a:rPr lang="en-US" altLang="es-PR" sz="3700" b="1">
                <a:latin typeface="Arial" charset="0"/>
                <a:cs typeface="Arial" charset="0"/>
              </a:rPr>
              <a:t>dimensiones de la</a:t>
            </a:r>
          </a:p>
          <a:p>
            <a:pPr>
              <a:spcBef>
                <a:spcPct val="20000"/>
              </a:spcBef>
              <a:defRPr/>
            </a:pPr>
            <a:r>
              <a:rPr lang="en-US" altLang="es-PR" sz="3700" b="1">
                <a:latin typeface="Arial" charset="0"/>
                <a:cs typeface="Arial" charset="0"/>
              </a:rPr>
              <a:t>salud</a:t>
            </a:r>
            <a:endParaRPr lang="en-US" altLang="es-PR" sz="37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breeze.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8" descr="Artistic_Gymnastic-3">
            <a:extLst>
              <a:ext uri="{FF2B5EF4-FFF2-40B4-BE49-F238E27FC236}">
                <a16:creationId xmlns:a16="http://schemas.microsoft.com/office/drawing/2014/main" id="{28D5902E-F75E-9B29-6D91-8D301025B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054100"/>
            <a:ext cx="40989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4825" name="Rectangle 9">
            <a:extLst>
              <a:ext uri="{FF2B5EF4-FFF2-40B4-BE49-F238E27FC236}">
                <a16:creationId xmlns:a16="http://schemas.microsoft.com/office/drawing/2014/main" id="{2F183560-188A-1E99-4C95-8F2D664D0CE7}"/>
              </a:ext>
            </a:extLst>
          </p:cNvPr>
          <p:cNvSpPr>
            <a:spLocks noChangeArrowheads="1"/>
          </p:cNvSpPr>
          <p:nvPr/>
        </p:nvSpPr>
        <p:spPr bwMode="auto">
          <a:xfrm>
            <a:off x="4283075"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MOVIMIENTO</a:t>
            </a:r>
          </a:p>
          <a:p>
            <a:pPr>
              <a:defRPr/>
            </a:pPr>
            <a:r>
              <a:rPr lang="en-US" altLang="es-PR" sz="4200">
                <a:solidFill>
                  <a:srgbClr val="484876"/>
                </a:solidFill>
                <a:effectLst>
                  <a:outerShdw blurRad="38100" dist="38100" dir="2700000" algn="tl">
                    <a:srgbClr val="C0C0C0"/>
                  </a:outerShdw>
                </a:effectLst>
                <a:latin typeface="Arial Black" pitchFamily="34" charset="0"/>
              </a:rPr>
              <a:t>HUMANO</a:t>
            </a:r>
          </a:p>
        </p:txBody>
      </p:sp>
      <p:sp>
        <p:nvSpPr>
          <p:cNvPr id="1314826" name="Rectangle 10">
            <a:extLst>
              <a:ext uri="{FF2B5EF4-FFF2-40B4-BE49-F238E27FC236}">
                <a16:creationId xmlns:a16="http://schemas.microsoft.com/office/drawing/2014/main" id="{F6A120EC-311F-EC67-558D-E2ED21A10900}"/>
              </a:ext>
            </a:extLst>
          </p:cNvPr>
          <p:cNvSpPr>
            <a:spLocks noChangeArrowheads="1"/>
          </p:cNvSpPr>
          <p:nvPr/>
        </p:nvSpPr>
        <p:spPr bwMode="auto">
          <a:xfrm>
            <a:off x="4319588" y="2133600"/>
            <a:ext cx="48244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2900" b="1">
                <a:latin typeface="Arial" charset="0"/>
                <a:cs typeface="Arial" charset="0"/>
              </a:rPr>
              <a:t>Cambio de posición, o</a:t>
            </a:r>
          </a:p>
          <a:p>
            <a:pPr>
              <a:spcBef>
                <a:spcPct val="20000"/>
              </a:spcBef>
              <a:defRPr/>
            </a:pPr>
            <a:r>
              <a:rPr lang="en-US" altLang="es-PR" sz="2900" b="1">
                <a:latin typeface="Arial" charset="0"/>
                <a:cs typeface="Arial" charset="0"/>
              </a:rPr>
              <a:t>postura, del cuerpo como</a:t>
            </a:r>
          </a:p>
          <a:p>
            <a:pPr>
              <a:spcBef>
                <a:spcPct val="20000"/>
              </a:spcBef>
              <a:defRPr/>
            </a:pPr>
            <a:r>
              <a:rPr lang="en-US" altLang="es-PR" sz="2900" b="1">
                <a:latin typeface="Arial" charset="0"/>
                <a:cs typeface="Arial" charset="0"/>
              </a:rPr>
              <a:t>un todo, o de sus</a:t>
            </a:r>
          </a:p>
          <a:p>
            <a:pPr>
              <a:spcBef>
                <a:spcPct val="20000"/>
              </a:spcBef>
              <a:defRPr/>
            </a:pPr>
            <a:r>
              <a:rPr lang="en-US" altLang="es-PR" sz="2900" b="1">
                <a:latin typeface="Arial" charset="0"/>
                <a:cs typeface="Arial" charset="0"/>
              </a:rPr>
              <a:t>segmentos, en relación a</a:t>
            </a:r>
          </a:p>
          <a:p>
            <a:pPr>
              <a:spcBef>
                <a:spcPct val="20000"/>
              </a:spcBef>
              <a:defRPr/>
            </a:pPr>
            <a:r>
              <a:rPr lang="en-US" altLang="es-PR" sz="2900" b="1">
                <a:latin typeface="Arial" charset="0"/>
                <a:cs typeface="Arial" charset="0"/>
              </a:rPr>
              <a:t>un sistema de referencia</a:t>
            </a:r>
          </a:p>
          <a:p>
            <a:pPr>
              <a:spcBef>
                <a:spcPct val="20000"/>
              </a:spcBef>
              <a:defRPr/>
            </a:pPr>
            <a:r>
              <a:rPr lang="en-US" altLang="es-PR" sz="2900" b="1">
                <a:latin typeface="Arial" charset="0"/>
                <a:cs typeface="Arial" charset="0"/>
              </a:rPr>
              <a:t>en el ambiente físico, y</a:t>
            </a:r>
          </a:p>
          <a:p>
            <a:pPr>
              <a:spcBef>
                <a:spcPct val="20000"/>
              </a:spcBef>
              <a:defRPr/>
            </a:pPr>
            <a:r>
              <a:rPr lang="en-US" altLang="es-PR" sz="2900" b="1">
                <a:latin typeface="Arial" charset="0"/>
                <a:cs typeface="Arial" charset="0"/>
              </a:rPr>
              <a:t>dentro de un marco de</a:t>
            </a:r>
          </a:p>
          <a:p>
            <a:pPr>
              <a:spcBef>
                <a:spcPct val="20000"/>
              </a:spcBef>
              <a:defRPr/>
            </a:pPr>
            <a:r>
              <a:rPr lang="en-US" altLang="es-PR" sz="2900" b="1">
                <a:latin typeface="Arial" charset="0"/>
                <a:cs typeface="Arial" charset="0"/>
              </a:rPr>
              <a:t>tiempo y espacio</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breeze.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979" name="Rectangle 3">
            <a:extLst>
              <a:ext uri="{FF2B5EF4-FFF2-40B4-BE49-F238E27FC236}">
                <a16:creationId xmlns:a16="http://schemas.microsoft.com/office/drawing/2014/main" id="{B8BB42AE-4752-82E5-6935-5E09774CD902}"/>
              </a:ext>
            </a:extLst>
          </p:cNvPr>
          <p:cNvSpPr>
            <a:spLocks noChangeArrowheads="1"/>
          </p:cNvSpPr>
          <p:nvPr/>
        </p:nvSpPr>
        <p:spPr bwMode="auto">
          <a:xfrm>
            <a:off x="5364163" y="620713"/>
            <a:ext cx="3600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ct val="120000"/>
              </a:lnSpc>
              <a:defRPr/>
            </a:pPr>
            <a:r>
              <a:rPr lang="en-US" altLang="es-PR" sz="3500">
                <a:solidFill>
                  <a:srgbClr val="484876"/>
                </a:solidFill>
                <a:effectLst>
                  <a:outerShdw blurRad="38100" dist="38100" dir="2700000" algn="tl">
                    <a:srgbClr val="C0C0C0"/>
                  </a:outerShdw>
                </a:effectLst>
                <a:latin typeface="Arial Black" pitchFamily="34" charset="0"/>
              </a:rPr>
              <a:t>TIPOS DE:</a:t>
            </a:r>
          </a:p>
          <a:p>
            <a:pPr>
              <a:lnSpc>
                <a:spcPct val="120000"/>
              </a:lnSpc>
              <a:defRPr/>
            </a:pPr>
            <a:r>
              <a:rPr lang="en-US" altLang="es-PR" sz="3500" i="1">
                <a:solidFill>
                  <a:srgbClr val="484876"/>
                </a:solidFill>
                <a:effectLst>
                  <a:outerShdw blurRad="38100" dist="38100" dir="2700000" algn="tl">
                    <a:srgbClr val="C0C0C0"/>
                  </a:outerShdw>
                </a:effectLst>
                <a:latin typeface="Arial Black" pitchFamily="34" charset="0"/>
              </a:rPr>
              <a:t>MOVIMIENTO HUMANO</a:t>
            </a:r>
          </a:p>
        </p:txBody>
      </p:sp>
      <p:pic>
        <p:nvPicPr>
          <p:cNvPr id="138243" name="Picture 6" descr="POINTERR">
            <a:extLst>
              <a:ext uri="{FF2B5EF4-FFF2-40B4-BE49-F238E27FC236}">
                <a16:creationId xmlns:a16="http://schemas.microsoft.com/office/drawing/2014/main" id="{F5E407B1-C7F3-4471-B698-E8EA60D6E9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2211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4" name="Text Box 7">
            <a:extLst>
              <a:ext uri="{FF2B5EF4-FFF2-40B4-BE49-F238E27FC236}">
                <a16:creationId xmlns:a16="http://schemas.microsoft.com/office/drawing/2014/main" id="{032D999A-44F8-D192-0A93-83A127C749BD}"/>
              </a:ext>
            </a:extLst>
          </p:cNvPr>
          <p:cNvSpPr txBox="1">
            <a:spLocks noChangeArrowheads="1"/>
          </p:cNvSpPr>
          <p:nvPr/>
        </p:nvSpPr>
        <p:spPr bwMode="auto">
          <a:xfrm>
            <a:off x="6011863" y="4148138"/>
            <a:ext cx="2592387"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3100" b="1">
                <a:latin typeface="Arial" panose="020B0604020202020204" pitchFamily="34" charset="0"/>
              </a:rPr>
              <a:t>Deportes</a:t>
            </a:r>
          </a:p>
        </p:txBody>
      </p:sp>
      <p:pic>
        <p:nvPicPr>
          <p:cNvPr id="138245" name="Picture 9" descr="POINTERR">
            <a:extLst>
              <a:ext uri="{FF2B5EF4-FFF2-40B4-BE49-F238E27FC236}">
                <a16:creationId xmlns:a16="http://schemas.microsoft.com/office/drawing/2014/main" id="{F1142181-A104-75CC-CFAC-554611C0F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8704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6" name="Text Box 10">
            <a:extLst>
              <a:ext uri="{FF2B5EF4-FFF2-40B4-BE49-F238E27FC236}">
                <a16:creationId xmlns:a16="http://schemas.microsoft.com/office/drawing/2014/main" id="{A1056281-A6F1-B26C-268B-716235D9BC5B}"/>
              </a:ext>
            </a:extLst>
          </p:cNvPr>
          <p:cNvSpPr txBox="1">
            <a:spLocks noChangeArrowheads="1"/>
          </p:cNvSpPr>
          <p:nvPr/>
        </p:nvSpPr>
        <p:spPr bwMode="auto">
          <a:xfrm>
            <a:off x="6011863" y="4797425"/>
            <a:ext cx="25209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r>
              <a:rPr lang="en-US" altLang="es-PR" sz="3100" b="1">
                <a:latin typeface="Arial" panose="020B0604020202020204" pitchFamily="34" charset="0"/>
              </a:rPr>
              <a:t>Actividades</a:t>
            </a:r>
          </a:p>
          <a:p>
            <a:pPr algn="l"/>
            <a:r>
              <a:rPr lang="en-US" altLang="es-PR" sz="3100" b="1">
                <a:latin typeface="Arial" panose="020B0604020202020204" pitchFamily="34" charset="0"/>
              </a:rPr>
              <a:t>recreativas</a:t>
            </a:r>
          </a:p>
          <a:p>
            <a:pPr algn="l"/>
            <a:r>
              <a:rPr lang="en-US" altLang="es-PR" sz="3100" b="1">
                <a:latin typeface="Arial" panose="020B0604020202020204" pitchFamily="34" charset="0"/>
              </a:rPr>
              <a:t>activas</a:t>
            </a:r>
          </a:p>
        </p:txBody>
      </p:sp>
      <p:pic>
        <p:nvPicPr>
          <p:cNvPr id="138247" name="Picture 12" descr="POINTERR">
            <a:extLst>
              <a:ext uri="{FF2B5EF4-FFF2-40B4-BE49-F238E27FC236}">
                <a16:creationId xmlns:a16="http://schemas.microsoft.com/office/drawing/2014/main" id="{680A1013-2E03-616A-A828-E2220FC1C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5718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8" name="Text Box 13">
            <a:extLst>
              <a:ext uri="{FF2B5EF4-FFF2-40B4-BE49-F238E27FC236}">
                <a16:creationId xmlns:a16="http://schemas.microsoft.com/office/drawing/2014/main" id="{D21CA442-8E66-B064-5319-93B805676CD3}"/>
              </a:ext>
            </a:extLst>
          </p:cNvPr>
          <p:cNvSpPr txBox="1">
            <a:spLocks noChangeArrowheads="1"/>
          </p:cNvSpPr>
          <p:nvPr/>
        </p:nvSpPr>
        <p:spPr bwMode="auto">
          <a:xfrm>
            <a:off x="6011863" y="3571875"/>
            <a:ext cx="25923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80000"/>
              </a:lnSpc>
            </a:pPr>
            <a:r>
              <a:rPr lang="en-US" altLang="es-PR" sz="3100" b="1">
                <a:latin typeface="Arial" panose="020B0604020202020204" pitchFamily="34" charset="0"/>
              </a:rPr>
              <a:t>Ejercicio</a:t>
            </a:r>
          </a:p>
        </p:txBody>
      </p:sp>
      <p:pic>
        <p:nvPicPr>
          <p:cNvPr id="138249" name="Picture 15" descr="POINTERR">
            <a:extLst>
              <a:ext uri="{FF2B5EF4-FFF2-40B4-BE49-F238E27FC236}">
                <a16:creationId xmlns:a16="http://schemas.microsoft.com/office/drawing/2014/main" id="{D462407A-66CE-65AA-CF53-02A54BE88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29432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50" name="Text Box 16">
            <a:extLst>
              <a:ext uri="{FF2B5EF4-FFF2-40B4-BE49-F238E27FC236}">
                <a16:creationId xmlns:a16="http://schemas.microsoft.com/office/drawing/2014/main" id="{8E6671F0-0AD8-5816-67C6-642C82C1DF8F}"/>
              </a:ext>
            </a:extLst>
          </p:cNvPr>
          <p:cNvSpPr txBox="1">
            <a:spLocks noChangeArrowheads="1"/>
          </p:cNvSpPr>
          <p:nvPr/>
        </p:nvSpPr>
        <p:spPr bwMode="auto">
          <a:xfrm>
            <a:off x="6011863" y="2924175"/>
            <a:ext cx="30972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a:lnSpc>
                <a:spcPct val="80000"/>
              </a:lnSpc>
            </a:pPr>
            <a:r>
              <a:rPr lang="en-US" altLang="es-PR" sz="3100" b="1">
                <a:latin typeface="Arial" panose="020B0604020202020204" pitchFamily="34" charset="0"/>
              </a:rPr>
              <a:t>Actividad física</a:t>
            </a:r>
          </a:p>
        </p:txBody>
      </p:sp>
      <p:pic>
        <p:nvPicPr>
          <p:cNvPr id="138251" name="Picture 17" descr="People_Walking_in_Forest_3">
            <a:extLst>
              <a:ext uri="{FF2B5EF4-FFF2-40B4-BE49-F238E27FC236}">
                <a16:creationId xmlns:a16="http://schemas.microsoft.com/office/drawing/2014/main" id="{215F28B0-BD8E-E9B2-CFE2-BED95921F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692150"/>
            <a:ext cx="52705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1" name="Rectangle 3">
            <a:extLst>
              <a:ext uri="{FF2B5EF4-FFF2-40B4-BE49-F238E27FC236}">
                <a16:creationId xmlns:a16="http://schemas.microsoft.com/office/drawing/2014/main" id="{A12DA1AE-2F45-6838-65A9-C969DC135CDF}"/>
              </a:ext>
            </a:extLst>
          </p:cNvPr>
          <p:cNvSpPr>
            <a:spLocks noChangeArrowheads="1"/>
          </p:cNvSpPr>
          <p:nvPr/>
        </p:nvSpPr>
        <p:spPr bwMode="auto">
          <a:xfrm>
            <a:off x="3635375" y="879475"/>
            <a:ext cx="53292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5900">
                <a:solidFill>
                  <a:srgbClr val="484876"/>
                </a:solidFill>
                <a:effectLst>
                  <a:outerShdw blurRad="38100" dist="38100" dir="2700000" algn="tl">
                    <a:srgbClr val="C0C0C0"/>
                  </a:outerShdw>
                </a:effectLst>
                <a:latin typeface="Arial Black" pitchFamily="34" charset="0"/>
              </a:rPr>
              <a:t>EDUCACIÓN</a:t>
            </a:r>
          </a:p>
        </p:txBody>
      </p:sp>
      <p:sp>
        <p:nvSpPr>
          <p:cNvPr id="140291" name="Rectangle 4">
            <a:extLst>
              <a:ext uri="{FF2B5EF4-FFF2-40B4-BE49-F238E27FC236}">
                <a16:creationId xmlns:a16="http://schemas.microsoft.com/office/drawing/2014/main" id="{E6E599C1-4F59-595F-3286-FA510B3E4921}"/>
              </a:ext>
            </a:extLst>
          </p:cNvPr>
          <p:cNvSpPr>
            <a:spLocks noChangeArrowheads="1"/>
          </p:cNvSpPr>
          <p:nvPr/>
        </p:nvSpPr>
        <p:spPr bwMode="auto">
          <a:xfrm>
            <a:off x="3708400" y="2062163"/>
            <a:ext cx="54356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20000"/>
              </a:spcBef>
              <a:buClrTx/>
              <a:buFontTx/>
              <a:buNone/>
            </a:pPr>
            <a:r>
              <a:rPr lang="en-US" altLang="es-PR" sz="4100" b="1">
                <a:latin typeface="Arial" panose="020B0604020202020204" pitchFamily="34" charset="0"/>
                <a:cs typeface="Arial" panose="020B0604020202020204" pitchFamily="34" charset="0"/>
              </a:rPr>
              <a:t>“Proceso formal</a:t>
            </a:r>
          </a:p>
          <a:p>
            <a:pPr>
              <a:spcBef>
                <a:spcPct val="20000"/>
              </a:spcBef>
              <a:buClrTx/>
              <a:buFontTx/>
              <a:buNone/>
            </a:pPr>
            <a:r>
              <a:rPr lang="en-US" altLang="es-PR" sz="4100" b="1">
                <a:latin typeface="Arial" panose="020B0604020202020204" pitchFamily="34" charset="0"/>
                <a:cs typeface="Arial" panose="020B0604020202020204" pitchFamily="34" charset="0"/>
              </a:rPr>
              <a:t>o informal, por el</a:t>
            </a:r>
          </a:p>
          <a:p>
            <a:pPr>
              <a:spcBef>
                <a:spcPct val="20000"/>
              </a:spcBef>
              <a:buClrTx/>
              <a:buFontTx/>
              <a:buNone/>
            </a:pPr>
            <a:r>
              <a:rPr lang="en-US" altLang="es-PR" sz="4100" b="1">
                <a:latin typeface="Arial" panose="020B0604020202020204" pitchFamily="34" charset="0"/>
                <a:cs typeface="Arial" panose="020B0604020202020204" pitchFamily="34" charset="0"/>
              </a:rPr>
              <a:t>cual se perfeccionan</a:t>
            </a:r>
          </a:p>
          <a:p>
            <a:pPr>
              <a:spcBef>
                <a:spcPct val="20000"/>
              </a:spcBef>
              <a:buClrTx/>
              <a:buFontTx/>
              <a:buNone/>
            </a:pPr>
            <a:r>
              <a:rPr lang="en-US" altLang="es-PR" sz="4100" b="1">
                <a:latin typeface="Arial" panose="020B0604020202020204" pitchFamily="34" charset="0"/>
                <a:cs typeface="Arial" panose="020B0604020202020204" pitchFamily="34" charset="0"/>
              </a:rPr>
              <a:t>las potencialidades</a:t>
            </a:r>
          </a:p>
          <a:p>
            <a:pPr>
              <a:spcBef>
                <a:spcPct val="20000"/>
              </a:spcBef>
              <a:buClrTx/>
              <a:buFontTx/>
              <a:buNone/>
            </a:pPr>
            <a:r>
              <a:rPr lang="en-US" altLang="es-PR" sz="4100" b="1">
                <a:latin typeface="Arial" panose="020B0604020202020204" pitchFamily="34" charset="0"/>
                <a:cs typeface="Arial" panose="020B0604020202020204" pitchFamily="34" charset="0"/>
              </a:rPr>
              <a:t>del educando.”</a:t>
            </a:r>
            <a:endParaRPr lang="en-US" altLang="es-PR" sz="4100" b="1">
              <a:cs typeface="Arial" panose="020B0604020202020204" pitchFamily="34" charset="0"/>
            </a:endParaRPr>
          </a:p>
        </p:txBody>
      </p:sp>
      <p:pic>
        <p:nvPicPr>
          <p:cNvPr id="140292" name="Picture 5" descr="Boy_in_Swing_01">
            <a:extLst>
              <a:ext uri="{FF2B5EF4-FFF2-40B4-BE49-F238E27FC236}">
                <a16:creationId xmlns:a16="http://schemas.microsoft.com/office/drawing/2014/main" id="{0798D99B-3570-0A01-7F8D-067D5C8D8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49275"/>
            <a:ext cx="35909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 Box 6">
            <a:extLst>
              <a:ext uri="{FF2B5EF4-FFF2-40B4-BE49-F238E27FC236}">
                <a16:creationId xmlns:a16="http://schemas.microsoft.com/office/drawing/2014/main" id="{C383695E-DA4E-A316-058C-2BDC7B83FF6D}"/>
              </a:ext>
            </a:extLst>
          </p:cNvPr>
          <p:cNvSpPr txBox="1">
            <a:spLocks noChangeArrowheads="1"/>
          </p:cNvSpPr>
          <p:nvPr/>
        </p:nvSpPr>
        <p:spPr bwMode="auto">
          <a:xfrm>
            <a:off x="107950" y="6238875"/>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000" b="1" i="1">
                <a:latin typeface="Times New Roman" panose="02020603050405020304" pitchFamily="18" charset="0"/>
                <a:cs typeface="Times New Roman" panose="02020603050405020304" pitchFamily="18" charset="0"/>
              </a:rPr>
              <a:t>NOTA</a:t>
            </a:r>
            <a:r>
              <a:rPr lang="en-US" altLang="es-PR" sz="1000" b="1">
                <a:latin typeface="Times New Roman" panose="02020603050405020304" pitchFamily="18" charset="0"/>
                <a:cs typeface="Times New Roman" panose="02020603050405020304" pitchFamily="18" charset="0"/>
              </a:rPr>
              <a:t>.</a:t>
            </a:r>
            <a:r>
              <a:rPr lang="en-US" altLang="es-PR" sz="1000">
                <a:latin typeface="Times New Roman" panose="02020603050405020304" pitchFamily="18" charset="0"/>
                <a:cs typeface="Times New Roman" panose="02020603050405020304" pitchFamily="18" charset="0"/>
              </a:rPr>
              <a:t> Reproducido de: </a:t>
            </a:r>
            <a:r>
              <a:rPr lang="en-US" altLang="es-PR" sz="1000" b="1" i="1">
                <a:latin typeface="Times New Roman" panose="02020603050405020304" pitchFamily="18" charset="0"/>
                <a:cs typeface="Times New Roman" panose="02020603050405020304" pitchFamily="18" charset="0"/>
              </a:rPr>
              <a:t>Introducción a la Educación.</a:t>
            </a:r>
            <a:r>
              <a:rPr lang="en-US" altLang="es-PR" sz="1000">
                <a:latin typeface="Times New Roman" panose="02020603050405020304" pitchFamily="18" charset="0"/>
                <a:cs typeface="Times New Roman" panose="02020603050405020304" pitchFamily="18" charset="0"/>
              </a:rPr>
              <a:t> (p. 1), por A. Lopez Yustos, 1994, San Juan, PR: Publicaciones Puertorriqueñas, Inc.. Copyright 1994 por Publicaciones Puetrtorriqueñas.</a:t>
            </a:r>
            <a:endParaRPr lang="en-US" altLang="es-PR" sz="1000">
              <a:latin typeface="Times New Roman" panose="02020603050405020304" pitchFamily="18" charset="0"/>
            </a:endParaRPr>
          </a:p>
        </p:txBody>
      </p:sp>
    </p:spTree>
    <p:custDataLst>
      <p:tags r:id="rId1"/>
    </p:custDataLst>
  </p:cSld>
  <p:clrMapOvr>
    <a:masterClrMapping/>
  </p:clrMapOvr>
  <p:transition spd="slow">
    <p:fade/>
    <p:sndAc>
      <p:stSnd>
        <p:snd r:embed="rId4" name="breeze.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Batting_Child-4">
            <a:extLst>
              <a:ext uri="{FF2B5EF4-FFF2-40B4-BE49-F238E27FC236}">
                <a16:creationId xmlns:a16="http://schemas.microsoft.com/office/drawing/2014/main" id="{A24EA797-3192-F916-B764-CC9B3967B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65175"/>
            <a:ext cx="3889375"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8915" name="Rectangle 3">
            <a:extLst>
              <a:ext uri="{FF2B5EF4-FFF2-40B4-BE49-F238E27FC236}">
                <a16:creationId xmlns:a16="http://schemas.microsoft.com/office/drawing/2014/main" id="{587C1503-A4BD-E631-2A47-2BC9002724FE}"/>
              </a:ext>
            </a:extLst>
          </p:cNvPr>
          <p:cNvSpPr>
            <a:spLocks noChangeArrowheads="1"/>
          </p:cNvSpPr>
          <p:nvPr/>
        </p:nvSpPr>
        <p:spPr bwMode="auto">
          <a:xfrm>
            <a:off x="4140200"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EDUCACIÓN</a:t>
            </a:r>
          </a:p>
          <a:p>
            <a:pPr>
              <a:defRPr/>
            </a:pPr>
            <a:r>
              <a:rPr lang="en-US" altLang="es-PR" sz="4200">
                <a:solidFill>
                  <a:srgbClr val="484876"/>
                </a:solidFill>
                <a:effectLst>
                  <a:outerShdw blurRad="38100" dist="38100" dir="2700000" algn="tl">
                    <a:srgbClr val="C0C0C0"/>
                  </a:outerShdw>
                </a:effectLst>
                <a:latin typeface="Arial Black" pitchFamily="34" charset="0"/>
              </a:rPr>
              <a:t>FÍSICA</a:t>
            </a:r>
          </a:p>
        </p:txBody>
      </p:sp>
      <p:sp>
        <p:nvSpPr>
          <p:cNvPr id="1318916" name="Rectangle 4">
            <a:extLst>
              <a:ext uri="{FF2B5EF4-FFF2-40B4-BE49-F238E27FC236}">
                <a16:creationId xmlns:a16="http://schemas.microsoft.com/office/drawing/2014/main" id="{476E8A57-CF97-C4E2-C311-6D57B659BC1D}"/>
              </a:ext>
            </a:extLst>
          </p:cNvPr>
          <p:cNvSpPr>
            <a:spLocks noChangeArrowheads="1"/>
          </p:cNvSpPr>
          <p:nvPr/>
        </p:nvSpPr>
        <p:spPr bwMode="auto">
          <a:xfrm>
            <a:off x="4140200" y="2133600"/>
            <a:ext cx="4932363"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2900" b="1">
                <a:latin typeface="Arial" charset="0"/>
                <a:cs typeface="Arial" charset="0"/>
              </a:rPr>
              <a:t>Proceso educativo</a:t>
            </a:r>
          </a:p>
          <a:p>
            <a:pPr>
              <a:spcBef>
                <a:spcPct val="20000"/>
              </a:spcBef>
              <a:defRPr/>
            </a:pPr>
            <a:r>
              <a:rPr lang="en-US" altLang="es-PR" sz="2900" b="1">
                <a:latin typeface="Arial" charset="0"/>
                <a:cs typeface="Arial" charset="0"/>
              </a:rPr>
              <a:t>que emplea el</a:t>
            </a:r>
          </a:p>
          <a:p>
            <a:pPr>
              <a:spcBef>
                <a:spcPct val="20000"/>
              </a:spcBef>
              <a:defRPr/>
            </a:pPr>
            <a:r>
              <a:rPr lang="en-US" altLang="es-PR" sz="2900" b="1" i="1">
                <a:solidFill>
                  <a:srgbClr val="660033"/>
                </a:solidFill>
                <a:effectLst>
                  <a:outerShdw blurRad="38100" dist="38100" dir="2700000" algn="tl">
                    <a:srgbClr val="C0C0C0"/>
                  </a:outerShdw>
                </a:effectLst>
                <a:latin typeface="Arial" charset="0"/>
                <a:cs typeface="Arial" charset="0"/>
              </a:rPr>
              <a:t>movimiento humano</a:t>
            </a:r>
          </a:p>
          <a:p>
            <a:pPr>
              <a:spcBef>
                <a:spcPct val="20000"/>
              </a:spcBef>
              <a:defRPr/>
            </a:pPr>
            <a:r>
              <a:rPr lang="en-US" altLang="es-PR" sz="2900" b="1">
                <a:latin typeface="Arial" charset="0"/>
                <a:cs typeface="Arial" charset="0"/>
              </a:rPr>
              <a:t>como medio para</a:t>
            </a:r>
          </a:p>
          <a:p>
            <a:pPr>
              <a:spcBef>
                <a:spcPct val="20000"/>
              </a:spcBef>
              <a:defRPr/>
            </a:pPr>
            <a:r>
              <a:rPr lang="en-US" altLang="es-PR" sz="2900" b="1">
                <a:latin typeface="Arial" charset="0"/>
                <a:cs typeface="Arial" charset="0"/>
              </a:rPr>
              <a:t>lograr el desarrolllo</a:t>
            </a:r>
          </a:p>
          <a:p>
            <a:pPr>
              <a:spcBef>
                <a:spcPct val="20000"/>
              </a:spcBef>
              <a:defRPr/>
            </a:pPr>
            <a:r>
              <a:rPr lang="en-US" altLang="es-PR" sz="2900" b="1">
                <a:latin typeface="Arial" charset="0"/>
                <a:cs typeface="Arial" charset="0"/>
              </a:rPr>
              <a:t>óptimo de la aptitud</a:t>
            </a:r>
          </a:p>
          <a:p>
            <a:pPr>
              <a:spcBef>
                <a:spcPct val="20000"/>
              </a:spcBef>
              <a:defRPr/>
            </a:pPr>
            <a:r>
              <a:rPr lang="en-US" altLang="es-PR" sz="2900" b="1">
                <a:latin typeface="Arial" charset="0"/>
                <a:cs typeface="Arial" charset="0"/>
              </a:rPr>
              <a:t>física, mental,</a:t>
            </a:r>
          </a:p>
          <a:p>
            <a:pPr>
              <a:spcBef>
                <a:spcPct val="20000"/>
              </a:spcBef>
              <a:defRPr/>
            </a:pPr>
            <a:r>
              <a:rPr lang="en-US" altLang="es-PR" sz="2900" b="1">
                <a:latin typeface="Arial" charset="0"/>
                <a:cs typeface="Arial" charset="0"/>
              </a:rPr>
              <a:t>emocional y social cultural</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fade/>
    <p:sndAc>
      <p:stSnd>
        <p:snd r:embed="rId4" name="breeze.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6" name="Rectangle 6">
            <a:extLst>
              <a:ext uri="{FF2B5EF4-FFF2-40B4-BE49-F238E27FC236}">
                <a16:creationId xmlns:a16="http://schemas.microsoft.com/office/drawing/2014/main" id="{FF082A35-AD7E-08DC-4E97-6C08F09D35FB}"/>
              </a:ext>
            </a:extLst>
          </p:cNvPr>
          <p:cNvSpPr>
            <a:spLocks noChangeArrowheads="1"/>
          </p:cNvSpPr>
          <p:nvPr/>
        </p:nvSpPr>
        <p:spPr bwMode="auto">
          <a:xfrm>
            <a:off x="2555875" y="692150"/>
            <a:ext cx="47879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DEPORTES</a:t>
            </a:r>
          </a:p>
        </p:txBody>
      </p:sp>
      <p:sp>
        <p:nvSpPr>
          <p:cNvPr id="144387" name="Rectangle 7">
            <a:extLst>
              <a:ext uri="{FF2B5EF4-FFF2-40B4-BE49-F238E27FC236}">
                <a16:creationId xmlns:a16="http://schemas.microsoft.com/office/drawing/2014/main" id="{BFC5245C-807D-9850-FCBF-141405F05123}"/>
              </a:ext>
            </a:extLst>
          </p:cNvPr>
          <p:cNvSpPr>
            <a:spLocks noChangeArrowheads="1"/>
          </p:cNvSpPr>
          <p:nvPr/>
        </p:nvSpPr>
        <p:spPr bwMode="auto">
          <a:xfrm>
            <a:off x="2555875" y="1268413"/>
            <a:ext cx="6516688"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20000"/>
              </a:spcBef>
              <a:buClrTx/>
              <a:buFontTx/>
              <a:buNone/>
            </a:pPr>
            <a:r>
              <a:rPr lang="en-US" altLang="es-PR" sz="2100" b="1">
                <a:latin typeface="Arial" panose="020B0604020202020204" pitchFamily="34" charset="0"/>
                <a:cs typeface="Arial" panose="020B0604020202020204" pitchFamily="34" charset="0"/>
              </a:rPr>
              <a:t>T</a:t>
            </a:r>
            <a:r>
              <a:rPr lang="es-ES" altLang="es-PR" sz="2400" b="1">
                <a:latin typeface="Arial" panose="020B0604020202020204" pitchFamily="34" charset="0"/>
                <a:cs typeface="Arial" panose="020B0604020202020204" pitchFamily="34" charset="0"/>
              </a:rPr>
              <a:t>ipo de actividad física institucionalizada,</a:t>
            </a:r>
          </a:p>
          <a:p>
            <a:pPr>
              <a:spcBef>
                <a:spcPct val="20000"/>
              </a:spcBef>
              <a:buClrTx/>
              <a:buFontTx/>
              <a:buNone/>
            </a:pPr>
            <a:r>
              <a:rPr lang="es-ES" altLang="es-PR" sz="2400" b="1">
                <a:latin typeface="Arial" panose="020B0604020202020204" pitchFamily="34" charset="0"/>
                <a:cs typeface="Arial" panose="020B0604020202020204" pitchFamily="34" charset="0"/>
              </a:rPr>
              <a:t>estructurada, organizada y competitiva,</a:t>
            </a:r>
          </a:p>
          <a:p>
            <a:pPr>
              <a:spcBef>
                <a:spcPct val="20000"/>
              </a:spcBef>
              <a:buClrTx/>
              <a:buFontTx/>
              <a:buNone/>
            </a:pPr>
            <a:r>
              <a:rPr lang="es-ES" altLang="es-PR" sz="2400" b="1">
                <a:latin typeface="Arial" panose="020B0604020202020204" pitchFamily="34" charset="0"/>
                <a:cs typeface="Arial" panose="020B0604020202020204" pitchFamily="34" charset="0"/>
              </a:rPr>
              <a:t>con metas bien definidas y gobernada por </a:t>
            </a:r>
          </a:p>
          <a:p>
            <a:pPr>
              <a:spcBef>
                <a:spcPct val="20000"/>
              </a:spcBef>
              <a:buClrTx/>
              <a:buFontTx/>
              <a:buNone/>
            </a:pPr>
            <a:r>
              <a:rPr lang="es-ES" altLang="es-PR" sz="2400" b="1">
                <a:latin typeface="Arial" panose="020B0604020202020204" pitchFamily="34" charset="0"/>
                <a:cs typeface="Arial" panose="020B0604020202020204" pitchFamily="34" charset="0"/>
              </a:rPr>
              <a:t>reglas específicas, donde se destacan</a:t>
            </a:r>
          </a:p>
          <a:p>
            <a:pPr>
              <a:spcBef>
                <a:spcPct val="20000"/>
              </a:spcBef>
              <a:buClrTx/>
              <a:buFontTx/>
              <a:buNone/>
            </a:pPr>
            <a:r>
              <a:rPr lang="es-ES" altLang="es-PR" sz="2400" b="1">
                <a:latin typeface="Arial" panose="020B0604020202020204" pitchFamily="34" charset="0"/>
                <a:cs typeface="Arial" panose="020B0604020202020204" pitchFamily="34" charset="0"/>
              </a:rPr>
              <a:t>esfuerzos físicos vigorosos, el uso de</a:t>
            </a:r>
          </a:p>
          <a:p>
            <a:pPr>
              <a:spcBef>
                <a:spcPct val="20000"/>
              </a:spcBef>
              <a:buClrTx/>
              <a:buFontTx/>
              <a:buNone/>
            </a:pPr>
            <a:r>
              <a:rPr lang="es-ES" altLang="es-PR" sz="2400" b="1">
                <a:latin typeface="Arial" panose="020B0604020202020204" pitchFamily="34" charset="0"/>
                <a:cs typeface="Arial" panose="020B0604020202020204" pitchFamily="34" charset="0"/>
              </a:rPr>
              <a:t>destrezas deportivas o motoras</a:t>
            </a:r>
          </a:p>
          <a:p>
            <a:pPr>
              <a:spcBef>
                <a:spcPct val="20000"/>
              </a:spcBef>
              <a:buClrTx/>
              <a:buFontTx/>
              <a:buNone/>
            </a:pPr>
            <a:r>
              <a:rPr lang="es-ES" altLang="es-PR" sz="2400" b="1">
                <a:latin typeface="Arial" panose="020B0604020202020204" pitchFamily="34" charset="0"/>
                <a:cs typeface="Arial" panose="020B0604020202020204" pitchFamily="34" charset="0"/>
              </a:rPr>
              <a:t>relativamente complejas y la aplicación de</a:t>
            </a:r>
          </a:p>
          <a:p>
            <a:pPr>
              <a:spcBef>
                <a:spcPct val="20000"/>
              </a:spcBef>
              <a:buClrTx/>
              <a:buFontTx/>
              <a:buNone/>
            </a:pPr>
            <a:r>
              <a:rPr lang="es-ES" altLang="es-PR" sz="2400" b="1">
                <a:latin typeface="Arial" panose="020B0604020202020204" pitchFamily="34" charset="0"/>
                <a:cs typeface="Arial" panose="020B0604020202020204" pitchFamily="34" charset="0"/>
              </a:rPr>
              <a:t>estrategias, con el fin de alcanzar un</a:t>
            </a:r>
          </a:p>
          <a:p>
            <a:pPr>
              <a:spcBef>
                <a:spcPct val="20000"/>
              </a:spcBef>
              <a:buClrTx/>
              <a:buFontTx/>
              <a:buNone/>
            </a:pPr>
            <a:r>
              <a:rPr lang="es-ES" altLang="es-PR" sz="2400" b="1">
                <a:latin typeface="Arial" panose="020B0604020202020204" pitchFamily="34" charset="0"/>
                <a:cs typeface="Arial" panose="020B0604020202020204" pitchFamily="34" charset="0"/>
              </a:rPr>
              <a:t>rendimiento exitoso mediante la</a:t>
            </a:r>
          </a:p>
          <a:p>
            <a:pPr>
              <a:spcBef>
                <a:spcPct val="20000"/>
              </a:spcBef>
              <a:buClrTx/>
              <a:buFontTx/>
              <a:buNone/>
            </a:pPr>
            <a:r>
              <a:rPr lang="es-ES" altLang="es-PR" sz="2400" b="1">
                <a:latin typeface="Arial" panose="020B0604020202020204" pitchFamily="34" charset="0"/>
                <a:cs typeface="Arial" panose="020B0604020202020204" pitchFamily="34" charset="0"/>
              </a:rPr>
              <a:t>superación de un adversario en</a:t>
            </a:r>
          </a:p>
          <a:p>
            <a:pPr>
              <a:spcBef>
                <a:spcPct val="20000"/>
              </a:spcBef>
              <a:buClrTx/>
              <a:buFontTx/>
              <a:buNone/>
            </a:pPr>
            <a:r>
              <a:rPr lang="es-ES" altLang="es-PR" sz="2400" b="1">
                <a:latin typeface="Arial" panose="020B0604020202020204" pitchFamily="34" charset="0"/>
                <a:cs typeface="Arial" panose="020B0604020202020204" pitchFamily="34" charset="0"/>
              </a:rPr>
              <a:t>competición o la demostración de</a:t>
            </a:r>
          </a:p>
          <a:p>
            <a:pPr>
              <a:spcBef>
                <a:spcPct val="20000"/>
              </a:spcBef>
              <a:buClrTx/>
              <a:buFontTx/>
              <a:buNone/>
            </a:pPr>
            <a:r>
              <a:rPr lang="es-ES" altLang="es-PR" sz="2400" b="1">
                <a:latin typeface="Arial" panose="020B0604020202020204" pitchFamily="34" charset="0"/>
                <a:cs typeface="Arial" panose="020B0604020202020204" pitchFamily="34" charset="0"/>
              </a:rPr>
              <a:t>aptitudes particulares</a:t>
            </a:r>
          </a:p>
        </p:txBody>
      </p:sp>
      <p:pic>
        <p:nvPicPr>
          <p:cNvPr id="144388" name="Picture 8" descr="Baseball_Pitcher_T_First-B">
            <a:extLst>
              <a:ext uri="{FF2B5EF4-FFF2-40B4-BE49-F238E27FC236}">
                <a16:creationId xmlns:a16="http://schemas.microsoft.com/office/drawing/2014/main" id="{602CD40E-1FB3-8834-ADD4-FDA9FECF3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549275"/>
            <a:ext cx="192246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dir="vert"/>
    <p:sndAc>
      <p:stSnd>
        <p:snd r:embed="rId4" name="breeze.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Energia_01">
            <a:extLst>
              <a:ext uri="{FF2B5EF4-FFF2-40B4-BE49-F238E27FC236}">
                <a16:creationId xmlns:a16="http://schemas.microsoft.com/office/drawing/2014/main" id="{272E5736-E485-AA10-BD36-6947B33CF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425" y="692150"/>
            <a:ext cx="4767263"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6">
            <a:extLst>
              <a:ext uri="{FF2B5EF4-FFF2-40B4-BE49-F238E27FC236}">
                <a16:creationId xmlns:a16="http://schemas.microsoft.com/office/drawing/2014/main" id="{48EB90F7-47F5-EDA6-BBFC-4200BEAAFFC7}"/>
              </a:ext>
            </a:extLst>
          </p:cNvPr>
          <p:cNvSpPr txBox="1">
            <a:spLocks noChangeArrowheads="1"/>
          </p:cNvSpPr>
          <p:nvPr/>
        </p:nvSpPr>
        <p:spPr bwMode="auto">
          <a:xfrm>
            <a:off x="452438" y="692150"/>
            <a:ext cx="3024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tabLst>
                <a:tab pos="7485063" algn="l"/>
              </a:tabLst>
              <a:defRPr sz="3200">
                <a:solidFill>
                  <a:schemeClr val="tx1"/>
                </a:solidFill>
                <a:latin typeface="Georgia" panose="02040502050405020303" pitchFamily="18" charset="0"/>
              </a:defRPr>
            </a:lvl1pPr>
            <a:lvl2pPr marL="742950" indent="-285750" algn="r">
              <a:tabLst>
                <a:tab pos="7485063" algn="l"/>
              </a:tabLst>
              <a:defRPr sz="3200">
                <a:solidFill>
                  <a:schemeClr val="tx1"/>
                </a:solidFill>
                <a:latin typeface="Georgia" panose="02040502050405020303" pitchFamily="18" charset="0"/>
              </a:defRPr>
            </a:lvl2pPr>
            <a:lvl3pPr marL="1143000" indent="-228600" algn="r">
              <a:tabLst>
                <a:tab pos="7485063" algn="l"/>
              </a:tabLst>
              <a:defRPr sz="3200">
                <a:solidFill>
                  <a:schemeClr val="tx1"/>
                </a:solidFill>
                <a:latin typeface="Georgia" panose="02040502050405020303" pitchFamily="18" charset="0"/>
              </a:defRPr>
            </a:lvl3pPr>
            <a:lvl4pPr marL="1600200" indent="-228600" algn="r">
              <a:tabLst>
                <a:tab pos="7485063" algn="l"/>
              </a:tabLst>
              <a:defRPr sz="3200">
                <a:solidFill>
                  <a:schemeClr val="tx1"/>
                </a:solidFill>
                <a:latin typeface="Georgia" panose="02040502050405020303" pitchFamily="18" charset="0"/>
              </a:defRPr>
            </a:lvl4pPr>
            <a:lvl5pPr marL="2057400" indent="-228600" algn="r">
              <a:tabLst>
                <a:tab pos="7485063" algn="l"/>
              </a:tabLst>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9pPr>
          </a:lstStyle>
          <a:p>
            <a:pPr algn="l" eaLnBrk="1" hangingPunct="1">
              <a:spcBef>
                <a:spcPct val="50000"/>
              </a:spcBef>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5ta. ed.; (pp. 134, 184-185, 186, 190),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(pp. 116, 130), por J. H. Wilmore, &amp; D. L. Costill, 2004, Barcelona, España: Editorial Paidotribo. Copyright 2004 por Jack H. Wilmore y David L. Costill; </a:t>
            </a:r>
            <a:r>
              <a:rPr lang="en-US" altLang="es-PR" sz="1600" b="1" i="1">
                <a:latin typeface="Times New Roman" panose="02020603050405020304" pitchFamily="18" charset="0"/>
              </a:rPr>
              <a:t>Exercise Physiology: Human Bionergetics and its Applications</a:t>
            </a:r>
            <a:r>
              <a:rPr lang="en-US" altLang="es-PR" sz="1600">
                <a:latin typeface="Times New Roman" panose="02020603050405020304" pitchFamily="18" charset="0"/>
              </a:rPr>
              <a:t>. 2da. ed.; (pp. 16, 38-39, 46), por G. A. Brooks, T. D. Fahey, &amp; T. P. White, 1996, Mountain View, CA: Mayfield Publishing Company. Copyright 1996 por Mayfield Publishing Company.</a:t>
            </a:r>
          </a:p>
          <a:p>
            <a:pPr algn="l" eaLnBrk="1" hangingPunct="1">
              <a:spcBef>
                <a:spcPct val="50000"/>
              </a:spcBef>
            </a:pPr>
            <a:endParaRPr lang="en-US" altLang="es-PR" sz="1600">
              <a:latin typeface="Times New Roman" panose="02020603050405020304" pitchFamily="18" charset="0"/>
            </a:endParaRPr>
          </a:p>
        </p:txBody>
      </p:sp>
    </p:spTree>
    <p:custDataLst>
      <p:tags r:id="rId1"/>
    </p:custDataLst>
  </p:cSld>
  <p:clrMapOvr>
    <a:masterClrMapping/>
  </p:clrMapOvr>
  <p:transition spd="slow">
    <p:fade/>
    <p:sndAc>
      <p:stSnd>
        <p:snd r:embed="rId4"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DD71084C-2915-9082-DAE2-E1D0750B5D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1" name="Rectangle 3">
            <a:extLst>
              <a:ext uri="{FF2B5EF4-FFF2-40B4-BE49-F238E27FC236}">
                <a16:creationId xmlns:a16="http://schemas.microsoft.com/office/drawing/2014/main" id="{CA32A547-971F-0776-CD06-50F5EF283F0E}"/>
              </a:ext>
            </a:extLst>
          </p:cNvPr>
          <p:cNvSpPr>
            <a:spLocks noChangeArrowheads="1"/>
          </p:cNvSpPr>
          <p:nvPr/>
        </p:nvSpPr>
        <p:spPr bwMode="auto">
          <a:xfrm>
            <a:off x="3779838" y="908050"/>
            <a:ext cx="51466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600">
                <a:solidFill>
                  <a:srgbClr val="484876"/>
                </a:solidFill>
                <a:effectLst>
                  <a:outerShdw blurRad="38100" dist="38100" dir="2700000" algn="tl">
                    <a:srgbClr val="C0C0C0"/>
                  </a:outerShdw>
                </a:effectLst>
                <a:latin typeface="Arial Black" pitchFamily="34" charset="0"/>
              </a:rPr>
              <a:t>ACTIVIDAD FÍSICA</a:t>
            </a:r>
          </a:p>
        </p:txBody>
      </p:sp>
      <p:sp>
        <p:nvSpPr>
          <p:cNvPr id="1323012" name="Rectangle 4">
            <a:extLst>
              <a:ext uri="{FF2B5EF4-FFF2-40B4-BE49-F238E27FC236}">
                <a16:creationId xmlns:a16="http://schemas.microsoft.com/office/drawing/2014/main" id="{8B7FEB95-10F2-34FE-E840-16FC775E9A37}"/>
              </a:ext>
            </a:extLst>
          </p:cNvPr>
          <p:cNvSpPr>
            <a:spLocks noChangeArrowheads="1"/>
          </p:cNvSpPr>
          <p:nvPr/>
        </p:nvSpPr>
        <p:spPr bwMode="auto">
          <a:xfrm>
            <a:off x="3779838" y="2279650"/>
            <a:ext cx="5256212"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3700" b="1">
                <a:latin typeface="Arial" charset="0"/>
                <a:cs typeface="Arial" charset="0"/>
              </a:rPr>
              <a:t>Cualquier </a:t>
            </a:r>
            <a:r>
              <a:rPr lang="en-US" altLang="es-PR" sz="3700" b="1" i="1">
                <a:solidFill>
                  <a:srgbClr val="484876"/>
                </a:solidFill>
                <a:effectLst>
                  <a:outerShdw blurRad="38100" dist="38100" dir="2700000" algn="tl">
                    <a:srgbClr val="C0C0C0"/>
                  </a:outerShdw>
                </a:effectLst>
                <a:latin typeface="Arial" charset="0"/>
                <a:cs typeface="Arial" charset="0"/>
              </a:rPr>
              <a:t>movimiento</a:t>
            </a:r>
          </a:p>
          <a:p>
            <a:pPr>
              <a:spcBef>
                <a:spcPct val="20000"/>
              </a:spcBef>
              <a:defRPr/>
            </a:pPr>
            <a:r>
              <a:rPr lang="en-US" altLang="es-PR" sz="3700" b="1" i="1">
                <a:solidFill>
                  <a:srgbClr val="484876"/>
                </a:solidFill>
                <a:effectLst>
                  <a:outerShdw blurRad="38100" dist="38100" dir="2700000" algn="tl">
                    <a:srgbClr val="C0C0C0"/>
                  </a:outerShdw>
                </a:effectLst>
                <a:latin typeface="Arial" charset="0"/>
                <a:cs typeface="Arial" charset="0"/>
              </a:rPr>
              <a:t>humano</a:t>
            </a:r>
            <a:r>
              <a:rPr lang="en-US" altLang="es-PR" sz="3700" b="1">
                <a:latin typeface="Arial" charset="0"/>
                <a:cs typeface="Arial" charset="0"/>
              </a:rPr>
              <a:t> producido</a:t>
            </a:r>
          </a:p>
          <a:p>
            <a:pPr>
              <a:spcBef>
                <a:spcPct val="20000"/>
              </a:spcBef>
              <a:defRPr/>
            </a:pPr>
            <a:r>
              <a:rPr lang="en-US" altLang="es-PR" sz="3700" b="1">
                <a:latin typeface="Arial" charset="0"/>
                <a:cs typeface="Arial" charset="0"/>
              </a:rPr>
              <a:t>por los músculos</a:t>
            </a:r>
          </a:p>
          <a:p>
            <a:pPr>
              <a:spcBef>
                <a:spcPct val="20000"/>
              </a:spcBef>
              <a:defRPr/>
            </a:pPr>
            <a:r>
              <a:rPr lang="en-US" altLang="es-PR" sz="3700" b="1">
                <a:latin typeface="Arial" charset="0"/>
                <a:cs typeface="Arial" charset="0"/>
              </a:rPr>
              <a:t>esqueléticos, lo cual</a:t>
            </a:r>
          </a:p>
          <a:p>
            <a:pPr>
              <a:spcBef>
                <a:spcPct val="20000"/>
              </a:spcBef>
              <a:defRPr/>
            </a:pPr>
            <a:r>
              <a:rPr lang="en-US" altLang="es-PR" sz="3700" b="1">
                <a:latin typeface="Arial" charset="0"/>
                <a:cs typeface="Arial" charset="0"/>
              </a:rPr>
              <a:t>resulta en </a:t>
            </a:r>
            <a:r>
              <a:rPr lang="en-US" altLang="es-PR" sz="3700" b="1" i="1">
                <a:solidFill>
                  <a:srgbClr val="484876"/>
                </a:solidFill>
                <a:effectLst>
                  <a:outerShdw blurRad="38100" dist="38100" dir="2700000" algn="tl">
                    <a:srgbClr val="C0C0C0"/>
                  </a:outerShdw>
                </a:effectLst>
                <a:latin typeface="Arial" charset="0"/>
                <a:cs typeface="Arial" charset="0"/>
              </a:rPr>
              <a:t>gasto</a:t>
            </a:r>
          </a:p>
          <a:p>
            <a:pPr>
              <a:spcBef>
                <a:spcPct val="20000"/>
              </a:spcBef>
              <a:defRPr/>
            </a:pPr>
            <a:r>
              <a:rPr lang="en-US" altLang="es-PR" sz="3700" b="1" i="1">
                <a:solidFill>
                  <a:srgbClr val="484876"/>
                </a:solidFill>
                <a:effectLst>
                  <a:outerShdw blurRad="38100" dist="38100" dir="2700000" algn="tl">
                    <a:srgbClr val="C0C0C0"/>
                  </a:outerShdw>
                </a:effectLst>
                <a:latin typeface="Arial" charset="0"/>
                <a:cs typeface="Arial" charset="0"/>
              </a:rPr>
              <a:t>energético</a:t>
            </a:r>
            <a:endParaRPr lang="en-US" altLang="es-PR" sz="37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148484" name="Picture 5" descr="Family_Taking_Walk">
            <a:extLst>
              <a:ext uri="{FF2B5EF4-FFF2-40B4-BE49-F238E27FC236}">
                <a16:creationId xmlns:a16="http://schemas.microsoft.com/office/drawing/2014/main" id="{D06C0DC6-2585-6703-95A7-EB523258E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3517900"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randomBar/>
    <p:sndAc>
      <p:stSnd>
        <p:snd r:embed="rId4" name="breeze.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5" descr="GT13_Actividad_Fisica_DEF_PPT">
            <a:extLst>
              <a:ext uri="{FF2B5EF4-FFF2-40B4-BE49-F238E27FC236}">
                <a16:creationId xmlns:a16="http://schemas.microsoft.com/office/drawing/2014/main" id="{0BB4475B-4B76-F94A-878F-AB507067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709613"/>
            <a:ext cx="6624637"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6">
            <a:extLst>
              <a:ext uri="{FF2B5EF4-FFF2-40B4-BE49-F238E27FC236}">
                <a16:creationId xmlns:a16="http://schemas.microsoft.com/office/drawing/2014/main" id="{3E70D448-0A06-D620-A54D-A7C61F0755FB}"/>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126. Recuperado de </a:t>
            </a:r>
            <a:r>
              <a:rPr lang="en-US" altLang="es-PR" sz="1200" b="1" i="1">
                <a:latin typeface="Times New Roman" panose="02020603050405020304" pitchFamily="18" charset="0"/>
                <a:hlinkClick r:id="rId6"/>
              </a:rPr>
              <a:t>http://pubmedcentralcanada.ca/pmcc/articles/PMC1424733/pdf/pubhealthrep00100-0016.pdf</a:t>
            </a:r>
            <a:endParaRPr lang="en-US" altLang="es-PR" sz="1200" b="1" i="1">
              <a:latin typeface="Times New Roman" panose="02020603050405020304" pitchFamily="18" charset="0"/>
            </a:endParaRPr>
          </a:p>
        </p:txBody>
      </p:sp>
    </p:spTree>
    <p:custDataLst>
      <p:tags r:id="rId1"/>
    </p:custDataLst>
  </p:cSld>
  <p:clrMapOvr>
    <a:masterClrMapping/>
  </p:clrMapOvr>
  <p:transition spd="slow">
    <p:fade/>
    <p:sndAc>
      <p:stSnd>
        <p:snd r:embed="rId4" name="breeze.wav"/>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a:extLst>
              <a:ext uri="{FF2B5EF4-FFF2-40B4-BE49-F238E27FC236}">
                <a16:creationId xmlns:a16="http://schemas.microsoft.com/office/drawing/2014/main" id="{27646221-48AA-D3B6-F08D-167DA2748E7A}"/>
              </a:ext>
            </a:extLst>
          </p:cNvPr>
          <p:cNvSpPr>
            <a:spLocks noChangeArrowheads="1"/>
          </p:cNvSpPr>
          <p:nvPr/>
        </p:nvSpPr>
        <p:spPr bwMode="auto">
          <a:xfrm>
            <a:off x="3132138"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dirty="0">
                <a:solidFill>
                  <a:srgbClr val="484876"/>
                </a:solidFill>
                <a:effectLst>
                  <a:outerShdw blurRad="38100" dist="38100" dir="2700000" algn="tl">
                    <a:srgbClr val="C0C0C0"/>
                  </a:outerShdw>
                </a:effectLst>
                <a:latin typeface="Arial Black" pitchFamily="34" charset="0"/>
              </a:rPr>
              <a:t>ACTIVIDAD FÍSICA</a:t>
            </a:r>
          </a:p>
        </p:txBody>
      </p:sp>
      <p:sp>
        <p:nvSpPr>
          <p:cNvPr id="1325059" name="Rectangle 3">
            <a:extLst>
              <a:ext uri="{FF2B5EF4-FFF2-40B4-BE49-F238E27FC236}">
                <a16:creationId xmlns:a16="http://schemas.microsoft.com/office/drawing/2014/main" id="{6E3E6AE6-4866-BA64-AC87-E55C52A3B95C}"/>
              </a:ext>
            </a:extLst>
          </p:cNvPr>
          <p:cNvSpPr>
            <a:spLocks noChangeArrowheads="1"/>
          </p:cNvSpPr>
          <p:nvPr/>
        </p:nvSpPr>
        <p:spPr bwMode="auto">
          <a:xfrm>
            <a:off x="3178175" y="1773238"/>
            <a:ext cx="55451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400" b="1" dirty="0">
                <a:latin typeface="Arial" charset="0"/>
                <a:cs typeface="Arial" charset="0"/>
              </a:rPr>
              <a:t>La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energía</a:t>
            </a:r>
            <a:r>
              <a:rPr lang="es-ES" altLang="es-PR" sz="3400" b="1" dirty="0">
                <a:latin typeface="Arial" charset="0"/>
                <a:cs typeface="Arial" charset="0"/>
              </a:rPr>
              <a:t> requerida para</a:t>
            </a:r>
          </a:p>
          <a:p>
            <a:pPr>
              <a:lnSpc>
                <a:spcPct val="90000"/>
              </a:lnSpc>
              <a:spcBef>
                <a:spcPct val="20000"/>
              </a:spcBef>
              <a:defRPr/>
            </a:pPr>
            <a:r>
              <a:rPr lang="es-ES" altLang="es-PR" sz="3400" b="1" dirty="0">
                <a:latin typeface="Arial" charset="0"/>
                <a:cs typeface="Arial" charset="0"/>
              </a:rPr>
              <a:t>ejecutar cualquier tipo de</a:t>
            </a:r>
          </a:p>
          <a:p>
            <a:pPr>
              <a:lnSpc>
                <a:spcPct val="90000"/>
              </a:lnSpc>
              <a:spcBef>
                <a:spcPct val="20000"/>
              </a:spcBef>
              <a:defRPr/>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a:latin typeface="Arial" charset="0"/>
                <a:cs typeface="Arial" charset="0"/>
              </a:rPr>
              <a:t> físico,</a:t>
            </a:r>
          </a:p>
          <a:p>
            <a:pPr>
              <a:lnSpc>
                <a:spcPct val="90000"/>
              </a:lnSpc>
              <a:spcBef>
                <a:spcPct val="20000"/>
              </a:spcBef>
              <a:defRPr/>
            </a:pPr>
            <a:r>
              <a:rPr lang="es-ES" altLang="es-PR" sz="3400" b="1" dirty="0">
                <a:latin typeface="Arial" charset="0"/>
                <a:cs typeface="Arial" charset="0"/>
              </a:rPr>
              <a:t>específicamente cuando</a:t>
            </a:r>
          </a:p>
          <a:p>
            <a:pPr>
              <a:lnSpc>
                <a:spcPct val="90000"/>
              </a:lnSpc>
              <a:spcBef>
                <a:spcPct val="20000"/>
              </a:spcBef>
              <a:defRPr/>
            </a:pPr>
            <a:r>
              <a:rPr lang="es-ES" altLang="es-PR" sz="3400" b="1" dirty="0">
                <a:latin typeface="Arial" charset="0"/>
                <a:cs typeface="Arial" charset="0"/>
              </a:rPr>
              <a:t>el organismo human no</a:t>
            </a:r>
          </a:p>
          <a:p>
            <a:pPr>
              <a:lnSpc>
                <a:spcPct val="90000"/>
              </a:lnSpc>
              <a:spcBef>
                <a:spcPct val="20000"/>
              </a:spcBef>
              <a:defRPr/>
            </a:pPr>
            <a:r>
              <a:rPr lang="es-ES" altLang="es-PR" sz="3400" b="1" dirty="0">
                <a:latin typeface="Arial" charset="0"/>
                <a:cs typeface="Arial" charset="0"/>
              </a:rPr>
              <a:t>se encuentra sentado o</a:t>
            </a:r>
          </a:p>
          <a:p>
            <a:pPr>
              <a:lnSpc>
                <a:spcPct val="90000"/>
              </a:lnSpc>
              <a:spcBef>
                <a:spcPct val="20000"/>
              </a:spcBef>
              <a:defRPr/>
            </a:pPr>
            <a:r>
              <a:rPr lang="es-ES" altLang="es-PR" sz="3400" b="1" dirty="0">
                <a:latin typeface="Arial" charset="0"/>
                <a:cs typeface="Arial" charset="0"/>
              </a:rPr>
              <a:t>o recostado</a:t>
            </a:r>
            <a:endParaRPr lang="en-US" altLang="es-PR" sz="3400" b="1" i="1" dirty="0">
              <a:solidFill>
                <a:srgbClr val="484876"/>
              </a:solidFill>
              <a:effectLst>
                <a:outerShdw blurRad="38100" dist="38100" dir="2700000" algn="tl">
                  <a:srgbClr val="C0C0C0"/>
                </a:outerShdw>
              </a:effectLst>
              <a:latin typeface="Arial" charset="0"/>
              <a:cs typeface="Arial" charset="0"/>
            </a:endParaRPr>
          </a:p>
        </p:txBody>
      </p:sp>
      <p:sp>
        <p:nvSpPr>
          <p:cNvPr id="152580" name="Text Box 6">
            <a:extLst>
              <a:ext uri="{FF2B5EF4-FFF2-40B4-BE49-F238E27FC236}">
                <a16:creationId xmlns:a16="http://schemas.microsoft.com/office/drawing/2014/main" id="{9D410C24-8AE2-22E4-D068-B5ECA7764259}"/>
              </a:ext>
            </a:extLst>
          </p:cNvPr>
          <p:cNvSpPr txBox="1">
            <a:spLocks noChangeArrowheads="1"/>
          </p:cNvSpPr>
          <p:nvPr/>
        </p:nvSpPr>
        <p:spPr bwMode="auto">
          <a:xfrm>
            <a:off x="252413"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152581" name="Picture 1">
            <a:extLst>
              <a:ext uri="{FF2B5EF4-FFF2-40B4-BE49-F238E27FC236}">
                <a16:creationId xmlns:a16="http://schemas.microsoft.com/office/drawing/2014/main" id="{ABFA9BDB-BF52-0229-5127-8B4F0C9C03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888" y="633413"/>
            <a:ext cx="276225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hecker dir="vert"/>
    <p:sndAc>
      <p:stSnd>
        <p:snd r:embed="rId4" name="chimes.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6">
            <a:extLst>
              <a:ext uri="{FF2B5EF4-FFF2-40B4-BE49-F238E27FC236}">
                <a16:creationId xmlns:a16="http://schemas.microsoft.com/office/drawing/2014/main" id="{3FD35DE9-17C3-7E94-8D61-7AC406805B6B}"/>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154627" name="Picture 1">
            <a:extLst>
              <a:ext uri="{FF2B5EF4-FFF2-40B4-BE49-F238E27FC236}">
                <a16:creationId xmlns:a16="http://schemas.microsoft.com/office/drawing/2014/main" id="{0090A01A-9F8D-832B-27B9-41943AFCBE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663" y="579438"/>
            <a:ext cx="15509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a:extLst>
              <a:ext uri="{FF2B5EF4-FFF2-40B4-BE49-F238E27FC236}">
                <a16:creationId xmlns:a16="http://schemas.microsoft.com/office/drawing/2014/main" id="{8A7721F1-3D1E-D257-FE2D-A346B600702D}"/>
              </a:ext>
            </a:extLst>
          </p:cNvPr>
          <p:cNvSpPr>
            <a:spLocks noChangeArrowheads="1"/>
          </p:cNvSpPr>
          <p:nvPr/>
        </p:nvSpPr>
        <p:spPr bwMode="auto">
          <a:xfrm>
            <a:off x="2009775" y="919163"/>
            <a:ext cx="6480175"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LA ACTIVIDAD FÍSICA OCURRE BAJO</a:t>
            </a:r>
          </a:p>
          <a:p>
            <a:pP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LOS SIGUIENTES CONTEXTOS:</a:t>
            </a:r>
          </a:p>
        </p:txBody>
      </p:sp>
      <p:sp>
        <p:nvSpPr>
          <p:cNvPr id="154629" name="Text Box 9">
            <a:extLst>
              <a:ext uri="{FF2B5EF4-FFF2-40B4-BE49-F238E27FC236}">
                <a16:creationId xmlns:a16="http://schemas.microsoft.com/office/drawing/2014/main" id="{D2828E1A-4E78-BD8D-1315-B2EC71951739}"/>
              </a:ext>
            </a:extLst>
          </p:cNvPr>
          <p:cNvSpPr txBox="1">
            <a:spLocks noChangeArrowheads="1"/>
          </p:cNvSpPr>
          <p:nvPr/>
        </p:nvSpPr>
        <p:spPr bwMode="auto">
          <a:xfrm>
            <a:off x="844550" y="2122488"/>
            <a:ext cx="7615238" cy="78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Tareas regulares en el hogar:</a:t>
            </a:r>
          </a:p>
          <a:p>
            <a:pPr algn="l" eaLnBrk="1" hangingPunct="1">
              <a:lnSpc>
                <a:spcPct val="80000"/>
              </a:lnSpc>
            </a:pPr>
            <a:r>
              <a:rPr lang="en-US" altLang="es-PR" sz="2600" b="1">
                <a:latin typeface="Arial" panose="020B0604020202020204" pitchFamily="34" charset="0"/>
                <a:cs typeface="Arial" panose="020B0604020202020204" pitchFamily="34" charset="0"/>
              </a:rPr>
              <a:t>Lavando el piso, jardinería, cuidando los niños </a:t>
            </a:r>
            <a:endParaRPr lang="es-PR" altLang="es-PR" sz="2600" b="1">
              <a:latin typeface="Arial" panose="020B0604020202020204" pitchFamily="34" charset="0"/>
              <a:cs typeface="Arial" panose="020B0604020202020204" pitchFamily="34" charset="0"/>
            </a:endParaRPr>
          </a:p>
        </p:txBody>
      </p:sp>
      <p:pic>
        <p:nvPicPr>
          <p:cNvPr id="154630" name="Picture 10" descr="PntBlue1">
            <a:extLst>
              <a:ext uri="{FF2B5EF4-FFF2-40B4-BE49-F238E27FC236}">
                <a16:creationId xmlns:a16="http://schemas.microsoft.com/office/drawing/2014/main" id="{CAA06C25-C591-5C0F-D937-9417712128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5" y="208438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1" name="Text Box 9">
            <a:extLst>
              <a:ext uri="{FF2B5EF4-FFF2-40B4-BE49-F238E27FC236}">
                <a16:creationId xmlns:a16="http://schemas.microsoft.com/office/drawing/2014/main" id="{86CABCB7-919B-58DD-D800-6D9C725C7E99}"/>
              </a:ext>
            </a:extLst>
          </p:cNvPr>
          <p:cNvSpPr txBox="1">
            <a:spLocks noChangeArrowheads="1"/>
          </p:cNvSpPr>
          <p:nvPr/>
        </p:nvSpPr>
        <p:spPr bwMode="auto">
          <a:xfrm>
            <a:off x="844550" y="3043238"/>
            <a:ext cx="79756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Movimientos realizados en el trabajo:</a:t>
            </a:r>
          </a:p>
          <a:p>
            <a:pPr algn="l" eaLnBrk="1" hangingPunct="1">
              <a:lnSpc>
                <a:spcPct val="80000"/>
              </a:lnSpc>
            </a:pPr>
            <a:r>
              <a:rPr lang="en-US" altLang="es-PR" sz="2600" b="1">
                <a:latin typeface="Arial" panose="020B0604020202020204" pitchFamily="34" charset="0"/>
                <a:cs typeface="Arial" panose="020B0604020202020204" pitchFamily="34" charset="0"/>
              </a:rPr>
              <a:t>Caminar del escritorio al elevador, como mozo en un restaurant, trabajo de construcción y otros</a:t>
            </a:r>
            <a:endParaRPr lang="es-PR" altLang="es-PR" sz="2800" b="1">
              <a:solidFill>
                <a:srgbClr val="26263E"/>
              </a:solidFill>
              <a:latin typeface="Arial" panose="020B0604020202020204" pitchFamily="34" charset="0"/>
              <a:cs typeface="Arial" panose="020B0604020202020204" pitchFamily="34" charset="0"/>
            </a:endParaRPr>
          </a:p>
        </p:txBody>
      </p:sp>
      <p:pic>
        <p:nvPicPr>
          <p:cNvPr id="154632" name="Picture 10" descr="PntBlue1">
            <a:extLst>
              <a:ext uri="{FF2B5EF4-FFF2-40B4-BE49-F238E27FC236}">
                <a16:creationId xmlns:a16="http://schemas.microsoft.com/office/drawing/2014/main" id="{8DE0D7ED-09ED-604B-5DC1-9EB2E442E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5" y="300513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Text Box 9">
            <a:extLst>
              <a:ext uri="{FF2B5EF4-FFF2-40B4-BE49-F238E27FC236}">
                <a16:creationId xmlns:a16="http://schemas.microsoft.com/office/drawing/2014/main" id="{56556BD8-D04F-7DAF-E48A-549AC322FFC7}"/>
              </a:ext>
            </a:extLst>
          </p:cNvPr>
          <p:cNvSpPr txBox="1">
            <a:spLocks noChangeArrowheads="1"/>
          </p:cNvSpPr>
          <p:nvPr/>
        </p:nvSpPr>
        <p:spPr bwMode="auto">
          <a:xfrm>
            <a:off x="844550" y="4159250"/>
            <a:ext cx="7759700"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Actividades recreativas:</a:t>
            </a:r>
          </a:p>
          <a:p>
            <a:pPr algn="l" eaLnBrk="1" hangingPunct="1">
              <a:lnSpc>
                <a:spcPct val="80000"/>
              </a:lnSpc>
            </a:pPr>
            <a:r>
              <a:rPr lang="en-US" altLang="es-PR" sz="2600" b="1">
                <a:latin typeface="Arial" panose="020B0604020202020204" pitchFamily="34" charset="0"/>
                <a:cs typeface="Arial" panose="020B0604020202020204" pitchFamily="34" charset="0"/>
              </a:rPr>
              <a:t>Bailar, caminando, jugando tenis de campo</a:t>
            </a:r>
            <a:endParaRPr lang="es-PR" altLang="es-PR" sz="2600" b="1">
              <a:solidFill>
                <a:srgbClr val="26263E"/>
              </a:solidFill>
              <a:latin typeface="Arial" panose="020B0604020202020204" pitchFamily="34" charset="0"/>
              <a:cs typeface="Arial" panose="020B0604020202020204" pitchFamily="34" charset="0"/>
            </a:endParaRPr>
          </a:p>
        </p:txBody>
      </p:sp>
      <p:pic>
        <p:nvPicPr>
          <p:cNvPr id="154634" name="Picture 10" descr="PntBlue1">
            <a:extLst>
              <a:ext uri="{FF2B5EF4-FFF2-40B4-BE49-F238E27FC236}">
                <a16:creationId xmlns:a16="http://schemas.microsoft.com/office/drawing/2014/main" id="{DB86E785-E623-C508-5322-C3606020F0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5" y="412115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5" name="Text Box 9">
            <a:extLst>
              <a:ext uri="{FF2B5EF4-FFF2-40B4-BE49-F238E27FC236}">
                <a16:creationId xmlns:a16="http://schemas.microsoft.com/office/drawing/2014/main" id="{64FBDC23-04C7-D8D2-7AC0-34B13EE04EBB}"/>
              </a:ext>
            </a:extLst>
          </p:cNvPr>
          <p:cNvSpPr txBox="1">
            <a:spLocks noChangeArrowheads="1"/>
          </p:cNvSpPr>
          <p:nvPr/>
        </p:nvSpPr>
        <p:spPr bwMode="auto">
          <a:xfrm>
            <a:off x="844550" y="5095875"/>
            <a:ext cx="761523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Ejecutorias basadas en destrezas:</a:t>
            </a:r>
          </a:p>
          <a:p>
            <a:pPr algn="l" eaLnBrk="1" hangingPunct="1">
              <a:lnSpc>
                <a:spcPct val="80000"/>
              </a:lnSpc>
            </a:pPr>
            <a:r>
              <a:rPr lang="en-US" altLang="es-PR" sz="2600" b="1">
                <a:latin typeface="Arial" panose="020B0604020202020204" pitchFamily="34" charset="0"/>
                <a:cs typeface="Arial" panose="020B0604020202020204" pitchFamily="34" charset="0"/>
              </a:rPr>
              <a:t>Entrenamiento físico-deportivo</a:t>
            </a:r>
            <a:endParaRPr lang="es-PR" altLang="es-PR" sz="2800" b="1">
              <a:solidFill>
                <a:srgbClr val="26263E"/>
              </a:solidFill>
              <a:latin typeface="Arial" panose="020B0604020202020204" pitchFamily="34" charset="0"/>
              <a:cs typeface="Arial" panose="020B0604020202020204" pitchFamily="34" charset="0"/>
            </a:endParaRPr>
          </a:p>
        </p:txBody>
      </p:sp>
      <p:pic>
        <p:nvPicPr>
          <p:cNvPr id="154636" name="Picture 10" descr="PntBlue1">
            <a:extLst>
              <a:ext uri="{FF2B5EF4-FFF2-40B4-BE49-F238E27FC236}">
                <a16:creationId xmlns:a16="http://schemas.microsoft.com/office/drawing/2014/main" id="{C66B7D22-409D-9D72-E059-76D469FDE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5" y="5057775"/>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a:extLst>
              <a:ext uri="{FF2B5EF4-FFF2-40B4-BE49-F238E27FC236}">
                <a16:creationId xmlns:a16="http://schemas.microsoft.com/office/drawing/2014/main" id="{3F34C13B-90B5-E02E-6B65-FA49F8493CAD}"/>
              </a:ext>
            </a:extLst>
          </p:cNvPr>
          <p:cNvSpPr>
            <a:spLocks noChangeArrowheads="1"/>
          </p:cNvSpPr>
          <p:nvPr/>
        </p:nvSpPr>
        <p:spPr bwMode="auto">
          <a:xfrm>
            <a:off x="-4425950" y="-1262063"/>
            <a:ext cx="8450263"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2400" dirty="0">
                <a:solidFill>
                  <a:srgbClr val="484876"/>
                </a:solidFill>
                <a:effectLst>
                  <a:outerShdw blurRad="38100" dist="38100" dir="2700000" algn="tl">
                    <a:srgbClr val="C0C0C0"/>
                  </a:outerShdw>
                </a:effectLst>
                <a:latin typeface="Arial Black" pitchFamily="34" charset="0"/>
              </a:rPr>
              <a:t>LA ACTIVIDAD FÍSICA OCURRE BAJO LOS SIGUIENTES CONTEXTOS</a:t>
            </a:r>
          </a:p>
        </p:txBody>
      </p:sp>
      <p:sp>
        <p:nvSpPr>
          <p:cNvPr id="156675" name="Text Box 6">
            <a:extLst>
              <a:ext uri="{FF2B5EF4-FFF2-40B4-BE49-F238E27FC236}">
                <a16:creationId xmlns:a16="http://schemas.microsoft.com/office/drawing/2014/main" id="{90E24D72-EBD3-FDC2-B650-A0CFFCD167A0}"/>
              </a:ext>
            </a:extLst>
          </p:cNvPr>
          <p:cNvSpPr txBox="1">
            <a:spLocks noChangeArrowheads="1"/>
          </p:cNvSpPr>
          <p:nvPr/>
        </p:nvSpPr>
        <p:spPr bwMode="auto">
          <a:xfrm>
            <a:off x="179388" y="6092825"/>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156676" name="Picture 1">
            <a:extLst>
              <a:ext uri="{FF2B5EF4-FFF2-40B4-BE49-F238E27FC236}">
                <a16:creationId xmlns:a16="http://schemas.microsoft.com/office/drawing/2014/main" id="{E6C4E855-421B-9A8F-E2DC-1843E01037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7213" y="687388"/>
            <a:ext cx="7886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a:extLst>
              <a:ext uri="{FF2B5EF4-FFF2-40B4-BE49-F238E27FC236}">
                <a16:creationId xmlns:a16="http://schemas.microsoft.com/office/drawing/2014/main" id="{8BF2DBC0-A084-B0BC-F952-36399F792D2B}"/>
              </a:ext>
            </a:extLst>
          </p:cNvPr>
          <p:cNvSpPr>
            <a:spLocks noChangeArrowheads="1"/>
          </p:cNvSpPr>
          <p:nvPr/>
        </p:nvSpPr>
        <p:spPr bwMode="auto">
          <a:xfrm>
            <a:off x="2278063" y="985838"/>
            <a:ext cx="6757987"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3900"/>
              </a:lnSpc>
              <a:defRPr/>
            </a:pPr>
            <a:r>
              <a:rPr lang="en-US" altLang="es-PR" sz="2800" dirty="0">
                <a:solidFill>
                  <a:srgbClr val="484876"/>
                </a:solidFill>
                <a:effectLst>
                  <a:outerShdw blurRad="38100" dist="38100" dir="2700000" algn="tl">
                    <a:srgbClr val="C0C0C0"/>
                  </a:outerShdw>
                </a:effectLst>
                <a:latin typeface="Arial Black" pitchFamily="34" charset="0"/>
              </a:rPr>
              <a:t>LA ACTIVIDAD FÍSICA SE PUEDE MEDIR EN TÉRMINOS DE:</a:t>
            </a:r>
          </a:p>
        </p:txBody>
      </p:sp>
      <p:sp>
        <p:nvSpPr>
          <p:cNvPr id="158723" name="Text Box 6">
            <a:extLst>
              <a:ext uri="{FF2B5EF4-FFF2-40B4-BE49-F238E27FC236}">
                <a16:creationId xmlns:a16="http://schemas.microsoft.com/office/drawing/2014/main" id="{DD213F6D-09D0-C452-2F3F-42C123859FFA}"/>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sp>
        <p:nvSpPr>
          <p:cNvPr id="158724" name="Text Box 9">
            <a:extLst>
              <a:ext uri="{FF2B5EF4-FFF2-40B4-BE49-F238E27FC236}">
                <a16:creationId xmlns:a16="http://schemas.microsoft.com/office/drawing/2014/main" id="{65CCA162-AC26-94B3-D79F-82729ED734D8}"/>
              </a:ext>
            </a:extLst>
          </p:cNvPr>
          <p:cNvSpPr txBox="1">
            <a:spLocks noChangeArrowheads="1"/>
          </p:cNvSpPr>
          <p:nvPr/>
        </p:nvSpPr>
        <p:spPr bwMode="auto">
          <a:xfrm>
            <a:off x="844550" y="2279650"/>
            <a:ext cx="76152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Calorías usadas por minuto:</a:t>
            </a:r>
          </a:p>
          <a:p>
            <a:pPr algn="l" eaLnBrk="1" hangingPunct="1">
              <a:lnSpc>
                <a:spcPct val="80000"/>
              </a:lnSpc>
            </a:pPr>
            <a:r>
              <a:rPr lang="en-US" altLang="es-PR" sz="2600" b="1">
                <a:latin typeface="Arial" panose="020B0604020202020204" pitchFamily="34" charset="0"/>
                <a:cs typeface="Arial" panose="020B0604020202020204" pitchFamily="34" charset="0"/>
              </a:rPr>
              <a:t>Una caloría puede proveer energía hasta aproximadamente 25 pasos de caminata</a:t>
            </a:r>
            <a:endParaRPr lang="es-PR" altLang="es-PR" sz="2600" b="1">
              <a:latin typeface="Arial" panose="020B0604020202020204" pitchFamily="34" charset="0"/>
              <a:cs typeface="Arial" panose="020B0604020202020204" pitchFamily="34" charset="0"/>
            </a:endParaRPr>
          </a:p>
        </p:txBody>
      </p:sp>
      <p:pic>
        <p:nvPicPr>
          <p:cNvPr id="158725" name="Picture 10" descr="PntBlue1">
            <a:extLst>
              <a:ext uri="{FF2B5EF4-FFF2-40B4-BE49-F238E27FC236}">
                <a16:creationId xmlns:a16="http://schemas.microsoft.com/office/drawing/2014/main" id="{2B2DA628-9D9D-F2E9-880F-313847922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224155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 Box 9">
            <a:extLst>
              <a:ext uri="{FF2B5EF4-FFF2-40B4-BE49-F238E27FC236}">
                <a16:creationId xmlns:a16="http://schemas.microsoft.com/office/drawing/2014/main" id="{B229B6F4-AD81-26E8-BEB7-5E3E95ED95EB}"/>
              </a:ext>
            </a:extLst>
          </p:cNvPr>
          <p:cNvSpPr txBox="1">
            <a:spLocks noChangeArrowheads="1"/>
          </p:cNvSpPr>
          <p:nvPr/>
        </p:nvSpPr>
        <p:spPr bwMode="auto">
          <a:xfrm>
            <a:off x="844550" y="3535363"/>
            <a:ext cx="797560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Equivalencias metabólicas (METs) :</a:t>
            </a:r>
          </a:p>
          <a:p>
            <a:pPr algn="l" eaLnBrk="1" hangingPunct="1">
              <a:lnSpc>
                <a:spcPct val="80000"/>
              </a:lnSpc>
            </a:pPr>
            <a:r>
              <a:rPr lang="en-US" altLang="es-PR" sz="2600" b="1">
                <a:latin typeface="Arial" panose="020B0604020202020204" pitchFamily="34" charset="0"/>
                <a:cs typeface="Arial" panose="020B0604020202020204" pitchFamily="34" charset="0"/>
              </a:rPr>
              <a:t>Aproximadamente, 1 MET equivale a 1.2 calorías</a:t>
            </a:r>
            <a:endParaRPr lang="es-PR" altLang="es-PR" sz="2800" b="1">
              <a:solidFill>
                <a:srgbClr val="26263E"/>
              </a:solidFill>
              <a:latin typeface="Arial" panose="020B0604020202020204" pitchFamily="34" charset="0"/>
              <a:cs typeface="Arial" panose="020B0604020202020204" pitchFamily="34" charset="0"/>
            </a:endParaRPr>
          </a:p>
        </p:txBody>
      </p:sp>
      <p:pic>
        <p:nvPicPr>
          <p:cNvPr id="158727" name="Picture 10" descr="PntBlue1">
            <a:extLst>
              <a:ext uri="{FF2B5EF4-FFF2-40B4-BE49-F238E27FC236}">
                <a16:creationId xmlns:a16="http://schemas.microsoft.com/office/drawing/2014/main" id="{3A0DE0FE-28C4-06C9-4D0F-F454602150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3497263"/>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8" name="Text Box 9">
            <a:extLst>
              <a:ext uri="{FF2B5EF4-FFF2-40B4-BE49-F238E27FC236}">
                <a16:creationId xmlns:a16="http://schemas.microsoft.com/office/drawing/2014/main" id="{47E44A04-01E7-7E90-1177-EED5B8783BE7}"/>
              </a:ext>
            </a:extLst>
          </p:cNvPr>
          <p:cNvSpPr txBox="1">
            <a:spLocks noChangeArrowheads="1"/>
          </p:cNvSpPr>
          <p:nvPr/>
        </p:nvSpPr>
        <p:spPr bwMode="auto">
          <a:xfrm>
            <a:off x="844550" y="4479925"/>
            <a:ext cx="77597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Nivel de actividad física (PAL) :</a:t>
            </a:r>
          </a:p>
          <a:p>
            <a:pPr algn="l" eaLnBrk="1" hangingPunct="1">
              <a:lnSpc>
                <a:spcPct val="80000"/>
              </a:lnSpc>
            </a:pPr>
            <a:r>
              <a:rPr lang="en-US" altLang="es-PR" sz="2600" b="1">
                <a:latin typeface="Arial" panose="020B0604020202020204" pitchFamily="34" charset="0"/>
                <a:cs typeface="Arial" panose="020B0604020202020204" pitchFamily="34" charset="0"/>
              </a:rPr>
              <a:t>Es una medida de la cantidad de energía gastada por día y sobre aquella requerida para el metabolismo basal o en reposo</a:t>
            </a:r>
            <a:endParaRPr lang="es-PR" altLang="es-PR" sz="2600" b="1">
              <a:solidFill>
                <a:srgbClr val="26263E"/>
              </a:solidFill>
              <a:latin typeface="Arial" panose="020B0604020202020204" pitchFamily="34" charset="0"/>
              <a:cs typeface="Arial" panose="020B0604020202020204" pitchFamily="34" charset="0"/>
            </a:endParaRPr>
          </a:p>
        </p:txBody>
      </p:sp>
      <p:pic>
        <p:nvPicPr>
          <p:cNvPr id="158729" name="Picture 10" descr="PntBlue1">
            <a:extLst>
              <a:ext uri="{FF2B5EF4-FFF2-40B4-BE49-F238E27FC236}">
                <a16:creationId xmlns:a16="http://schemas.microsoft.com/office/drawing/2014/main" id="{E00C3F8F-DBB2-4896-92D5-65CF3C30B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4441825"/>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73931F-6B22-7AB2-7FAF-386F866D57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657" y="719475"/>
            <a:ext cx="2060254" cy="1373503"/>
          </a:xfrm>
          <a:prstGeom prst="rect">
            <a:avLst/>
          </a:prstGeom>
          <a:effectLst>
            <a:softEdge rad="127000"/>
          </a:effectLst>
        </p:spPr>
      </p:pic>
    </p:spTree>
    <p:custDataLst>
      <p:tags r:id="rId1"/>
    </p:custDataLst>
  </p:cSld>
  <p:clrMapOvr>
    <a:masterClrMapping/>
  </p:clrMapOvr>
  <p:transition spd="slow">
    <p:fade/>
    <p:sndAc>
      <p:stSnd>
        <p:snd r:embed="rId4" name="breeze.wav"/>
      </p:stSnd>
    </p:sndAc>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6">
            <a:extLst>
              <a:ext uri="{FF2B5EF4-FFF2-40B4-BE49-F238E27FC236}">
                <a16:creationId xmlns:a16="http://schemas.microsoft.com/office/drawing/2014/main" id="{76221001-3745-0CFB-D654-B0F9A1DC0002}"/>
              </a:ext>
            </a:extLst>
          </p:cNvPr>
          <p:cNvSpPr txBox="1">
            <a:spLocks noChangeArrowheads="1"/>
          </p:cNvSpPr>
          <p:nvPr/>
        </p:nvSpPr>
        <p:spPr bwMode="auto">
          <a:xfrm>
            <a:off x="468313" y="765175"/>
            <a:ext cx="31670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tabLst>
                <a:tab pos="7485063" algn="l"/>
              </a:tabLst>
              <a:defRPr sz="3200">
                <a:solidFill>
                  <a:schemeClr val="tx1"/>
                </a:solidFill>
                <a:latin typeface="Georgia" panose="02040502050405020303" pitchFamily="18" charset="0"/>
              </a:defRPr>
            </a:lvl1pPr>
            <a:lvl2pPr marL="742950" indent="-285750" algn="r">
              <a:tabLst>
                <a:tab pos="7485063" algn="l"/>
              </a:tabLst>
              <a:defRPr sz="3200">
                <a:solidFill>
                  <a:schemeClr val="tx1"/>
                </a:solidFill>
                <a:latin typeface="Georgia" panose="02040502050405020303" pitchFamily="18" charset="0"/>
              </a:defRPr>
            </a:lvl2pPr>
            <a:lvl3pPr marL="1143000" indent="-228600" algn="r">
              <a:tabLst>
                <a:tab pos="7485063" algn="l"/>
              </a:tabLst>
              <a:defRPr sz="3200">
                <a:solidFill>
                  <a:schemeClr val="tx1"/>
                </a:solidFill>
                <a:latin typeface="Georgia" panose="02040502050405020303" pitchFamily="18" charset="0"/>
              </a:defRPr>
            </a:lvl3pPr>
            <a:lvl4pPr marL="1600200" indent="-228600" algn="r">
              <a:tabLst>
                <a:tab pos="7485063" algn="l"/>
              </a:tabLst>
              <a:defRPr sz="3200">
                <a:solidFill>
                  <a:schemeClr val="tx1"/>
                </a:solidFill>
                <a:latin typeface="Georgia" panose="02040502050405020303" pitchFamily="18" charset="0"/>
              </a:defRPr>
            </a:lvl4pPr>
            <a:lvl5pPr marL="2057400" indent="-228600" algn="r">
              <a:tabLst>
                <a:tab pos="7485063" algn="l"/>
              </a:tabLst>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9pPr>
          </a:lstStyle>
          <a:p>
            <a:pPr algn="l" eaLnBrk="1" hangingPunct="1">
              <a:spcBef>
                <a:spcPct val="50000"/>
              </a:spcBef>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b="1" i="1">
                <a:latin typeface="Times New Roman" panose="02020603050405020304" pitchFamily="18" charset="0"/>
              </a:rPr>
              <a:t>Exercise Physiology Integrating Theory and Application</a:t>
            </a:r>
            <a:r>
              <a:rPr lang="en-US" altLang="es-PR" sz="1600">
                <a:latin typeface="Times New Roman" panose="02020603050405020304" pitchFamily="18" charset="0"/>
              </a:rPr>
              <a:t>. (p. 54), por W. J. Kraemer, S. J. Fleck, y M. R. Deschenes, 2012, Philadelphia: Lippincott Williams &amp; Wilkins. Copyright 2012 por: Lippincott Williams &amp; Wilkins, a Wolte Kluwer business.</a:t>
            </a:r>
            <a:r>
              <a:rPr lang="es-ES" altLang="es-PR" sz="1600">
                <a:latin typeface="Times New Roman" panose="02020603050405020304" pitchFamily="18" charset="0"/>
              </a:rPr>
              <a:t>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4ta.. ed.; (p. 184),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 116,), por J. H. Wilmore, &amp; D. L. Costill, 2004, Barcelona, España: Editorial Paidotribo. Copyright 2004 por Jack H. Wilmore y David L. Costill.</a:t>
            </a:r>
          </a:p>
        </p:txBody>
      </p:sp>
      <p:pic>
        <p:nvPicPr>
          <p:cNvPr id="160771" name="Picture 4" descr="Caloria_DEF_FlujoD_01">
            <a:extLst>
              <a:ext uri="{FF2B5EF4-FFF2-40B4-BE49-F238E27FC236}">
                <a16:creationId xmlns:a16="http://schemas.microsoft.com/office/drawing/2014/main" id="{C0E28AFC-E068-611C-6AC3-857363696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275" y="833438"/>
            <a:ext cx="372427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aloria_01">
            <a:extLst>
              <a:ext uri="{FF2B5EF4-FFF2-40B4-BE49-F238E27FC236}">
                <a16:creationId xmlns:a16="http://schemas.microsoft.com/office/drawing/2014/main" id="{34E83B6A-DACB-8243-69C3-3E46136A7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703263"/>
            <a:ext cx="4276725"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6">
            <a:extLst>
              <a:ext uri="{FF2B5EF4-FFF2-40B4-BE49-F238E27FC236}">
                <a16:creationId xmlns:a16="http://schemas.microsoft.com/office/drawing/2014/main" id="{5DD1D100-412F-F23D-D9C8-EC3A5DD43FEF}"/>
              </a:ext>
            </a:extLst>
          </p:cNvPr>
          <p:cNvSpPr txBox="1">
            <a:spLocks noChangeArrowheads="1"/>
          </p:cNvSpPr>
          <p:nvPr/>
        </p:nvSpPr>
        <p:spPr bwMode="auto">
          <a:xfrm>
            <a:off x="468313" y="765175"/>
            <a:ext cx="31670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tabLst>
                <a:tab pos="7485063" algn="l"/>
              </a:tabLst>
              <a:defRPr sz="3200">
                <a:solidFill>
                  <a:schemeClr val="tx1"/>
                </a:solidFill>
                <a:latin typeface="Georgia" panose="02040502050405020303" pitchFamily="18" charset="0"/>
              </a:defRPr>
            </a:lvl1pPr>
            <a:lvl2pPr marL="742950" indent="-285750" algn="r">
              <a:tabLst>
                <a:tab pos="7485063" algn="l"/>
              </a:tabLst>
              <a:defRPr sz="3200">
                <a:solidFill>
                  <a:schemeClr val="tx1"/>
                </a:solidFill>
                <a:latin typeface="Georgia" panose="02040502050405020303" pitchFamily="18" charset="0"/>
              </a:defRPr>
            </a:lvl2pPr>
            <a:lvl3pPr marL="1143000" indent="-228600" algn="r">
              <a:tabLst>
                <a:tab pos="7485063" algn="l"/>
              </a:tabLst>
              <a:defRPr sz="3200">
                <a:solidFill>
                  <a:schemeClr val="tx1"/>
                </a:solidFill>
                <a:latin typeface="Georgia" panose="02040502050405020303" pitchFamily="18" charset="0"/>
              </a:defRPr>
            </a:lvl3pPr>
            <a:lvl4pPr marL="1600200" indent="-228600" algn="r">
              <a:tabLst>
                <a:tab pos="7485063" algn="l"/>
              </a:tabLst>
              <a:defRPr sz="3200">
                <a:solidFill>
                  <a:schemeClr val="tx1"/>
                </a:solidFill>
                <a:latin typeface="Georgia" panose="02040502050405020303" pitchFamily="18" charset="0"/>
              </a:defRPr>
            </a:lvl4pPr>
            <a:lvl5pPr marL="2057400" indent="-228600" algn="r">
              <a:tabLst>
                <a:tab pos="7485063" algn="l"/>
              </a:tabLst>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9pPr>
          </a:lstStyle>
          <a:p>
            <a:pPr algn="l" eaLnBrk="1" hangingPunct="1">
              <a:spcBef>
                <a:spcPct val="50000"/>
              </a:spcBef>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i="1">
                <a:latin typeface="Times New Roman" panose="02020603050405020304" pitchFamily="18" charset="0"/>
              </a:rPr>
              <a:t>Exercise </a:t>
            </a:r>
            <a:r>
              <a:rPr lang="en-US" altLang="es-PR" sz="1600" b="1" i="1">
                <a:latin typeface="Times New Roman" panose="02020603050405020304" pitchFamily="18" charset="0"/>
              </a:rPr>
              <a:t>Physiology Integrating Theory and Application</a:t>
            </a:r>
            <a:r>
              <a:rPr lang="en-US" altLang="es-PR" sz="1600">
                <a:latin typeface="Times New Roman" panose="02020603050405020304" pitchFamily="18" charset="0"/>
              </a:rPr>
              <a:t>. (p. 54), por W. J. Kraemer, S. J. Fleck, y M. R. Deschenes, 2012, Philadelphia: Lippincott Williams &amp; Wilkins. Copyright 2012 por: Lippincott Williams &amp; Wilkins, a Wolte Kluwer business.</a:t>
            </a:r>
            <a:r>
              <a:rPr lang="es-ES" altLang="es-PR" sz="1600">
                <a:latin typeface="Times New Roman" panose="02020603050405020304" pitchFamily="18" charset="0"/>
              </a:rPr>
              <a:t>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4ta.. ed.; (p. 184),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 116,), por J. H. Wilmore, &amp; D. L. Costill, 2004, Barcelona, España: Editorial Paidotribo. Copyright 2004 por Jack H. Wilmore y David L. Costill.</a:t>
            </a:r>
          </a:p>
        </p:txBody>
      </p:sp>
    </p:spTree>
    <p:custDataLst>
      <p:tags r:id="rId1"/>
    </p:custDataLst>
  </p:cSld>
  <p:clrMapOvr>
    <a:masterClrMapping/>
  </p:clrMapOvr>
  <p:transition spd="slow">
    <p:fade/>
    <p:sndAc>
      <p:stSnd>
        <p:snd r:embed="rId4" name="breeze.wav"/>
      </p:stSnd>
    </p:sndAc>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GN5_MET_PPT-1">
            <a:extLst>
              <a:ext uri="{FF2B5EF4-FFF2-40B4-BE49-F238E27FC236}">
                <a16:creationId xmlns:a16="http://schemas.microsoft.com/office/drawing/2014/main" id="{C337863A-C45C-8849-58C3-28B4E3FED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92150"/>
            <a:ext cx="78486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dir="vert"/>
    <p:sndAc>
      <p:stSnd>
        <p:snd r:embed="rId4" name="breeze.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a:extLst>
              <a:ext uri="{FF2B5EF4-FFF2-40B4-BE49-F238E27FC236}">
                <a16:creationId xmlns:a16="http://schemas.microsoft.com/office/drawing/2014/main" id="{CCAB3C88-5950-E115-A216-376361CAE1DE}"/>
              </a:ext>
            </a:extLst>
          </p:cNvPr>
          <p:cNvSpPr>
            <a:spLocks noChangeArrowheads="1"/>
          </p:cNvSpPr>
          <p:nvPr/>
        </p:nvSpPr>
        <p:spPr bwMode="auto">
          <a:xfrm>
            <a:off x="2987675" y="765175"/>
            <a:ext cx="583247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dirty="0">
                <a:solidFill>
                  <a:srgbClr val="484876"/>
                </a:solidFill>
                <a:effectLst>
                  <a:outerShdw blurRad="38100" dist="38100" dir="2700000" algn="tl">
                    <a:srgbClr val="C0C0C0"/>
                  </a:outerShdw>
                </a:effectLst>
                <a:latin typeface="Arial Black" pitchFamily="34" charset="0"/>
              </a:rPr>
              <a:t>NIVEL DE</a:t>
            </a:r>
          </a:p>
          <a:p>
            <a:pPr>
              <a:defRPr/>
            </a:pPr>
            <a:r>
              <a:rPr lang="en-US" altLang="es-PR" dirty="0">
                <a:solidFill>
                  <a:srgbClr val="484876"/>
                </a:solidFill>
                <a:effectLst>
                  <a:outerShdw blurRad="38100" dist="38100" dir="2700000" algn="tl">
                    <a:srgbClr val="C0C0C0"/>
                  </a:outerShdw>
                </a:effectLst>
                <a:latin typeface="Arial Black" pitchFamily="34" charset="0"/>
              </a:rPr>
              <a:t>ACTIVIDAD FÍSICA (PAL)</a:t>
            </a:r>
          </a:p>
        </p:txBody>
      </p:sp>
      <p:sp>
        <p:nvSpPr>
          <p:cNvPr id="1325059" name="Rectangle 3">
            <a:extLst>
              <a:ext uri="{FF2B5EF4-FFF2-40B4-BE49-F238E27FC236}">
                <a16:creationId xmlns:a16="http://schemas.microsoft.com/office/drawing/2014/main" id="{1E9F5DA6-B209-3C14-981F-0EF4A4C28B28}"/>
              </a:ext>
            </a:extLst>
          </p:cNvPr>
          <p:cNvSpPr>
            <a:spLocks noChangeArrowheads="1"/>
          </p:cNvSpPr>
          <p:nvPr/>
        </p:nvSpPr>
        <p:spPr bwMode="auto">
          <a:xfrm>
            <a:off x="2987675" y="1701800"/>
            <a:ext cx="59055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600" b="1" dirty="0">
                <a:latin typeface="Arial" charset="0"/>
                <a:cs typeface="Arial" charset="0"/>
              </a:rPr>
              <a:t>Representa la cantidad de</a:t>
            </a:r>
          </a:p>
          <a:p>
            <a:pPr>
              <a:lnSpc>
                <a:spcPct val="90000"/>
              </a:lnSpc>
              <a:spcBef>
                <a:spcPct val="20000"/>
              </a:spcBef>
              <a:defRPr/>
            </a:pPr>
            <a:r>
              <a:rPr lang="es-ES" altLang="es-PR" sz="3600" b="1" dirty="0">
                <a:latin typeface="Arial" charset="0"/>
                <a:cs typeface="Arial" charset="0"/>
              </a:rPr>
              <a:t>expendio energético por</a:t>
            </a:r>
          </a:p>
          <a:p>
            <a:pPr>
              <a:lnSpc>
                <a:spcPct val="90000"/>
              </a:lnSpc>
              <a:spcBef>
                <a:spcPct val="20000"/>
              </a:spcBef>
              <a:defRPr/>
            </a:pPr>
            <a:r>
              <a:rPr lang="es-ES" altLang="es-PR" sz="3600" b="1" dirty="0">
                <a:latin typeface="Arial" charset="0"/>
                <a:cs typeface="Arial" charset="0"/>
              </a:rPr>
              <a:t>día, sobre aquella energía</a:t>
            </a:r>
          </a:p>
          <a:p>
            <a:pPr>
              <a:lnSpc>
                <a:spcPct val="90000"/>
              </a:lnSpc>
              <a:spcBef>
                <a:spcPct val="20000"/>
              </a:spcBef>
              <a:defRPr/>
            </a:pPr>
            <a:r>
              <a:rPr lang="es-ES" altLang="es-PR" sz="3600" b="1" dirty="0">
                <a:latin typeface="Arial" charset="0"/>
                <a:cs typeface="Arial" charset="0"/>
              </a:rPr>
              <a:t>requerida para mantener</a:t>
            </a:r>
          </a:p>
          <a:p>
            <a:pPr>
              <a:lnSpc>
                <a:spcPct val="90000"/>
              </a:lnSpc>
              <a:spcBef>
                <a:spcPct val="20000"/>
              </a:spcBef>
              <a:defRPr/>
            </a:pPr>
            <a:r>
              <a:rPr lang="es-ES" altLang="es-PR" sz="3600" b="1" dirty="0">
                <a:latin typeface="Arial" charset="0"/>
                <a:cs typeface="Arial" charset="0"/>
              </a:rPr>
              <a:t>la actividad de la </a:t>
            </a: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tasa</a:t>
            </a:r>
          </a:p>
          <a:p>
            <a:pPr>
              <a:lnSpc>
                <a:spcPct val="900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metabólica basal</a:t>
            </a:r>
            <a:r>
              <a:rPr lang="es-ES" altLang="es-PR" sz="3600" b="1" dirty="0">
                <a:latin typeface="Arial" charset="0"/>
                <a:cs typeface="Arial" charset="0"/>
              </a:rPr>
              <a:t> (en</a:t>
            </a:r>
          </a:p>
          <a:p>
            <a:pPr>
              <a:lnSpc>
                <a:spcPct val="90000"/>
              </a:lnSpc>
              <a:spcBef>
                <a:spcPct val="20000"/>
              </a:spcBef>
              <a:defRPr/>
            </a:pPr>
            <a:r>
              <a:rPr lang="es-ES" altLang="es-PR" sz="3600" b="1" dirty="0">
                <a:latin typeface="Arial" charset="0"/>
                <a:cs typeface="Arial" charset="0"/>
              </a:rPr>
              <a:t>reposo)</a:t>
            </a:r>
          </a:p>
        </p:txBody>
      </p:sp>
      <p:sp>
        <p:nvSpPr>
          <p:cNvPr id="166916" name="Text Box 6">
            <a:extLst>
              <a:ext uri="{FF2B5EF4-FFF2-40B4-BE49-F238E27FC236}">
                <a16:creationId xmlns:a16="http://schemas.microsoft.com/office/drawing/2014/main" id="{BAB417D5-85CD-F84C-221A-D64C54FFAF15}"/>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pic>
        <p:nvPicPr>
          <p:cNvPr id="166917" name="Picture 1">
            <a:extLst>
              <a:ext uri="{FF2B5EF4-FFF2-40B4-BE49-F238E27FC236}">
                <a16:creationId xmlns:a16="http://schemas.microsoft.com/office/drawing/2014/main" id="{D14C5DB5-EFE8-AEB1-EDBE-43EFF78B75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0713"/>
            <a:ext cx="20447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hecker dir="vert"/>
    <p:sndAc>
      <p:stSnd>
        <p:snd r:embed="rId4" name="breeze.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C5C8CD8-2286-157F-938D-332832891A8B}"/>
              </a:ext>
            </a:extLst>
          </p:cNvPr>
          <p:cNvSpPr>
            <a:spLocks/>
          </p:cNvSpPr>
          <p:nvPr/>
        </p:nvSpPr>
        <p:spPr bwMode="auto">
          <a:xfrm>
            <a:off x="2268538" y="836613"/>
            <a:ext cx="66246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400" dirty="0">
                <a:solidFill>
                  <a:srgbClr val="484876"/>
                </a:solidFill>
                <a:effectLst>
                  <a:outerShdw blurRad="38100" dist="38100" dir="2700000" algn="tl">
                    <a:srgbClr val="C0C0C0"/>
                  </a:outerShdw>
                </a:effectLst>
                <a:latin typeface="Arial Black" pitchFamily="34" charset="0"/>
                <a:cs typeface="Arial" charset="0"/>
              </a:rPr>
              <a:t>SALUD INTEGRAL - CALIDAD DE VIDA:</a:t>
            </a:r>
            <a:br>
              <a:rPr lang="es-PR" altLang="es-PR" sz="2400" dirty="0">
                <a:solidFill>
                  <a:srgbClr val="484876"/>
                </a:solidFill>
                <a:effectLst>
                  <a:outerShdw blurRad="38100" dist="38100" dir="2700000" algn="tl">
                    <a:srgbClr val="C0C0C0"/>
                  </a:outerShdw>
                </a:effectLst>
                <a:latin typeface="Arial Black" pitchFamily="34" charset="0"/>
                <a:cs typeface="Arial" charset="0"/>
              </a:rPr>
            </a:br>
            <a:r>
              <a:rPr lang="es-PR" altLang="es-PR" sz="2400" i="1" dirty="0">
                <a:solidFill>
                  <a:srgbClr val="484876"/>
                </a:solidFill>
                <a:effectLst>
                  <a:outerShdw blurRad="38100" dist="38100" dir="2700000" algn="tl">
                    <a:srgbClr val="C0C0C0"/>
                  </a:outerShdw>
                </a:effectLst>
                <a:latin typeface="Arial Black" pitchFamily="34" charset="0"/>
                <a:cs typeface="Arial" charset="0"/>
              </a:rPr>
              <a:t>APLICACIONES AL</a:t>
            </a:r>
          </a:p>
        </p:txBody>
      </p:sp>
      <p:sp>
        <p:nvSpPr>
          <p:cNvPr id="24" name="Title 1">
            <a:extLst>
              <a:ext uri="{FF2B5EF4-FFF2-40B4-BE49-F238E27FC236}">
                <a16:creationId xmlns:a16="http://schemas.microsoft.com/office/drawing/2014/main" id="{B11C66FA-B48F-1676-E1E0-22E4447C9C8B}"/>
              </a:ext>
            </a:extLst>
          </p:cNvPr>
          <p:cNvSpPr>
            <a:spLocks/>
          </p:cNvSpPr>
          <p:nvPr/>
        </p:nvSpPr>
        <p:spPr bwMode="auto">
          <a:xfrm>
            <a:off x="2268538" y="2001838"/>
            <a:ext cx="54721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3200" dirty="0">
                <a:solidFill>
                  <a:srgbClr val="484876"/>
                </a:solidFill>
                <a:effectLst>
                  <a:outerShdw blurRad="38100" dist="38100" dir="2700000" algn="tl">
                    <a:srgbClr val="C0C0C0"/>
                  </a:outerShdw>
                </a:effectLst>
                <a:latin typeface="Arial Black" pitchFamily="34" charset="0"/>
                <a:cs typeface="Arial" charset="0"/>
              </a:rPr>
              <a:t>MOVIMIENTO HUMANO</a:t>
            </a:r>
            <a:endParaRPr lang="es-PR" altLang="es-PR" sz="32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1508" name="Picture 59" descr="CURVHEAD">
            <a:extLst>
              <a:ext uri="{FF2B5EF4-FFF2-40B4-BE49-F238E27FC236}">
                <a16:creationId xmlns:a16="http://schemas.microsoft.com/office/drawing/2014/main" id="{D6F0F5CD-9D5F-70BB-7F9E-F00ADE24B1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141663"/>
            <a:ext cx="669766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a:extLst>
              <a:ext uri="{FF2B5EF4-FFF2-40B4-BE49-F238E27FC236}">
                <a16:creationId xmlns:a16="http://schemas.microsoft.com/office/drawing/2014/main" id="{3E5E17CD-8A50-DEB5-F3E0-4ED8E0244005}"/>
              </a:ext>
            </a:extLst>
          </p:cNvPr>
          <p:cNvSpPr>
            <a:spLocks/>
          </p:cNvSpPr>
          <p:nvPr/>
        </p:nvSpPr>
        <p:spPr bwMode="auto">
          <a:xfrm>
            <a:off x="1187450" y="3213100"/>
            <a:ext cx="6480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eaLnBrk="1" hangingPunct="1">
              <a:lnSpc>
                <a:spcPct val="120000"/>
              </a:lnSpc>
              <a:defRPr/>
            </a:pPr>
            <a:r>
              <a:rPr lang="es-PR" altLang="es-PR" sz="2800" i="1" dirty="0">
                <a:solidFill>
                  <a:srgbClr val="484876"/>
                </a:solidFill>
                <a:effectLst>
                  <a:outerShdw blurRad="38100" dist="38100" dir="2700000" algn="tl">
                    <a:srgbClr val="C0C0C0"/>
                  </a:outerShdw>
                </a:effectLst>
                <a:latin typeface="Arial Black" pitchFamily="34" charset="0"/>
                <a:cs typeface="Arial" charset="0"/>
              </a:rPr>
              <a:t> PROPÓSITO DE LA PONENCIA</a:t>
            </a:r>
          </a:p>
        </p:txBody>
      </p:sp>
      <p:sp>
        <p:nvSpPr>
          <p:cNvPr id="21510" name="Rectangle 7">
            <a:extLst>
              <a:ext uri="{FF2B5EF4-FFF2-40B4-BE49-F238E27FC236}">
                <a16:creationId xmlns:a16="http://schemas.microsoft.com/office/drawing/2014/main" id="{733A1AA4-AA29-E938-A6D1-C0329B095C47}"/>
              </a:ext>
            </a:extLst>
          </p:cNvPr>
          <p:cNvSpPr>
            <a:spLocks noChangeArrowheads="1"/>
          </p:cNvSpPr>
          <p:nvPr/>
        </p:nvSpPr>
        <p:spPr bwMode="auto">
          <a:xfrm>
            <a:off x="250825" y="4076700"/>
            <a:ext cx="8570913"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spcBef>
                <a:spcPct val="20000"/>
              </a:spcBef>
              <a:buClrTx/>
              <a:buFontTx/>
              <a:buNone/>
            </a:pPr>
            <a:r>
              <a:rPr lang="es-PR" altLang="es-PR" sz="3400" b="1">
                <a:latin typeface="Arial" panose="020B0604020202020204" pitchFamily="34" charset="0"/>
                <a:cs typeface="Arial" panose="020B0604020202020204" pitchFamily="34" charset="0"/>
              </a:rPr>
              <a:t>Discutir las diversas dimensiones de la salud, de naturaleza holística o integral, y la calidad de vida, desde el contexto del movimiento humano</a:t>
            </a:r>
            <a:endParaRPr lang="en-US" altLang="es-PR" sz="3400">
              <a:latin typeface="Arial" panose="020B0604020202020204" pitchFamily="34" charset="0"/>
              <a:cs typeface="Arial" panose="020B0604020202020204" pitchFamily="34" charset="0"/>
            </a:endParaRPr>
          </a:p>
        </p:txBody>
      </p:sp>
      <p:pic>
        <p:nvPicPr>
          <p:cNvPr id="21511" name="Picture 2">
            <a:extLst>
              <a:ext uri="{FF2B5EF4-FFF2-40B4-BE49-F238E27FC236}">
                <a16:creationId xmlns:a16="http://schemas.microsoft.com/office/drawing/2014/main" id="{6350737C-7353-3E81-440F-32C2D6B095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675" y="623888"/>
            <a:ext cx="20193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Tasa_Metabolica_Basal_01">
            <a:extLst>
              <a:ext uri="{FF2B5EF4-FFF2-40B4-BE49-F238E27FC236}">
                <a16:creationId xmlns:a16="http://schemas.microsoft.com/office/drawing/2014/main" id="{8739BA21-11B3-19B1-1008-52207FCE8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692150"/>
            <a:ext cx="5976938"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6">
            <a:extLst>
              <a:ext uri="{FF2B5EF4-FFF2-40B4-BE49-F238E27FC236}">
                <a16:creationId xmlns:a16="http://schemas.microsoft.com/office/drawing/2014/main" id="{01B4A0DE-F1B7-3C45-A6D8-DCA8F86CDBFF}"/>
              </a:ext>
            </a:extLst>
          </p:cNvPr>
          <p:cNvSpPr txBox="1">
            <a:spLocks noChangeArrowheads="1"/>
          </p:cNvSpPr>
          <p:nvPr/>
        </p:nvSpPr>
        <p:spPr bwMode="auto">
          <a:xfrm>
            <a:off x="250825" y="838200"/>
            <a:ext cx="2447925"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tabLst>
                <a:tab pos="7485063" algn="l"/>
              </a:tabLst>
              <a:defRPr sz="3200">
                <a:solidFill>
                  <a:schemeClr val="tx1"/>
                </a:solidFill>
                <a:latin typeface="Georgia" panose="02040502050405020303" pitchFamily="18" charset="0"/>
              </a:defRPr>
            </a:lvl1pPr>
            <a:lvl2pPr marL="742950" indent="-285750" algn="r">
              <a:tabLst>
                <a:tab pos="7485063" algn="l"/>
              </a:tabLst>
              <a:defRPr sz="3200">
                <a:solidFill>
                  <a:schemeClr val="tx1"/>
                </a:solidFill>
                <a:latin typeface="Georgia" panose="02040502050405020303" pitchFamily="18" charset="0"/>
              </a:defRPr>
            </a:lvl2pPr>
            <a:lvl3pPr marL="1143000" indent="-228600" algn="r">
              <a:tabLst>
                <a:tab pos="7485063" algn="l"/>
              </a:tabLst>
              <a:defRPr sz="3200">
                <a:solidFill>
                  <a:schemeClr val="tx1"/>
                </a:solidFill>
                <a:latin typeface="Georgia" panose="02040502050405020303" pitchFamily="18" charset="0"/>
              </a:defRPr>
            </a:lvl3pPr>
            <a:lvl4pPr marL="1600200" indent="-228600" algn="r">
              <a:tabLst>
                <a:tab pos="7485063" algn="l"/>
              </a:tabLst>
              <a:defRPr sz="3200">
                <a:solidFill>
                  <a:schemeClr val="tx1"/>
                </a:solidFill>
                <a:latin typeface="Georgia" panose="02040502050405020303" pitchFamily="18" charset="0"/>
              </a:defRPr>
            </a:lvl4pPr>
            <a:lvl5pPr marL="2057400" indent="-228600" algn="r">
              <a:tabLst>
                <a:tab pos="7485063" algn="l"/>
              </a:tabLst>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3200">
                <a:solidFill>
                  <a:schemeClr val="tx1"/>
                </a:solidFill>
                <a:latin typeface="Georgia" panose="02040502050405020303" pitchFamily="18" charset="0"/>
              </a:defRPr>
            </a:lvl9pPr>
          </a:lstStyle>
          <a:p>
            <a:pPr algn="l" eaLnBrk="1" hangingPunct="1">
              <a:spcBef>
                <a:spcPct val="50000"/>
              </a:spcBef>
            </a:pPr>
            <a:r>
              <a:rPr lang="es-ES" altLang="es-PR" sz="1400" i="1">
                <a:latin typeface="Times New Roman" panose="02020603050405020304" pitchFamily="18" charset="0"/>
              </a:rPr>
              <a:t>NOTA</a:t>
            </a:r>
            <a:r>
              <a:rPr lang="es-ES" altLang="es-PR" sz="1400">
                <a:latin typeface="Times New Roman" panose="02020603050405020304" pitchFamily="18" charset="0"/>
              </a:rPr>
              <a:t>. Adaptado de: </a:t>
            </a:r>
            <a:r>
              <a:rPr lang="en-US" altLang="es-PR" sz="1400" b="1" i="1">
                <a:latin typeface="Times New Roman" panose="02020603050405020304" pitchFamily="18" charset="0"/>
              </a:rPr>
              <a:t>Exercise Physiology Integrating Theory and Application</a:t>
            </a:r>
            <a:r>
              <a:rPr lang="en-US" altLang="es-PR" sz="1400">
                <a:latin typeface="Times New Roman" panose="02020603050405020304" pitchFamily="18" charset="0"/>
              </a:rPr>
              <a:t>. (pp. 56, 341), por W. J. Kraemer, S. J. Fleck, y M. R. Deschenes, 2012, Philadelphia: Lippincott Williams &amp; Wilkins. Copyright 2012 por: Lippincott Williams &amp; Wilkins, a Wolte Kluwer business.</a:t>
            </a:r>
            <a:r>
              <a:rPr lang="es-ES" altLang="es-PR" sz="1400">
                <a:latin typeface="Times New Roman" panose="02020603050405020304" pitchFamily="18" charset="0"/>
              </a:rPr>
              <a:t> </a:t>
            </a:r>
            <a:r>
              <a:rPr lang="en-US" altLang="es-PR" sz="1400" b="1" i="1">
                <a:latin typeface="Times New Roman" panose="02020603050405020304" pitchFamily="18" charset="0"/>
              </a:rPr>
              <a:t>Sports and Exercise Nutrition</a:t>
            </a:r>
            <a:r>
              <a:rPr lang="en-US" altLang="es-PR" sz="1400">
                <a:latin typeface="Times New Roman" panose="02020603050405020304" pitchFamily="18" charset="0"/>
              </a:rPr>
              <a:t>. 4ta.. ed.; (pp. 199-201), por W. D. McArdle, F. I. Katch, &amp; V. I. Katch, 2013, Philadelphia: Lippincott Williams &amp; Wilkins. Copyright 2013 por Lippincott Williams &amp; Wilkins, a Wolters Kluwer business; </a:t>
            </a:r>
            <a:r>
              <a:rPr lang="en-US" altLang="es-PR" sz="1400" b="1" i="1">
                <a:latin typeface="Times New Roman" panose="02020603050405020304" pitchFamily="18" charset="0"/>
              </a:rPr>
              <a:t>Fisiología del Esfuerzo y del Deporte</a:t>
            </a:r>
            <a:r>
              <a:rPr lang="en-US" altLang="es-PR" sz="1400">
                <a:latin typeface="Times New Roman" panose="02020603050405020304" pitchFamily="18" charset="0"/>
              </a:rPr>
              <a:t>. 5ta. ed.; (p. 138,), por J. H. Wilmore, &amp; D. L. Costill, 2004, Barcelona, España: Editorial Paidotribo. Copyright 2004 por Jack H. Wilmore y David L. Costill.</a:t>
            </a:r>
          </a:p>
        </p:txBody>
      </p:sp>
    </p:spTree>
    <p:custDataLst>
      <p:tags r:id="rId1"/>
    </p:custDataLst>
  </p:cSld>
  <p:clrMapOvr>
    <a:masterClrMapping/>
  </p:clrMapOvr>
  <p:transition spd="slow">
    <p:fade/>
    <p:sndAc>
      <p:stSnd>
        <p:snd r:embed="rId4" name="chimes.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8" name="Rectangle 2">
            <a:extLst>
              <a:ext uri="{FF2B5EF4-FFF2-40B4-BE49-F238E27FC236}">
                <a16:creationId xmlns:a16="http://schemas.microsoft.com/office/drawing/2014/main" id="{9FACFAEB-643D-E2B6-2D9F-A0DEBEB1203C}"/>
              </a:ext>
            </a:extLst>
          </p:cNvPr>
          <p:cNvSpPr>
            <a:spLocks noChangeArrowheads="1"/>
          </p:cNvSpPr>
          <p:nvPr/>
        </p:nvSpPr>
        <p:spPr bwMode="auto">
          <a:xfrm>
            <a:off x="3779838" y="692150"/>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600">
                <a:solidFill>
                  <a:srgbClr val="484876"/>
                </a:solidFill>
                <a:effectLst>
                  <a:outerShdw blurRad="38100" dist="38100" dir="2700000" algn="tl">
                    <a:srgbClr val="C0C0C0"/>
                  </a:outerShdw>
                </a:effectLst>
                <a:latin typeface="Arial Black" pitchFamily="34" charset="0"/>
              </a:rPr>
              <a:t>NEAT</a:t>
            </a:r>
          </a:p>
        </p:txBody>
      </p:sp>
      <p:sp>
        <p:nvSpPr>
          <p:cNvPr id="1335299" name="Rectangle 3">
            <a:extLst>
              <a:ext uri="{FF2B5EF4-FFF2-40B4-BE49-F238E27FC236}">
                <a16:creationId xmlns:a16="http://schemas.microsoft.com/office/drawing/2014/main" id="{C3435033-FB78-5807-419F-54CCA725D4FE}"/>
              </a:ext>
            </a:extLst>
          </p:cNvPr>
          <p:cNvSpPr>
            <a:spLocks noChangeArrowheads="1"/>
          </p:cNvSpPr>
          <p:nvPr/>
        </p:nvSpPr>
        <p:spPr bwMode="auto">
          <a:xfrm>
            <a:off x="3779838" y="1341438"/>
            <a:ext cx="5256212"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3400" b="1">
                <a:latin typeface="Arial" charset="0"/>
                <a:cs typeface="Arial" charset="0"/>
              </a:rPr>
              <a:t>Las siglas, del ingles,</a:t>
            </a:r>
          </a:p>
          <a:p>
            <a:pPr>
              <a:lnSpc>
                <a:spcPct val="90000"/>
              </a:lnSpc>
              <a:spcBef>
                <a:spcPct val="20000"/>
              </a:spcBef>
              <a:defRPr/>
            </a:pPr>
            <a:r>
              <a:rPr lang="en-US" altLang="es-PR" sz="3400" b="1">
                <a:latin typeface="Arial" charset="0"/>
                <a:cs typeface="Arial" charset="0"/>
              </a:rPr>
              <a:t>significan:</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Nonexercise Activity</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Thermogenesis</a:t>
            </a:r>
            <a:r>
              <a:rPr lang="en-US" altLang="es-PR" sz="3400" b="1">
                <a:latin typeface="Arial" charset="0"/>
                <a:cs typeface="Arial" charset="0"/>
              </a:rPr>
              <a:t>, que</a:t>
            </a:r>
          </a:p>
          <a:p>
            <a:pPr>
              <a:lnSpc>
                <a:spcPct val="90000"/>
              </a:lnSpc>
              <a:spcBef>
                <a:spcPct val="20000"/>
              </a:spcBef>
              <a:defRPr/>
            </a:pPr>
            <a:r>
              <a:rPr lang="en-US" altLang="es-PR" sz="3400" b="1">
                <a:latin typeface="Arial" charset="0"/>
                <a:cs typeface="Arial" charset="0"/>
              </a:rPr>
              <a:t>en español sería:</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Termogénesis de las</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Actividades No</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Asociadas al Ejercicio</a:t>
            </a:r>
            <a:endParaRPr lang="en-US" altLang="es-PR" sz="34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171012" name="Picture 5" descr="Man_Chopping_Wood">
            <a:extLst>
              <a:ext uri="{FF2B5EF4-FFF2-40B4-BE49-F238E27FC236}">
                <a16:creationId xmlns:a16="http://schemas.microsoft.com/office/drawing/2014/main" id="{668DAC6F-3F15-55F5-E0D8-6F89DFE7B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836613"/>
            <a:ext cx="260667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 Box 6">
            <a:extLst>
              <a:ext uri="{FF2B5EF4-FFF2-40B4-BE49-F238E27FC236}">
                <a16:creationId xmlns:a16="http://schemas.microsoft.com/office/drawing/2014/main" id="{7492D050-9281-2EE8-EF97-5B839E11393D}"/>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Información de: "NEAT – non-exercise activity thermogenesis – egocentric &amp; geocentric environmental factors vs. biological regulation", por: </a:t>
            </a:r>
            <a:r>
              <a:rPr lang="fi-FI" altLang="es-PR" sz="1200">
                <a:latin typeface="Times New Roman" panose="02020603050405020304" pitchFamily="18" charset="0"/>
                <a:cs typeface="Times New Roman" panose="02020603050405020304" pitchFamily="18" charset="0"/>
              </a:rPr>
              <a:t>J. A. Levine, &amp; C. M. Kotz,</a:t>
            </a:r>
            <a:r>
              <a:rPr lang="en-US" altLang="es-PR" sz="1200">
                <a:latin typeface="Times New Roman" panose="02020603050405020304" pitchFamily="18" charset="0"/>
                <a:cs typeface="Times New Roman" panose="02020603050405020304" pitchFamily="18" charset="0"/>
              </a:rPr>
              <a:t> 2005, </a:t>
            </a:r>
            <a:r>
              <a:rPr lang="es-ES" altLang="es-PR" sz="1200" b="1" i="1">
                <a:latin typeface="Times New Roman" panose="02020603050405020304" pitchFamily="18" charset="0"/>
                <a:cs typeface="Times New Roman" panose="02020603050405020304" pitchFamily="18" charset="0"/>
              </a:rPr>
              <a:t>Acta Physiologica Scandinavica, 184</a:t>
            </a:r>
            <a:r>
              <a:rPr lang="es-ES" altLang="es-PR" sz="1200">
                <a:latin typeface="Times New Roman" panose="02020603050405020304" pitchFamily="18" charset="0"/>
                <a:cs typeface="Times New Roman" panose="02020603050405020304" pitchFamily="18" charset="0"/>
              </a:rPr>
              <a:t>(4), 309-318. Recuperado de la base de datos de EBSCOhost (Academic Search Premier)</a:t>
            </a:r>
            <a:endParaRPr lang="en-US" altLang="es-PR" sz="12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fade/>
    <p:sndAc>
      <p:stSnd>
        <p:snd r:embed="rId4" name="breeze.wav"/>
      </p:stSnd>
    </p:sndAc>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a:extLst>
              <a:ext uri="{FF2B5EF4-FFF2-40B4-BE49-F238E27FC236}">
                <a16:creationId xmlns:a16="http://schemas.microsoft.com/office/drawing/2014/main" id="{A0EB4651-0A52-C662-9F27-E60120688573}"/>
              </a:ext>
            </a:extLst>
          </p:cNvPr>
          <p:cNvSpPr>
            <a:spLocks noChangeArrowheads="1"/>
          </p:cNvSpPr>
          <p:nvPr/>
        </p:nvSpPr>
        <p:spPr bwMode="auto">
          <a:xfrm>
            <a:off x="3779838" y="765175"/>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5000">
                <a:solidFill>
                  <a:srgbClr val="484876"/>
                </a:solidFill>
                <a:effectLst>
                  <a:outerShdw blurRad="38100" dist="38100" dir="2700000" algn="tl">
                    <a:srgbClr val="C0C0C0"/>
                  </a:outerShdw>
                </a:effectLst>
                <a:latin typeface="Arial Black" pitchFamily="34" charset="0"/>
              </a:rPr>
              <a:t>NEAT</a:t>
            </a:r>
          </a:p>
        </p:txBody>
      </p:sp>
      <p:sp>
        <p:nvSpPr>
          <p:cNvPr id="1337347" name="Rectangle 3">
            <a:extLst>
              <a:ext uri="{FF2B5EF4-FFF2-40B4-BE49-F238E27FC236}">
                <a16:creationId xmlns:a16="http://schemas.microsoft.com/office/drawing/2014/main" id="{400F1539-C114-DFB4-DE74-9BBE4C7A24D3}"/>
              </a:ext>
            </a:extLst>
          </p:cNvPr>
          <p:cNvSpPr>
            <a:spLocks noChangeArrowheads="1"/>
          </p:cNvSpPr>
          <p:nvPr/>
        </p:nvSpPr>
        <p:spPr bwMode="auto">
          <a:xfrm>
            <a:off x="3779838" y="1485900"/>
            <a:ext cx="52562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4200" b="1">
                <a:latin typeface="Arial" charset="0"/>
                <a:cs typeface="Arial" charset="0"/>
              </a:rPr>
              <a:t>Aquellas</a:t>
            </a:r>
          </a:p>
          <a:p>
            <a:pPr>
              <a:lnSpc>
                <a:spcPct val="90000"/>
              </a:lnSpc>
              <a:spcBef>
                <a:spcPct val="20000"/>
              </a:spcBef>
              <a:defRPr/>
            </a:pPr>
            <a:r>
              <a:rPr lang="en-US" altLang="es-PR" sz="4200" b="1">
                <a:latin typeface="Arial" charset="0"/>
                <a:cs typeface="Arial" charset="0"/>
              </a:rPr>
              <a:t>actividades</a:t>
            </a:r>
          </a:p>
          <a:p>
            <a:pPr>
              <a:lnSpc>
                <a:spcPct val="90000"/>
              </a:lnSpc>
              <a:spcBef>
                <a:spcPct val="20000"/>
              </a:spcBef>
              <a:defRPr/>
            </a:pPr>
            <a:r>
              <a:rPr lang="en-US" altLang="es-PR" sz="4200" b="1">
                <a:latin typeface="Arial" charset="0"/>
                <a:cs typeface="Arial" charset="0"/>
              </a:rPr>
              <a:t>que no pertenecen</a:t>
            </a:r>
          </a:p>
          <a:p>
            <a:pPr>
              <a:lnSpc>
                <a:spcPct val="90000"/>
              </a:lnSpc>
              <a:spcBef>
                <a:spcPct val="20000"/>
              </a:spcBef>
              <a:defRPr/>
            </a:pPr>
            <a:r>
              <a:rPr lang="en-US" altLang="es-PR" sz="4200" b="1">
                <a:latin typeface="Arial" charset="0"/>
                <a:cs typeface="Arial" charset="0"/>
              </a:rPr>
              <a:t>al grupo de</a:t>
            </a:r>
          </a:p>
          <a:p>
            <a:pPr>
              <a:lnSpc>
                <a:spcPct val="90000"/>
              </a:lnSpc>
              <a:spcBef>
                <a:spcPct val="20000"/>
              </a:spcBef>
              <a:defRPr/>
            </a:pPr>
            <a:r>
              <a:rPr lang="en-US" altLang="es-PR" sz="4200" b="1">
                <a:latin typeface="Arial" charset="0"/>
                <a:cs typeface="Arial" charset="0"/>
              </a:rPr>
              <a:t>ejercicios o físicos</a:t>
            </a:r>
          </a:p>
          <a:p>
            <a:pPr>
              <a:lnSpc>
                <a:spcPct val="90000"/>
              </a:lnSpc>
              <a:spcBef>
                <a:spcPct val="20000"/>
              </a:spcBef>
              <a:defRPr/>
            </a:pPr>
            <a:r>
              <a:rPr lang="en-US" altLang="es-PR" sz="4200" b="1">
                <a:latin typeface="Arial" charset="0"/>
                <a:cs typeface="Arial" charset="0"/>
              </a:rPr>
              <a:t>o deportes</a:t>
            </a:r>
            <a:endParaRPr lang="en-US" altLang="es-PR" sz="4200" b="1" i="1">
              <a:solidFill>
                <a:srgbClr val="484876"/>
              </a:solidFill>
              <a:effectLst>
                <a:outerShdw blurRad="38100" dist="38100" dir="2700000" algn="tl">
                  <a:srgbClr val="C0C0C0"/>
                </a:outerShdw>
              </a:effectLst>
              <a:latin typeface="Arial Black" pitchFamily="34" charset="0"/>
              <a:cs typeface="Arial" charset="0"/>
            </a:endParaRPr>
          </a:p>
        </p:txBody>
      </p:sp>
      <p:sp>
        <p:nvSpPr>
          <p:cNvPr id="173060" name="Text Box 6">
            <a:extLst>
              <a:ext uri="{FF2B5EF4-FFF2-40B4-BE49-F238E27FC236}">
                <a16:creationId xmlns:a16="http://schemas.microsoft.com/office/drawing/2014/main" id="{D1515839-B46D-4C44-90AB-4C7B5073E838}"/>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Información de: "NEAT – non-exercise activity thermogenesis – egocentric &amp; geocentric environmental factors vs. biological regulation", por: </a:t>
            </a:r>
            <a:r>
              <a:rPr lang="fi-FI" altLang="es-PR" sz="1200">
                <a:latin typeface="Times New Roman" panose="02020603050405020304" pitchFamily="18" charset="0"/>
                <a:cs typeface="Times New Roman" panose="02020603050405020304" pitchFamily="18" charset="0"/>
              </a:rPr>
              <a:t>J. A. Levine, &amp; C. M. Kotz,</a:t>
            </a:r>
            <a:r>
              <a:rPr lang="en-US" altLang="es-PR" sz="1200">
                <a:latin typeface="Times New Roman" panose="02020603050405020304" pitchFamily="18" charset="0"/>
                <a:cs typeface="Times New Roman" panose="02020603050405020304" pitchFamily="18" charset="0"/>
              </a:rPr>
              <a:t> 2005, </a:t>
            </a:r>
            <a:r>
              <a:rPr lang="es-ES" altLang="es-PR" sz="1200" b="1" i="1">
                <a:latin typeface="Times New Roman" panose="02020603050405020304" pitchFamily="18" charset="0"/>
                <a:cs typeface="Times New Roman" panose="02020603050405020304" pitchFamily="18" charset="0"/>
              </a:rPr>
              <a:t>Acta Physiologica Scandinavica, 184</a:t>
            </a:r>
            <a:r>
              <a:rPr lang="es-ES" altLang="es-PR" sz="1200">
                <a:latin typeface="Times New Roman" panose="02020603050405020304" pitchFamily="18" charset="0"/>
                <a:cs typeface="Times New Roman" panose="02020603050405020304" pitchFamily="18" charset="0"/>
              </a:rPr>
              <a:t>(4), 309-318. Recuperado de la base de datos de EBSCOhost (Academic Search Premier)</a:t>
            </a:r>
            <a:endParaRPr lang="en-US" altLang="es-PR" sz="1200">
              <a:latin typeface="Times New Roman" panose="02020603050405020304" pitchFamily="18" charset="0"/>
              <a:cs typeface="Times New Roman" panose="02020603050405020304" pitchFamily="18" charset="0"/>
            </a:endParaRPr>
          </a:p>
        </p:txBody>
      </p:sp>
      <p:pic>
        <p:nvPicPr>
          <p:cNvPr id="173061" name="Picture 7" descr="Man_Mowing_the_Grass">
            <a:extLst>
              <a:ext uri="{FF2B5EF4-FFF2-40B4-BE49-F238E27FC236}">
                <a16:creationId xmlns:a16="http://schemas.microsoft.com/office/drawing/2014/main" id="{0C469504-50B2-266B-F9C4-6C173B6C9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49275"/>
            <a:ext cx="29860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687A-DCF0-D864-B19D-15A430417741}"/>
              </a:ext>
            </a:extLst>
          </p:cNvPr>
          <p:cNvSpPr>
            <a:spLocks/>
          </p:cNvSpPr>
          <p:nvPr/>
        </p:nvSpPr>
        <p:spPr bwMode="auto">
          <a:xfrm>
            <a:off x="1690688" y="1052513"/>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lnSpc>
                <a:spcPct val="130000"/>
              </a:lnSpc>
              <a:defRPr/>
            </a:pPr>
            <a:r>
              <a:rPr lang="es-PR" altLang="es-PR" sz="2600">
                <a:solidFill>
                  <a:srgbClr val="484876"/>
                </a:solidFill>
                <a:effectLst>
                  <a:outerShdw blurRad="38100" dist="38100" dir="2700000" algn="tl">
                    <a:srgbClr val="C0C0C0"/>
                  </a:outerShdw>
                </a:effectLst>
                <a:latin typeface="Arial Black" pitchFamily="34" charset="0"/>
                <a:cs typeface="Arial" charset="0"/>
              </a:rPr>
              <a:t>Nonexercise Activity Thermogenesis:</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NEAT</a:t>
            </a:r>
          </a:p>
        </p:txBody>
      </p:sp>
      <p:sp>
        <p:nvSpPr>
          <p:cNvPr id="1339399" name="Text Box 7">
            <a:extLst>
              <a:ext uri="{FF2B5EF4-FFF2-40B4-BE49-F238E27FC236}">
                <a16:creationId xmlns:a16="http://schemas.microsoft.com/office/drawing/2014/main" id="{4B5FC061-2E35-102B-7B52-629735E2774C}"/>
              </a:ext>
            </a:extLst>
          </p:cNvPr>
          <p:cNvSpPr txBox="1">
            <a:spLocks noChangeArrowheads="1"/>
          </p:cNvSpPr>
          <p:nvPr/>
        </p:nvSpPr>
        <p:spPr bwMode="auto">
          <a:xfrm>
            <a:off x="646113" y="28654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itchFamily="34" charset="0"/>
              </a:rPr>
              <a:t>Termogénesis de las Actividades no Asociadas con el Ejercicio Físico:</a:t>
            </a:r>
            <a:endParaRPr lang="en-US" altLang="es-PR" sz="2500" i="1">
              <a:solidFill>
                <a:srgbClr val="FF0000"/>
              </a:solidFill>
              <a:latin typeface="Arial Black" pitchFamily="34" charset="0"/>
            </a:endParaRPr>
          </a:p>
        </p:txBody>
      </p:sp>
      <p:pic>
        <p:nvPicPr>
          <p:cNvPr id="175108" name="Picture 8" descr="Bullets_Arrow_Blue1_Right_03">
            <a:extLst>
              <a:ext uri="{FF2B5EF4-FFF2-40B4-BE49-F238E27FC236}">
                <a16:creationId xmlns:a16="http://schemas.microsoft.com/office/drawing/2014/main" id="{8C4501C5-518E-787F-C4B4-C38A7AA90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9368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401" name="Text Box 9">
            <a:extLst>
              <a:ext uri="{FF2B5EF4-FFF2-40B4-BE49-F238E27FC236}">
                <a16:creationId xmlns:a16="http://schemas.microsoft.com/office/drawing/2014/main" id="{7160B565-0900-8316-8F86-1F9DD9CF663C}"/>
              </a:ext>
            </a:extLst>
          </p:cNvPr>
          <p:cNvSpPr txBox="1">
            <a:spLocks noChangeArrowheads="1"/>
          </p:cNvSpPr>
          <p:nvPr/>
        </p:nvSpPr>
        <p:spPr bwMode="auto">
          <a:xfrm>
            <a:off x="1006475" y="37750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s-PR" sz="2100" b="1">
                <a:effectLst>
                  <a:outerShdw blurRad="38100" dist="38100" dir="2700000" algn="tl">
                    <a:srgbClr val="C0C0C0"/>
                  </a:outerShdw>
                </a:effectLst>
              </a:rPr>
              <a:t>Importancia</a:t>
            </a:r>
            <a:r>
              <a:rPr lang="en-US" altLang="es-PR" sz="2100" b="1"/>
              <a:t>: </a:t>
            </a:r>
            <a:endParaRPr lang="en-US" altLang="es-PR" sz="2100">
              <a:effectLst>
                <a:outerShdw blurRad="38100" dist="38100" dir="2700000" algn="tl">
                  <a:srgbClr val="C0C0C0"/>
                </a:outerShdw>
              </a:effectLst>
              <a:latin typeface="Arial Black" pitchFamily="34" charset="0"/>
            </a:endParaRPr>
          </a:p>
        </p:txBody>
      </p:sp>
      <p:pic>
        <p:nvPicPr>
          <p:cNvPr id="175110" name="Picture 10" descr="Bullet_Round_Diamond_Maggenta_02">
            <a:extLst>
              <a:ext uri="{FF2B5EF4-FFF2-40B4-BE49-F238E27FC236}">
                <a16:creationId xmlns:a16="http://schemas.microsoft.com/office/drawing/2014/main" id="{77915575-4E82-7644-9C30-5765093A46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38465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403" name="Text Box 11">
            <a:extLst>
              <a:ext uri="{FF2B5EF4-FFF2-40B4-BE49-F238E27FC236}">
                <a16:creationId xmlns:a16="http://schemas.microsoft.com/office/drawing/2014/main" id="{13304981-BA0C-DC92-2273-D9E21D18B91E}"/>
              </a:ext>
            </a:extLst>
          </p:cNvPr>
          <p:cNvSpPr txBox="1">
            <a:spLocks noChangeArrowheads="1"/>
          </p:cNvSpPr>
          <p:nvPr/>
        </p:nvSpPr>
        <p:spPr bwMode="auto">
          <a:xfrm>
            <a:off x="1406525" y="43180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a:solidFill>
                  <a:srgbClr val="000000"/>
                </a:solidFill>
                <a:latin typeface="Arial" charset="0"/>
              </a:rPr>
              <a:t>Costo metabólico de algunas actividades NEAT:</a:t>
            </a:r>
            <a:endParaRPr lang="en-US" altLang="es-PR" sz="2200" i="1">
              <a:solidFill>
                <a:srgbClr val="FF0000"/>
              </a:solidFill>
              <a:effectLst>
                <a:outerShdw blurRad="38100" dist="38100" dir="2700000" algn="tl">
                  <a:srgbClr val="C0C0C0"/>
                </a:outerShdw>
              </a:effectLst>
              <a:latin typeface="Arial Black" pitchFamily="34" charset="0"/>
            </a:endParaRPr>
          </a:p>
        </p:txBody>
      </p:sp>
      <p:pic>
        <p:nvPicPr>
          <p:cNvPr id="175112" name="Picture 12" descr="Bullets_Arrow-Thin_Green_Right_02">
            <a:extLst>
              <a:ext uri="{FF2B5EF4-FFF2-40B4-BE49-F238E27FC236}">
                <a16:creationId xmlns:a16="http://schemas.microsoft.com/office/drawing/2014/main" id="{C0421F8B-4561-764D-602C-BC7263326F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435133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405" name="Text Box 13">
            <a:extLst>
              <a:ext uri="{FF2B5EF4-FFF2-40B4-BE49-F238E27FC236}">
                <a16:creationId xmlns:a16="http://schemas.microsoft.com/office/drawing/2014/main" id="{6A7C6892-BE34-8F10-2CD3-BE30702202B8}"/>
              </a:ext>
            </a:extLst>
          </p:cNvPr>
          <p:cNvSpPr txBox="1">
            <a:spLocks noChangeArrowheads="1"/>
          </p:cNvSpPr>
          <p:nvPr/>
        </p:nvSpPr>
        <p:spPr bwMode="auto">
          <a:xfrm>
            <a:off x="1403350" y="4724400"/>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i="1">
                <a:solidFill>
                  <a:srgbClr val="000000"/>
                </a:solidFill>
                <a:latin typeface="Calibri" pitchFamily="34" charset="0"/>
              </a:rPr>
              <a:t>Son suficientes para asistir en las medidas preventivas, y terapéuticas, para el problema de la obesidad:</a:t>
            </a:r>
            <a:endParaRPr lang="en-US" altLang="es-PR" sz="2200" i="1" u="sng">
              <a:solidFill>
                <a:srgbClr val="FF0000"/>
              </a:solidFill>
              <a:effectLst>
                <a:outerShdw blurRad="38100" dist="38100" dir="2700000" algn="tl">
                  <a:srgbClr val="C0C0C0"/>
                </a:outerShdw>
              </a:effectLst>
              <a:latin typeface="Arial Black" pitchFamily="34" charset="0"/>
            </a:endParaRPr>
          </a:p>
        </p:txBody>
      </p:sp>
      <p:sp>
        <p:nvSpPr>
          <p:cNvPr id="175114" name="Text Box 6">
            <a:extLst>
              <a:ext uri="{FF2B5EF4-FFF2-40B4-BE49-F238E27FC236}">
                <a16:creationId xmlns:a16="http://schemas.microsoft.com/office/drawing/2014/main" id="{70DB62EE-EDA2-6619-A310-0F9830D4C4A7}"/>
              </a:ext>
            </a:extLst>
          </p:cNvPr>
          <p:cNvSpPr txBox="1">
            <a:spLocks noChangeArrowheads="1"/>
          </p:cNvSpPr>
          <p:nvPr/>
        </p:nvSpPr>
        <p:spPr bwMode="auto">
          <a:xfrm>
            <a:off x="179388" y="5732463"/>
            <a:ext cx="88201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anose="02020603050405020304" pitchFamily="18" charset="0"/>
              </a:rPr>
              <a:t>Medicine &amp; Science in Sports &amp; Exercise, 32</a:t>
            </a:r>
            <a:r>
              <a:rPr lang="en-US" altLang="es-PR" sz="1200">
                <a:latin typeface="Times New Roman" panose="02020603050405020304" pitchFamily="18" charset="0"/>
              </a:rPr>
              <a:t>(9 Suppl), S498-S504. Recuperado de </a:t>
            </a:r>
            <a:r>
              <a:rPr lang="en-US" altLang="es-PR" sz="1200" b="1" i="1">
                <a:latin typeface="Times New Roman" panose="02020603050405020304" pitchFamily="18" charset="0"/>
                <a:hlinkClick r:id="rId8"/>
              </a:rPr>
              <a:t>http://ocw.um.es/cc.-de-la-salud/alimentacion-y-nutricion-actuales/otros-recursos-1/or-f-003.pdf</a:t>
            </a:r>
            <a:endParaRPr lang="en-US" altLang="es-PR" sz="1200" b="1" i="1">
              <a:latin typeface="Times New Roman" panose="02020603050405020304" pitchFamily="18" charset="0"/>
            </a:endParaRPr>
          </a:p>
        </p:txBody>
      </p:sp>
      <p:pic>
        <p:nvPicPr>
          <p:cNvPr id="175115" name="Picture 15" descr="girl_with_packsack">
            <a:extLst>
              <a:ext uri="{FF2B5EF4-FFF2-40B4-BE49-F238E27FC236}">
                <a16:creationId xmlns:a16="http://schemas.microsoft.com/office/drawing/2014/main" id="{67B10625-BF14-967F-B60F-E08D8BE01F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669925"/>
            <a:ext cx="9731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edge/>
    <p:sndAc>
      <p:stSnd>
        <p:snd r:embed="rId4" name="breeze.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a:extLst>
              <a:ext uri="{FF2B5EF4-FFF2-40B4-BE49-F238E27FC236}">
                <a16:creationId xmlns:a16="http://schemas.microsoft.com/office/drawing/2014/main" id="{9B360AAB-7B88-4F07-F42E-530106BEDEF9}"/>
              </a:ext>
            </a:extLst>
          </p:cNvPr>
          <p:cNvSpPr>
            <a:spLocks noChangeArrowheads="1"/>
          </p:cNvSpPr>
          <p:nvPr/>
        </p:nvSpPr>
        <p:spPr bwMode="auto">
          <a:xfrm>
            <a:off x="3106738" y="1074738"/>
            <a:ext cx="54975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6200"/>
              </a:lnSpc>
              <a:defRPr/>
            </a:pPr>
            <a:r>
              <a:rPr lang="en-US" altLang="es-PR" sz="4000" dirty="0">
                <a:solidFill>
                  <a:srgbClr val="484876"/>
                </a:solidFill>
                <a:effectLst>
                  <a:outerShdw blurRad="38100" dist="38100" dir="2700000" algn="tl">
                    <a:srgbClr val="C0C0C0"/>
                  </a:outerShdw>
                </a:effectLst>
                <a:latin typeface="Arial Black" pitchFamily="34" charset="0"/>
              </a:rPr>
              <a:t>NIVELES DE</a:t>
            </a:r>
          </a:p>
          <a:p>
            <a:pPr>
              <a:lnSpc>
                <a:spcPts val="6200"/>
              </a:lnSpc>
              <a:defRPr/>
            </a:pPr>
            <a:r>
              <a:rPr lang="en-US" altLang="es-PR" sz="4000" dirty="0">
                <a:solidFill>
                  <a:srgbClr val="484876"/>
                </a:solidFill>
                <a:effectLst>
                  <a:outerShdw blurRad="38100" dist="38100" dir="2700000" algn="tl">
                    <a:srgbClr val="C0C0C0"/>
                  </a:outerShdw>
                </a:effectLst>
                <a:latin typeface="Arial Black" pitchFamily="34" charset="0"/>
              </a:rPr>
              <a:t>ACTIVIDAD FÍSICA</a:t>
            </a:r>
          </a:p>
        </p:txBody>
      </p:sp>
      <p:sp>
        <p:nvSpPr>
          <p:cNvPr id="177155" name="Text Box 6">
            <a:extLst>
              <a:ext uri="{FF2B5EF4-FFF2-40B4-BE49-F238E27FC236}">
                <a16:creationId xmlns:a16="http://schemas.microsoft.com/office/drawing/2014/main" id="{8D115575-6B7C-5167-B3AC-02936B96AE70}"/>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152), por G. E. Gordon &amp; E. Golanty, 2016, Burlington, MA: Jones &amp; Bartlett Learning. Copyright 2016 por: Jones &amp; Bartlett Learning, LLC, an Ascend Learning Company</a:t>
            </a:r>
          </a:p>
        </p:txBody>
      </p:sp>
      <p:sp>
        <p:nvSpPr>
          <p:cNvPr id="177156" name="Text Box 9">
            <a:extLst>
              <a:ext uri="{FF2B5EF4-FFF2-40B4-BE49-F238E27FC236}">
                <a16:creationId xmlns:a16="http://schemas.microsoft.com/office/drawing/2014/main" id="{2E6396A3-6D6E-012D-ED77-E2718DB03658}"/>
              </a:ext>
            </a:extLst>
          </p:cNvPr>
          <p:cNvSpPr txBox="1">
            <a:spLocks noChangeArrowheads="1"/>
          </p:cNvSpPr>
          <p:nvPr/>
        </p:nvSpPr>
        <p:spPr bwMode="auto">
          <a:xfrm>
            <a:off x="844550" y="3094038"/>
            <a:ext cx="7615238"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Sedentario – </a:t>
            </a:r>
            <a:r>
              <a:rPr lang="es-PR" altLang="es-PR" sz="2800" b="1" i="1">
                <a:solidFill>
                  <a:srgbClr val="26263E"/>
                </a:solidFill>
                <a:latin typeface="Arial" panose="020B0604020202020204" pitchFamily="34" charset="0"/>
                <a:cs typeface="Arial" panose="020B0604020202020204" pitchFamily="34" charset="0"/>
              </a:rPr>
              <a:t>PAL menor que 1.4</a:t>
            </a:r>
            <a:r>
              <a:rPr lang="es-PR" altLang="es-PR" sz="2800" b="1">
                <a:solidFill>
                  <a:srgbClr val="26263E"/>
                </a:solidFill>
                <a:latin typeface="Arial" panose="020B0604020202020204" pitchFamily="34" charset="0"/>
                <a:cs typeface="Arial" panose="020B0604020202020204" pitchFamily="34" charset="0"/>
              </a:rPr>
              <a:t>:</a:t>
            </a:r>
          </a:p>
          <a:p>
            <a:pPr algn="l" eaLnBrk="1" hangingPunct="1">
              <a:lnSpc>
                <a:spcPct val="80000"/>
              </a:lnSpc>
            </a:pPr>
            <a:r>
              <a:rPr lang="en-US" altLang="es-PR" sz="2600" b="1">
                <a:latin typeface="Arial" panose="020B0604020202020204" pitchFamily="34" charset="0"/>
                <a:cs typeface="Arial" panose="020B0604020202020204" pitchFamily="34" charset="0"/>
              </a:rPr>
              <a:t>La cantidad diaria de energía generada para el mantenimiento de toda forma de movimiento, es menos de 1.4 veces la energía generada por el metabolism basal</a:t>
            </a:r>
            <a:endParaRPr lang="es-PR" altLang="es-PR" sz="2600" b="1">
              <a:latin typeface="Arial" panose="020B0604020202020204" pitchFamily="34" charset="0"/>
              <a:cs typeface="Arial" panose="020B0604020202020204" pitchFamily="34" charset="0"/>
            </a:endParaRPr>
          </a:p>
        </p:txBody>
      </p:sp>
      <p:pic>
        <p:nvPicPr>
          <p:cNvPr id="177157" name="Picture 10" descr="PntBlue1">
            <a:extLst>
              <a:ext uri="{FF2B5EF4-FFF2-40B4-BE49-F238E27FC236}">
                <a16:creationId xmlns:a16="http://schemas.microsoft.com/office/drawing/2014/main" id="{EA8C1645-E178-F867-6FEF-E0A712889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305593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 Box 9">
            <a:extLst>
              <a:ext uri="{FF2B5EF4-FFF2-40B4-BE49-F238E27FC236}">
                <a16:creationId xmlns:a16="http://schemas.microsoft.com/office/drawing/2014/main" id="{8B09E48F-3835-5657-601A-2DC72FE7BD96}"/>
              </a:ext>
            </a:extLst>
          </p:cNvPr>
          <p:cNvSpPr txBox="1">
            <a:spLocks noChangeArrowheads="1"/>
          </p:cNvSpPr>
          <p:nvPr/>
        </p:nvSpPr>
        <p:spPr bwMode="auto">
          <a:xfrm>
            <a:off x="844550" y="4864100"/>
            <a:ext cx="79756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Moderado – </a:t>
            </a:r>
            <a:r>
              <a:rPr lang="es-PR" altLang="es-PR" sz="2800" b="1" i="1">
                <a:solidFill>
                  <a:srgbClr val="26263E"/>
                </a:solidFill>
                <a:latin typeface="Arial" panose="020B0604020202020204" pitchFamily="34" charset="0"/>
                <a:cs typeface="Arial" panose="020B0604020202020204" pitchFamily="34" charset="0"/>
              </a:rPr>
              <a:t>PAL entre 1.4 y 1.7</a:t>
            </a:r>
            <a:r>
              <a:rPr lang="es-PR" altLang="es-PR" sz="2800" b="1">
                <a:solidFill>
                  <a:srgbClr val="26263E"/>
                </a:solidFill>
                <a:latin typeface="Arial" panose="020B0604020202020204" pitchFamily="34" charset="0"/>
                <a:cs typeface="Arial" panose="020B0604020202020204" pitchFamily="34" charset="0"/>
              </a:rPr>
              <a:t>:</a:t>
            </a:r>
          </a:p>
        </p:txBody>
      </p:sp>
      <p:pic>
        <p:nvPicPr>
          <p:cNvPr id="177159" name="Picture 10" descr="PntBlue1">
            <a:extLst>
              <a:ext uri="{FF2B5EF4-FFF2-40B4-BE49-F238E27FC236}">
                <a16:creationId xmlns:a16="http://schemas.microsoft.com/office/drawing/2014/main" id="{B180B5E9-9D92-5386-353C-DB1705D17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482600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0" name="Text Box 9">
            <a:extLst>
              <a:ext uri="{FF2B5EF4-FFF2-40B4-BE49-F238E27FC236}">
                <a16:creationId xmlns:a16="http://schemas.microsoft.com/office/drawing/2014/main" id="{BA451B09-2F1E-3582-5BC6-D0E36B0F9A45}"/>
              </a:ext>
            </a:extLst>
          </p:cNvPr>
          <p:cNvSpPr txBox="1">
            <a:spLocks noChangeArrowheads="1"/>
          </p:cNvSpPr>
          <p:nvPr/>
        </p:nvSpPr>
        <p:spPr bwMode="auto">
          <a:xfrm>
            <a:off x="844550" y="5440363"/>
            <a:ext cx="7759700"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Vigoroso – </a:t>
            </a:r>
            <a:r>
              <a:rPr lang="es-PR" altLang="es-PR" sz="2800" b="1" i="1">
                <a:solidFill>
                  <a:srgbClr val="26263E"/>
                </a:solidFill>
                <a:latin typeface="Arial" panose="020B0604020202020204" pitchFamily="34" charset="0"/>
                <a:cs typeface="Arial" panose="020B0604020202020204" pitchFamily="34" charset="0"/>
              </a:rPr>
              <a:t>PAL mayor que 1.7</a:t>
            </a:r>
            <a:r>
              <a:rPr lang="es-PR" altLang="es-PR" sz="2800" b="1">
                <a:solidFill>
                  <a:srgbClr val="26263E"/>
                </a:solidFill>
                <a:latin typeface="Arial" panose="020B0604020202020204" pitchFamily="34" charset="0"/>
                <a:cs typeface="Arial" panose="020B0604020202020204" pitchFamily="34" charset="0"/>
              </a:rPr>
              <a:t>:</a:t>
            </a:r>
          </a:p>
        </p:txBody>
      </p:sp>
      <p:pic>
        <p:nvPicPr>
          <p:cNvPr id="177161" name="Picture 10" descr="PntBlue1">
            <a:extLst>
              <a:ext uri="{FF2B5EF4-FFF2-40B4-BE49-F238E27FC236}">
                <a16:creationId xmlns:a16="http://schemas.microsoft.com/office/drawing/2014/main" id="{839ABC65-9790-3DC6-A8AA-C7124E118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5402263"/>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AFDE0AC-59BD-DB62-BA84-8A41B5B57F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17" y="145913"/>
            <a:ext cx="2362200"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cSld>
  <p:clrMapOvr>
    <a:masterClrMapping/>
  </p:clrMapOvr>
  <p:transition spd="slow">
    <p:checker dir="vert"/>
    <p:sndAc>
      <p:stSnd>
        <p:snd r:embed="rId4" name="breeze.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6">
            <a:extLst>
              <a:ext uri="{FF2B5EF4-FFF2-40B4-BE49-F238E27FC236}">
                <a16:creationId xmlns:a16="http://schemas.microsoft.com/office/drawing/2014/main" id="{59B52977-1BFD-C44A-0489-38C3E7898DF7}"/>
              </a:ext>
            </a:extLst>
          </p:cNvPr>
          <p:cNvSpPr txBox="1">
            <a:spLocks noChangeArrowheads="1"/>
          </p:cNvSpPr>
          <p:nvPr/>
        </p:nvSpPr>
        <p:spPr bwMode="auto">
          <a:xfrm>
            <a:off x="179388" y="6092825"/>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pic>
        <p:nvPicPr>
          <p:cNvPr id="179203" name="Picture 1">
            <a:extLst>
              <a:ext uri="{FF2B5EF4-FFF2-40B4-BE49-F238E27FC236}">
                <a16:creationId xmlns:a16="http://schemas.microsoft.com/office/drawing/2014/main" id="{A57EF323-E006-BD8D-95BC-3979613595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2250" y="754063"/>
            <a:ext cx="56721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hecker dir="vert"/>
    <p:sndAc>
      <p:stSnd>
        <p:snd r:embed="rId4" name="chimes.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a:extLst>
              <a:ext uri="{FF2B5EF4-FFF2-40B4-BE49-F238E27FC236}">
                <a16:creationId xmlns:a16="http://schemas.microsoft.com/office/drawing/2014/main" id="{646B8259-3AFC-5A5D-B08A-FB8A3B6D3571}"/>
              </a:ext>
            </a:extLst>
          </p:cNvPr>
          <p:cNvSpPr>
            <a:spLocks noChangeArrowheads="1"/>
          </p:cNvSpPr>
          <p:nvPr/>
        </p:nvSpPr>
        <p:spPr bwMode="auto">
          <a:xfrm>
            <a:off x="3817938" y="692150"/>
            <a:ext cx="51466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EJERCICIO</a:t>
            </a:r>
          </a:p>
        </p:txBody>
      </p:sp>
      <p:sp>
        <p:nvSpPr>
          <p:cNvPr id="1325059" name="Rectangle 3">
            <a:extLst>
              <a:ext uri="{FF2B5EF4-FFF2-40B4-BE49-F238E27FC236}">
                <a16:creationId xmlns:a16="http://schemas.microsoft.com/office/drawing/2014/main" id="{2FC83B16-6F75-5C86-E862-16255B0AC8C4}"/>
              </a:ext>
            </a:extLst>
          </p:cNvPr>
          <p:cNvSpPr>
            <a:spLocks noChangeArrowheads="1"/>
          </p:cNvSpPr>
          <p:nvPr/>
        </p:nvSpPr>
        <p:spPr bwMode="auto">
          <a:xfrm>
            <a:off x="3851275" y="1412875"/>
            <a:ext cx="5113338"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100" b="1">
                <a:latin typeface="Arial" charset="0"/>
                <a:cs typeface="Arial" charset="0"/>
              </a:rPr>
              <a:t>Cualquier </a:t>
            </a:r>
            <a:r>
              <a:rPr lang="es-ES" altLang="es-PR" sz="3100" b="1" i="1">
                <a:solidFill>
                  <a:srgbClr val="484876"/>
                </a:solidFill>
                <a:effectLst>
                  <a:outerShdw blurRad="38100" dist="38100" dir="2700000" algn="tl">
                    <a:srgbClr val="C0C0C0"/>
                  </a:outerShdw>
                </a:effectLst>
                <a:latin typeface="Arial" charset="0"/>
                <a:cs typeface="Arial" charset="0"/>
              </a:rPr>
              <a:t>movimiento</a:t>
            </a:r>
          </a:p>
          <a:p>
            <a:pPr>
              <a:lnSpc>
                <a:spcPct val="90000"/>
              </a:lnSpc>
              <a:spcBef>
                <a:spcPct val="20000"/>
              </a:spcBef>
              <a:defRPr/>
            </a:pPr>
            <a:r>
              <a:rPr lang="es-ES" altLang="es-PR" sz="3100" b="1" i="1">
                <a:solidFill>
                  <a:srgbClr val="484876"/>
                </a:solidFill>
                <a:effectLst>
                  <a:outerShdw blurRad="38100" dist="38100" dir="2700000" algn="tl">
                    <a:srgbClr val="C0C0C0"/>
                  </a:outerShdw>
                </a:effectLst>
                <a:latin typeface="Arial" charset="0"/>
                <a:cs typeface="Arial" charset="0"/>
              </a:rPr>
              <a:t>humano</a:t>
            </a:r>
            <a:r>
              <a:rPr lang="es-ES" altLang="es-PR" sz="3100" b="1">
                <a:latin typeface="Arial" charset="0"/>
                <a:cs typeface="Arial" charset="0"/>
              </a:rPr>
              <a:t> previamente</a:t>
            </a:r>
          </a:p>
          <a:p>
            <a:pPr>
              <a:lnSpc>
                <a:spcPct val="90000"/>
              </a:lnSpc>
              <a:spcBef>
                <a:spcPct val="20000"/>
              </a:spcBef>
              <a:defRPr/>
            </a:pPr>
            <a:r>
              <a:rPr lang="es-ES" altLang="es-PR" sz="3100" b="1">
                <a:latin typeface="Arial" charset="0"/>
                <a:cs typeface="Arial" charset="0"/>
              </a:rPr>
              <a:t>organizado y planificado</a:t>
            </a:r>
          </a:p>
          <a:p>
            <a:pPr>
              <a:lnSpc>
                <a:spcPct val="90000"/>
              </a:lnSpc>
              <a:spcBef>
                <a:spcPct val="20000"/>
              </a:spcBef>
              <a:defRPr/>
            </a:pPr>
            <a:r>
              <a:rPr lang="es-ES" altLang="es-PR" sz="3100" b="1">
                <a:latin typeface="Arial" charset="0"/>
                <a:cs typeface="Arial" charset="0"/>
              </a:rPr>
              <a:t>que involucre grandes o</a:t>
            </a:r>
          </a:p>
          <a:p>
            <a:pPr>
              <a:lnSpc>
                <a:spcPct val="90000"/>
              </a:lnSpc>
              <a:spcBef>
                <a:spcPct val="20000"/>
              </a:spcBef>
              <a:defRPr/>
            </a:pPr>
            <a:r>
              <a:rPr lang="es-ES" altLang="es-PR" sz="3100" b="1">
                <a:latin typeface="Arial" charset="0"/>
                <a:cs typeface="Arial" charset="0"/>
              </a:rPr>
              <a:t>pequeños grupos</a:t>
            </a:r>
          </a:p>
          <a:p>
            <a:pPr>
              <a:lnSpc>
                <a:spcPct val="90000"/>
              </a:lnSpc>
              <a:spcBef>
                <a:spcPct val="20000"/>
              </a:spcBef>
              <a:defRPr/>
            </a:pPr>
            <a:r>
              <a:rPr lang="es-ES" altLang="es-PR" sz="3100" b="1">
                <a:latin typeface="Arial" charset="0"/>
                <a:cs typeface="Arial" charset="0"/>
              </a:rPr>
              <a:t>musculares e impliquen</a:t>
            </a:r>
          </a:p>
          <a:p>
            <a:pPr>
              <a:lnSpc>
                <a:spcPct val="90000"/>
              </a:lnSpc>
              <a:spcBef>
                <a:spcPct val="20000"/>
              </a:spcBef>
              <a:defRPr/>
            </a:pPr>
            <a:r>
              <a:rPr lang="es-ES" altLang="es-PR" sz="3100" b="1">
                <a:latin typeface="Arial" charset="0"/>
                <a:cs typeface="Arial" charset="0"/>
              </a:rPr>
              <a:t>un </a:t>
            </a:r>
            <a:r>
              <a:rPr lang="es-ES" altLang="es-PR" sz="3100" b="1" i="1">
                <a:solidFill>
                  <a:srgbClr val="484876"/>
                </a:solidFill>
                <a:effectLst>
                  <a:outerShdw blurRad="38100" dist="38100" dir="2700000" algn="tl">
                    <a:srgbClr val="C0C0C0"/>
                  </a:outerShdw>
                </a:effectLst>
                <a:latin typeface="Arial" charset="0"/>
                <a:cs typeface="Arial" charset="0"/>
              </a:rPr>
              <a:t>gasto energético</a:t>
            </a:r>
          </a:p>
          <a:p>
            <a:pPr>
              <a:lnSpc>
                <a:spcPct val="90000"/>
              </a:lnSpc>
              <a:spcBef>
                <a:spcPct val="20000"/>
              </a:spcBef>
              <a:defRPr/>
            </a:pPr>
            <a:r>
              <a:rPr lang="es-ES" altLang="es-PR" sz="3100" b="1">
                <a:latin typeface="Arial" charset="0"/>
                <a:cs typeface="Arial" charset="0"/>
              </a:rPr>
              <a:t>dirigido a unos</a:t>
            </a:r>
          </a:p>
          <a:p>
            <a:pPr>
              <a:lnSpc>
                <a:spcPct val="90000"/>
              </a:lnSpc>
              <a:spcBef>
                <a:spcPct val="20000"/>
              </a:spcBef>
              <a:defRPr/>
            </a:pPr>
            <a:r>
              <a:rPr lang="es-ES" altLang="es-PR" sz="3100" b="1">
                <a:latin typeface="Arial" charset="0"/>
                <a:cs typeface="Arial" charset="0"/>
              </a:rPr>
              <a:t>propósitos especiales</a:t>
            </a:r>
            <a:endParaRPr lang="en-US" altLang="es-PR" sz="3100" b="1" i="1">
              <a:solidFill>
                <a:srgbClr val="484876"/>
              </a:solidFill>
              <a:effectLst>
                <a:outerShdw blurRad="38100" dist="38100" dir="2700000" algn="tl">
                  <a:srgbClr val="C0C0C0"/>
                </a:outerShdw>
              </a:effectLst>
              <a:latin typeface="Arial" charset="0"/>
              <a:cs typeface="Arial" charset="0"/>
            </a:endParaRPr>
          </a:p>
        </p:txBody>
      </p:sp>
      <p:pic>
        <p:nvPicPr>
          <p:cNvPr id="181252" name="Picture 5" descr="Couple_Sports-02">
            <a:extLst>
              <a:ext uri="{FF2B5EF4-FFF2-40B4-BE49-F238E27FC236}">
                <a16:creationId xmlns:a16="http://schemas.microsoft.com/office/drawing/2014/main" id="{5DE40701-661C-E930-BB2C-CCB102C2C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9275"/>
            <a:ext cx="313055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6">
            <a:extLst>
              <a:ext uri="{FF2B5EF4-FFF2-40B4-BE49-F238E27FC236}">
                <a16:creationId xmlns:a16="http://schemas.microsoft.com/office/drawing/2014/main" id="{4CC26328-09FC-E081-C01A-E2CA4E1676DF}"/>
              </a:ext>
            </a:extLst>
          </p:cNvPr>
          <p:cNvSpPr txBox="1">
            <a:spLocks noChangeArrowheads="1"/>
          </p:cNvSpPr>
          <p:nvPr/>
        </p:nvSpPr>
        <p:spPr bwMode="auto">
          <a:xfrm>
            <a:off x="179388" y="6237288"/>
            <a:ext cx="8964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ACSM, 2006, p. 3; Caspersen, Powel &amp; Christensen, 1985; Kent, 1998, pp. 176-177.</a:t>
            </a:r>
            <a:endParaRPr lang="en-US" altLang="es-PR" sz="1200" b="1" i="1">
              <a:latin typeface="Times New Roman" panose="02020603050405020304" pitchFamily="18" charset="0"/>
            </a:endParaRPr>
          </a:p>
        </p:txBody>
      </p:sp>
    </p:spTree>
    <p:custDataLst>
      <p:tags r:id="rId1"/>
    </p:custDataLst>
  </p:cSld>
  <p:clrMapOvr>
    <a:masterClrMapping/>
  </p:clrMapOvr>
  <p:transition spd="slow">
    <p:checker dir="vert"/>
    <p:sndAc>
      <p:stSnd>
        <p:snd r:embed="rId4" name="breeze.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6">
            <a:extLst>
              <a:ext uri="{FF2B5EF4-FFF2-40B4-BE49-F238E27FC236}">
                <a16:creationId xmlns:a16="http://schemas.microsoft.com/office/drawing/2014/main" id="{34D987B7-227B-F39A-8909-9F9F855680F0}"/>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5"/>
              </a:rPr>
              <a:t>http://pubmedcentralcanada.ca/pmcc/articles/PMC1424733/pdf/pubhealthrep00100-0016.pdf</a:t>
            </a:r>
            <a:endParaRPr lang="en-US" altLang="es-PR" sz="1200" b="1" i="1">
              <a:latin typeface="Times New Roman" panose="02020603050405020304" pitchFamily="18" charset="0"/>
            </a:endParaRPr>
          </a:p>
        </p:txBody>
      </p:sp>
      <p:pic>
        <p:nvPicPr>
          <p:cNvPr id="183299" name="Picture 5" descr="GT14_Ejercicio_DEF_PPT">
            <a:extLst>
              <a:ext uri="{FF2B5EF4-FFF2-40B4-BE49-F238E27FC236}">
                <a16:creationId xmlns:a16="http://schemas.microsoft.com/office/drawing/2014/main" id="{F812F29D-6DBD-4D47-B134-2DACA32DA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642938"/>
            <a:ext cx="6192837"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Tabla_6_Comparacion_Act-Fis_Ejercicio">
            <a:extLst>
              <a:ext uri="{FF2B5EF4-FFF2-40B4-BE49-F238E27FC236}">
                <a16:creationId xmlns:a16="http://schemas.microsoft.com/office/drawing/2014/main" id="{D297A97C-065B-6278-A141-7D1490F53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692150"/>
            <a:ext cx="63373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a:extLst>
              <a:ext uri="{FF2B5EF4-FFF2-40B4-BE49-F238E27FC236}">
                <a16:creationId xmlns:a16="http://schemas.microsoft.com/office/drawing/2014/main" id="{7D9FA412-F50D-31AA-9BB3-83BBED1E6ED9}"/>
              </a:ext>
            </a:extLst>
          </p:cNvPr>
          <p:cNvSpPr>
            <a:spLocks noChangeArrowheads="1"/>
          </p:cNvSpPr>
          <p:nvPr/>
        </p:nvSpPr>
        <p:spPr bwMode="auto">
          <a:xfrm>
            <a:off x="3995738" y="692150"/>
            <a:ext cx="48577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600">
                <a:solidFill>
                  <a:srgbClr val="484876"/>
                </a:solidFill>
                <a:effectLst>
                  <a:outerShdw blurRad="38100" dist="38100" dir="2700000" algn="tl">
                    <a:srgbClr val="C0C0C0"/>
                  </a:outerShdw>
                </a:effectLst>
                <a:latin typeface="Arial Black" pitchFamily="34" charset="0"/>
              </a:rPr>
              <a:t>EJERCICIO</a:t>
            </a:r>
          </a:p>
          <a:p>
            <a:pPr>
              <a:defRPr/>
            </a:pPr>
            <a:r>
              <a:rPr lang="en-US" altLang="es-PR" sz="3600">
                <a:solidFill>
                  <a:srgbClr val="484876"/>
                </a:solidFill>
                <a:effectLst>
                  <a:outerShdw blurRad="38100" dist="38100" dir="2700000" algn="tl">
                    <a:srgbClr val="C0C0C0"/>
                  </a:outerShdw>
                </a:effectLst>
                <a:latin typeface="Arial Black" pitchFamily="34" charset="0"/>
              </a:rPr>
              <a:t>TERAPÉUTICO</a:t>
            </a:r>
          </a:p>
        </p:txBody>
      </p:sp>
      <p:sp>
        <p:nvSpPr>
          <p:cNvPr id="1327107" name="Rectangle 3">
            <a:extLst>
              <a:ext uri="{FF2B5EF4-FFF2-40B4-BE49-F238E27FC236}">
                <a16:creationId xmlns:a16="http://schemas.microsoft.com/office/drawing/2014/main" id="{6529F3BC-BF15-D6CF-CBC4-0D0A01A837BD}"/>
              </a:ext>
            </a:extLst>
          </p:cNvPr>
          <p:cNvSpPr>
            <a:spLocks noChangeArrowheads="1"/>
          </p:cNvSpPr>
          <p:nvPr/>
        </p:nvSpPr>
        <p:spPr bwMode="auto">
          <a:xfrm>
            <a:off x="4067175" y="1843088"/>
            <a:ext cx="48260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3100" b="1">
                <a:latin typeface="Arial" charset="0"/>
                <a:cs typeface="Arial" charset="0"/>
              </a:rPr>
              <a:t>La planificación e</a:t>
            </a:r>
          </a:p>
          <a:p>
            <a:pPr>
              <a:lnSpc>
                <a:spcPct val="90000"/>
              </a:lnSpc>
              <a:spcBef>
                <a:spcPct val="20000"/>
              </a:spcBef>
              <a:defRPr/>
            </a:pPr>
            <a:r>
              <a:rPr lang="en-US" altLang="es-PR" sz="3100" b="1">
                <a:latin typeface="Arial" charset="0"/>
                <a:cs typeface="Arial" charset="0"/>
              </a:rPr>
              <a:t>implementación de</a:t>
            </a:r>
          </a:p>
          <a:p>
            <a:pPr>
              <a:lnSpc>
                <a:spcPct val="90000"/>
              </a:lnSpc>
              <a:spcBef>
                <a:spcPct val="20000"/>
              </a:spcBef>
              <a:defRPr/>
            </a:pPr>
            <a:r>
              <a:rPr lang="en-US" altLang="es-PR" sz="3100" b="1">
                <a:latin typeface="Arial" charset="0"/>
                <a:cs typeface="Arial" charset="0"/>
              </a:rPr>
              <a:t>movimientos corporales</a:t>
            </a:r>
          </a:p>
          <a:p>
            <a:pPr>
              <a:lnSpc>
                <a:spcPct val="90000"/>
              </a:lnSpc>
              <a:spcBef>
                <a:spcPct val="20000"/>
              </a:spcBef>
              <a:defRPr/>
            </a:pPr>
            <a:r>
              <a:rPr lang="en-US" altLang="es-PR" sz="3100" b="1">
                <a:latin typeface="Arial" charset="0"/>
                <a:cs typeface="Arial" charset="0"/>
              </a:rPr>
              <a:t>dirigidos al tratamiento</a:t>
            </a:r>
          </a:p>
          <a:p>
            <a:pPr>
              <a:lnSpc>
                <a:spcPct val="90000"/>
              </a:lnSpc>
              <a:spcBef>
                <a:spcPct val="20000"/>
              </a:spcBef>
              <a:defRPr/>
            </a:pPr>
            <a:r>
              <a:rPr lang="en-US" altLang="es-PR" sz="3100" b="1">
                <a:latin typeface="Arial" charset="0"/>
                <a:cs typeface="Arial" charset="0"/>
              </a:rPr>
              <a:t>crónico (rehabilitación)</a:t>
            </a:r>
          </a:p>
          <a:p>
            <a:pPr>
              <a:lnSpc>
                <a:spcPct val="90000"/>
              </a:lnSpc>
              <a:spcBef>
                <a:spcPct val="20000"/>
              </a:spcBef>
              <a:defRPr/>
            </a:pPr>
            <a:r>
              <a:rPr lang="en-US" altLang="es-PR" sz="3100" b="1">
                <a:latin typeface="Arial" charset="0"/>
                <a:cs typeface="Arial" charset="0"/>
              </a:rPr>
              <a:t>de traumas</a:t>
            </a:r>
          </a:p>
          <a:p>
            <a:pPr>
              <a:lnSpc>
                <a:spcPct val="90000"/>
              </a:lnSpc>
              <a:spcBef>
                <a:spcPct val="20000"/>
              </a:spcBef>
              <a:defRPr/>
            </a:pPr>
            <a:r>
              <a:rPr lang="en-US" altLang="es-PR" sz="3100" b="1">
                <a:latin typeface="Arial" charset="0"/>
                <a:cs typeface="Arial" charset="0"/>
              </a:rPr>
              <a:t>oseo-musculares o</a:t>
            </a:r>
          </a:p>
          <a:p>
            <a:pPr>
              <a:lnSpc>
                <a:spcPct val="90000"/>
              </a:lnSpc>
              <a:spcBef>
                <a:spcPct val="20000"/>
              </a:spcBef>
              <a:defRPr/>
            </a:pPr>
            <a:r>
              <a:rPr lang="en-US" altLang="es-PR" sz="3100" b="1">
                <a:latin typeface="Arial" charset="0"/>
                <a:cs typeface="Arial" charset="0"/>
              </a:rPr>
              <a:t>incapacidades físicas</a:t>
            </a:r>
            <a:endParaRPr lang="en-US" altLang="es-PR" sz="3100" b="1" i="1">
              <a:solidFill>
                <a:srgbClr val="484876"/>
              </a:solidFill>
              <a:effectLst>
                <a:outerShdw blurRad="38100" dist="38100" dir="2700000" algn="tl">
                  <a:srgbClr val="C0C0C0"/>
                </a:outerShdw>
              </a:effectLst>
              <a:latin typeface="Arial Black" pitchFamily="34" charset="0"/>
              <a:cs typeface="Arial" charset="0"/>
            </a:endParaRPr>
          </a:p>
        </p:txBody>
      </p:sp>
      <p:sp>
        <p:nvSpPr>
          <p:cNvPr id="187396" name="Text Box 6">
            <a:extLst>
              <a:ext uri="{FF2B5EF4-FFF2-40B4-BE49-F238E27FC236}">
                <a16:creationId xmlns:a16="http://schemas.microsoft.com/office/drawing/2014/main" id="{73650083-A382-EF4B-E204-938314338325}"/>
              </a:ext>
            </a:extLst>
          </p:cNvPr>
          <p:cNvSpPr txBox="1">
            <a:spLocks noChangeArrowheads="1"/>
          </p:cNvSpPr>
          <p:nvPr/>
        </p:nvSpPr>
        <p:spPr bwMode="auto">
          <a:xfrm>
            <a:off x="107950" y="6022975"/>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Therapeutic Exercise: Foundations and Techniques</a:t>
            </a:r>
            <a:r>
              <a:rPr lang="en-US" altLang="es-PR" sz="1200">
                <a:latin typeface="Times New Roman" panose="02020603050405020304" pitchFamily="18" charset="0"/>
                <a:cs typeface="Times New Roman" panose="02020603050405020304" pitchFamily="18" charset="0"/>
              </a:rPr>
              <a:t>. 6ta. ed.; (p. 2), por C. Kisner, &amp; L. A. Colby, 2012, Philadelphia, PA: F. A. Davis Company. Copyright 2012 por F. A. Company.</a:t>
            </a:r>
          </a:p>
          <a:p>
            <a:pPr eaLnBrk="1" hangingPunct="1">
              <a:spcBef>
                <a:spcPct val="0"/>
              </a:spcBef>
              <a:buClrTx/>
              <a:buFontTx/>
              <a:buNone/>
            </a:pPr>
            <a:r>
              <a:rPr lang="en-US" altLang="es-PR" sz="1200">
                <a:latin typeface="Times New Roman" panose="02020603050405020304" pitchFamily="18" charset="0"/>
              </a:rPr>
              <a:t>.</a:t>
            </a:r>
          </a:p>
        </p:txBody>
      </p:sp>
      <p:pic>
        <p:nvPicPr>
          <p:cNvPr id="187397" name="Picture 6" descr="Ball_Exercise-Sit-up-1">
            <a:extLst>
              <a:ext uri="{FF2B5EF4-FFF2-40B4-BE49-F238E27FC236}">
                <a16:creationId xmlns:a16="http://schemas.microsoft.com/office/drawing/2014/main" id="{71D982BF-9752-50CF-CCAF-BB0228B866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20713"/>
            <a:ext cx="35242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orient="vert"/>
    <p:sndAc>
      <p:stSnd>
        <p:snd r:embed="rId4" name="breeze.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alud_02">
            <a:extLst>
              <a:ext uri="{FF2B5EF4-FFF2-40B4-BE49-F238E27FC236}">
                <a16:creationId xmlns:a16="http://schemas.microsoft.com/office/drawing/2014/main" id="{AF626088-BB72-53CE-911A-504D38755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90805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6">
            <a:extLst>
              <a:ext uri="{FF2B5EF4-FFF2-40B4-BE49-F238E27FC236}">
                <a16:creationId xmlns:a16="http://schemas.microsoft.com/office/drawing/2014/main" id="{5CED5FBE-1A0A-FE3C-1BD3-EB7011CBE0E0}"/>
              </a:ext>
            </a:extLst>
          </p:cNvPr>
          <p:cNvSpPr txBox="1">
            <a:spLocks noChangeArrowheads="1"/>
          </p:cNvSpPr>
          <p:nvPr/>
        </p:nvSpPr>
        <p:spPr bwMode="auto">
          <a:xfrm>
            <a:off x="325438" y="6092825"/>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206), por D. Hales, 2017, Boston, MA: Cengage Learning. Copyright 2017,  por Cengage Learning</a:t>
            </a:r>
          </a:p>
        </p:txBody>
      </p:sp>
      <p:pic>
        <p:nvPicPr>
          <p:cNvPr id="2" name="Picture 1">
            <a:extLst>
              <a:ext uri="{FF2B5EF4-FFF2-40B4-BE49-F238E27FC236}">
                <a16:creationId xmlns:a16="http://schemas.microsoft.com/office/drawing/2014/main" id="{31536786-28F7-8919-DCE0-CBA00000F7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8" name="Rectangle 2">
            <a:extLst>
              <a:ext uri="{FF2B5EF4-FFF2-40B4-BE49-F238E27FC236}">
                <a16:creationId xmlns:a16="http://schemas.microsoft.com/office/drawing/2014/main" id="{12D4446A-132F-BCD2-A75A-A2E2B1164496}"/>
              </a:ext>
            </a:extLst>
          </p:cNvPr>
          <p:cNvSpPr>
            <a:spLocks noChangeArrowheads="1"/>
          </p:cNvSpPr>
          <p:nvPr/>
        </p:nvSpPr>
        <p:spPr bwMode="auto">
          <a:xfrm>
            <a:off x="3963988" y="692150"/>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dirty="0">
                <a:solidFill>
                  <a:srgbClr val="484876"/>
                </a:solidFill>
                <a:effectLst>
                  <a:outerShdw blurRad="38100" dist="38100" dir="2700000" algn="tl">
                    <a:srgbClr val="C0C0C0"/>
                  </a:outerShdw>
                </a:effectLst>
                <a:latin typeface="Arial Black" pitchFamily="34" charset="0"/>
              </a:rPr>
              <a:t>APTITUD FÍSICA</a:t>
            </a:r>
          </a:p>
        </p:txBody>
      </p:sp>
      <p:sp>
        <p:nvSpPr>
          <p:cNvPr id="189445" name="Rectangle 3">
            <a:extLst>
              <a:ext uri="{FF2B5EF4-FFF2-40B4-BE49-F238E27FC236}">
                <a16:creationId xmlns:a16="http://schemas.microsoft.com/office/drawing/2014/main" id="{D18DEE98-4CD9-6510-1F05-DFEC3585514E}"/>
              </a:ext>
            </a:extLst>
          </p:cNvPr>
          <p:cNvSpPr>
            <a:spLocks noChangeArrowheads="1"/>
          </p:cNvSpPr>
          <p:nvPr/>
        </p:nvSpPr>
        <p:spPr bwMode="auto">
          <a:xfrm>
            <a:off x="3963988" y="1412875"/>
            <a:ext cx="4856162"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La capacidad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responder a las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demandas físicas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rutinarias, con</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sufciente reservas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energía para manejar</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efectivamente retos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de carácter súbitos</a:t>
            </a:r>
          </a:p>
        </p:txBody>
      </p:sp>
    </p:spTree>
    <p:custDataLst>
      <p:tags r:id="rId1"/>
    </p:custDataLst>
  </p:cSld>
  <p:clrMapOvr>
    <a:masterClrMapping/>
  </p:clrMapOvr>
  <p:transition spd="slow">
    <p:fade/>
    <p:sndAc>
      <p:stSnd>
        <p:snd r:embed="rId4" name="breeze.wav"/>
      </p:stSnd>
    </p:sndAc>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2">
            <a:extLst>
              <a:ext uri="{FF2B5EF4-FFF2-40B4-BE49-F238E27FC236}">
                <a16:creationId xmlns:a16="http://schemas.microsoft.com/office/drawing/2014/main" id="{00C79F68-0708-D908-98E5-599D0B34D9B0}"/>
              </a:ext>
            </a:extLst>
          </p:cNvPr>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a:solidFill>
                  <a:srgbClr val="484876"/>
                </a:solidFill>
                <a:effectLst>
                  <a:outerShdw blurRad="38100" dist="38100" dir="2700000" algn="tl">
                    <a:srgbClr val="C0C0C0"/>
                  </a:outerShdw>
                </a:effectLst>
                <a:latin typeface="Arial Black" pitchFamily="34" charset="0"/>
              </a:rPr>
              <a:t>APTITUD FÍSICA</a:t>
            </a:r>
          </a:p>
          <a:p>
            <a:pPr>
              <a:defRPr/>
            </a:pPr>
            <a:r>
              <a:rPr lang="en-US" altLang="es-PR" i="1">
                <a:solidFill>
                  <a:srgbClr val="484876"/>
                </a:solidFill>
                <a:effectLst>
                  <a:outerShdw blurRad="38100" dist="38100" dir="2700000" algn="tl">
                    <a:srgbClr val="C0C0C0"/>
                  </a:outerShdw>
                </a:effectLst>
                <a:latin typeface="Arial Black" pitchFamily="34" charset="0"/>
              </a:rPr>
              <a:t>Definición Clásica:</a:t>
            </a:r>
          </a:p>
        </p:txBody>
      </p:sp>
      <p:sp>
        <p:nvSpPr>
          <p:cNvPr id="191491" name="Rectangle 3">
            <a:extLst>
              <a:ext uri="{FF2B5EF4-FFF2-40B4-BE49-F238E27FC236}">
                <a16:creationId xmlns:a16="http://schemas.microsoft.com/office/drawing/2014/main" id="{5DD7C6E0-9EC0-D990-1B90-2519A050C2E0}"/>
              </a:ext>
            </a:extLst>
          </p:cNvPr>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n-US" altLang="es-PR" b="1">
                <a:latin typeface="Arial" panose="020B0604020202020204" pitchFamily="34" charset="0"/>
                <a:cs typeface="Arial" panose="020B0604020202020204" pitchFamily="34" charset="0"/>
              </a:rPr>
              <a:t>l</a:t>
            </a:r>
            <a:r>
              <a:rPr lang="es-ES" altLang="es-PR" b="1">
                <a:latin typeface="Arial" panose="020B0604020202020204" pitchFamily="34" charset="0"/>
                <a:cs typeface="Arial" panose="020B0604020202020204" pitchFamily="34" charset="0"/>
              </a:rPr>
              <a:t>a capacidad de llevar a cabo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las actividades cotidianas</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normales (trabajo y asueto)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con vigor, eficiencia y sin</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fatigarse en exceso, teniendo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aún energía suficiente para</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disfrutar de pasatiempos y</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lidiar con emergencias</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imprevistas</a:t>
            </a:r>
          </a:p>
        </p:txBody>
      </p:sp>
      <p:sp>
        <p:nvSpPr>
          <p:cNvPr id="191492" name="Text Box 6">
            <a:extLst>
              <a:ext uri="{FF2B5EF4-FFF2-40B4-BE49-F238E27FC236}">
                <a16:creationId xmlns:a16="http://schemas.microsoft.com/office/drawing/2014/main" id="{194C84EC-1BB4-1537-BC0B-6C92E827F5ED}"/>
              </a:ext>
            </a:extLst>
          </p:cNvPr>
          <p:cNvSpPr txBox="1">
            <a:spLocks noChangeArrowheads="1"/>
          </p:cNvSpPr>
          <p:nvPr/>
        </p:nvSpPr>
        <p:spPr bwMode="auto">
          <a:xfrm>
            <a:off x="179388" y="6165850"/>
            <a:ext cx="89646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Adaptado de: President's Council on Physical Fitness and Sports, 1971, </a:t>
            </a:r>
            <a:r>
              <a:rPr lang="en-US" altLang="es-PR" sz="1200" b="1" i="1">
                <a:latin typeface="Times New Roman" panose="02020603050405020304" pitchFamily="18" charset="0"/>
                <a:cs typeface="Times New Roman" panose="02020603050405020304" pitchFamily="18" charset="0"/>
              </a:rPr>
              <a:t>Physical Fitness Research Digest, Series 1</a:t>
            </a:r>
            <a:r>
              <a:rPr lang="en-US" altLang="es-PR" sz="1200">
                <a:latin typeface="Times New Roman" panose="02020603050405020304" pitchFamily="18" charset="0"/>
                <a:cs typeface="Times New Roman" panose="02020603050405020304" pitchFamily="18" charset="0"/>
              </a:rPr>
              <a:t>(1).</a:t>
            </a:r>
          </a:p>
        </p:txBody>
      </p:sp>
      <p:pic>
        <p:nvPicPr>
          <p:cNvPr id="191493" name="Picture 7" descr="Stretching_HAMSWoman-1">
            <a:extLst>
              <a:ext uri="{FF2B5EF4-FFF2-40B4-BE49-F238E27FC236}">
                <a16:creationId xmlns:a16="http://schemas.microsoft.com/office/drawing/2014/main" id="{C2EBEB21-6403-5F1F-9D84-067BD2116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breeze.wav"/>
      </p:stSnd>
    </p:sndAc>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GT14_Aptitud_Fisica_TRAD_PPT">
            <a:extLst>
              <a:ext uri="{FF2B5EF4-FFF2-40B4-BE49-F238E27FC236}">
                <a16:creationId xmlns:a16="http://schemas.microsoft.com/office/drawing/2014/main" id="{A23912D9-A231-BB18-E147-F202B3342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ircl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2">
            <a:extLst>
              <a:ext uri="{FF2B5EF4-FFF2-40B4-BE49-F238E27FC236}">
                <a16:creationId xmlns:a16="http://schemas.microsoft.com/office/drawing/2014/main" id="{B92ED40C-7991-463F-F9F4-114A45F8B494}"/>
              </a:ext>
            </a:extLst>
          </p:cNvPr>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a:solidFill>
                  <a:srgbClr val="484876"/>
                </a:solidFill>
                <a:effectLst>
                  <a:outerShdw blurRad="38100" dist="38100" dir="2700000" algn="tl">
                    <a:srgbClr val="C0C0C0"/>
                  </a:outerShdw>
                </a:effectLst>
                <a:latin typeface="Arial Black" pitchFamily="34" charset="0"/>
              </a:rPr>
              <a:t>APTITUD FÍSICA</a:t>
            </a:r>
          </a:p>
          <a:p>
            <a:pPr>
              <a:defRPr/>
            </a:pPr>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195587" name="Rectangle 3">
            <a:extLst>
              <a:ext uri="{FF2B5EF4-FFF2-40B4-BE49-F238E27FC236}">
                <a16:creationId xmlns:a16="http://schemas.microsoft.com/office/drawing/2014/main" id="{3C429945-DBBA-9F29-59C5-C4773FCF5757}"/>
              </a:ext>
            </a:extLst>
          </p:cNvPr>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Un conjunto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atributos que las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personas poseen o</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alcanzan que se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relaciona con la</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habilidad para llevar a</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cabo actividad física</a:t>
            </a:r>
          </a:p>
        </p:txBody>
      </p:sp>
      <p:sp>
        <p:nvSpPr>
          <p:cNvPr id="195588" name="Text Box 6">
            <a:extLst>
              <a:ext uri="{FF2B5EF4-FFF2-40B4-BE49-F238E27FC236}">
                <a16:creationId xmlns:a16="http://schemas.microsoft.com/office/drawing/2014/main" id="{B09422EB-5D5B-A934-7B8B-789B66F2A9C6}"/>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5"/>
              </a:rPr>
              <a:t>http://pubmedcentralcanada.ca/pmcc/articles/PMC1424733/pdf/pubhealthrep00100-0016.pdf</a:t>
            </a:r>
            <a:endParaRPr lang="en-US" altLang="es-PR" sz="1200" b="1" i="1">
              <a:latin typeface="Times New Roman" panose="02020603050405020304" pitchFamily="18" charset="0"/>
            </a:endParaRPr>
          </a:p>
        </p:txBody>
      </p:sp>
      <p:pic>
        <p:nvPicPr>
          <p:cNvPr id="195589" name="Picture 7" descr="Woman-Dumb-2">
            <a:extLst>
              <a:ext uri="{FF2B5EF4-FFF2-40B4-BE49-F238E27FC236}">
                <a16:creationId xmlns:a16="http://schemas.microsoft.com/office/drawing/2014/main" id="{C019C30B-3A1A-BF31-9498-E76F1AF4DC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1"/>
    <p:sndAc>
      <p:stSnd>
        <p:snd r:embed="rId4" name="breeze.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descr="GT16_Aptitud_Fisica_LOPA_PPT">
            <a:extLst>
              <a:ext uri="{FF2B5EF4-FFF2-40B4-BE49-F238E27FC236}">
                <a16:creationId xmlns:a16="http://schemas.microsoft.com/office/drawing/2014/main" id="{FD6879A4-41E7-CD35-62C2-EFAAC7CED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breeze.wav"/>
      </p:stSnd>
    </p:sndAc>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0D7526-DD45-BABB-AA91-2303913F98F0}"/>
              </a:ext>
            </a:extLst>
          </p:cNvPr>
          <p:cNvSpPr>
            <a:spLocks/>
          </p:cNvSpPr>
          <p:nvPr/>
        </p:nvSpPr>
        <p:spPr bwMode="auto">
          <a:xfrm>
            <a:off x="2771775" y="588963"/>
            <a:ext cx="54006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eaLnBrk="1" hangingPunct="1">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TE PUEDES CONSIDERAR</a:t>
            </a:r>
          </a:p>
          <a:p>
            <a:pPr eaLnBrk="1" hangingPunct="1">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FÍSCAMENTE ÁPTO SI:</a:t>
            </a:r>
            <a:endParaRPr lang="es-PR" altLang="es-PR" sz="28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99683" name="Text Box 9">
            <a:extLst>
              <a:ext uri="{FF2B5EF4-FFF2-40B4-BE49-F238E27FC236}">
                <a16:creationId xmlns:a16="http://schemas.microsoft.com/office/drawing/2014/main" id="{DA4314F6-56B4-97D3-CA2A-CC051B0AD7FF}"/>
              </a:ext>
            </a:extLst>
          </p:cNvPr>
          <p:cNvSpPr txBox="1">
            <a:spLocks noChangeArrowheads="1"/>
          </p:cNvSpPr>
          <p:nvPr/>
        </p:nvSpPr>
        <p:spPr bwMode="auto">
          <a:xfrm>
            <a:off x="973138" y="1714500"/>
            <a:ext cx="761523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Se satisfacen las demandas energéticas diarias</a:t>
            </a:r>
          </a:p>
        </p:txBody>
      </p:sp>
      <p:pic>
        <p:nvPicPr>
          <p:cNvPr id="199684" name="Picture 10" descr="PntBlue1">
            <a:extLst>
              <a:ext uri="{FF2B5EF4-FFF2-40B4-BE49-F238E27FC236}">
                <a16:creationId xmlns:a16="http://schemas.microsoft.com/office/drawing/2014/main" id="{17C1A81D-2212-18EC-336C-BA8B43A91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13" y="1676400"/>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9">
            <a:extLst>
              <a:ext uri="{FF2B5EF4-FFF2-40B4-BE49-F238E27FC236}">
                <a16:creationId xmlns:a16="http://schemas.microsoft.com/office/drawing/2014/main" id="{C00BB2AB-EC49-A915-6EBE-05EBF2AFAE53}"/>
              </a:ext>
            </a:extLst>
          </p:cNvPr>
          <p:cNvSpPr txBox="1">
            <a:spLocks noChangeArrowheads="1"/>
          </p:cNvSpPr>
          <p:nvPr/>
        </p:nvSpPr>
        <p:spPr bwMode="auto">
          <a:xfrm>
            <a:off x="973138" y="2606675"/>
            <a:ext cx="761523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199686" name="Picture 10" descr="PntBlue1">
            <a:extLst>
              <a:ext uri="{FF2B5EF4-FFF2-40B4-BE49-F238E27FC236}">
                <a16:creationId xmlns:a16="http://schemas.microsoft.com/office/drawing/2014/main" id="{579CFF51-8007-106C-1EBC-CC18E9215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13" y="2566988"/>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9">
            <a:extLst>
              <a:ext uri="{FF2B5EF4-FFF2-40B4-BE49-F238E27FC236}">
                <a16:creationId xmlns:a16="http://schemas.microsoft.com/office/drawing/2014/main" id="{5EDDE01D-B99E-4766-F4CB-93E91A531F99}"/>
              </a:ext>
            </a:extLst>
          </p:cNvPr>
          <p:cNvSpPr txBox="1">
            <a:spLocks noChangeArrowheads="1"/>
          </p:cNvSpPr>
          <p:nvPr/>
        </p:nvSpPr>
        <p:spPr bwMode="auto">
          <a:xfrm>
            <a:off x="973138" y="4205288"/>
            <a:ext cx="77597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l" eaLnBrk="1" hangingPunct="1">
              <a:lnSpc>
                <a:spcPct val="80000"/>
              </a:lnSpc>
            </a:pPr>
            <a:r>
              <a:rPr lang="es-PR" altLang="es-PR" sz="2800" b="1">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199688" name="Picture 10" descr="PntBlue1">
            <a:extLst>
              <a:ext uri="{FF2B5EF4-FFF2-40B4-BE49-F238E27FC236}">
                <a16:creationId xmlns:a16="http://schemas.microsoft.com/office/drawing/2014/main" id="{AE5688FA-E1BE-9928-98F7-F8345862E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13" y="4167188"/>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9" name="Text Box 6">
            <a:extLst>
              <a:ext uri="{FF2B5EF4-FFF2-40B4-BE49-F238E27FC236}">
                <a16:creationId xmlns:a16="http://schemas.microsoft.com/office/drawing/2014/main" id="{0A122CC0-B8BF-D2BB-CE2B-D517124AC4B0}"/>
              </a:ext>
            </a:extLst>
          </p:cNvPr>
          <p:cNvSpPr txBox="1">
            <a:spLocks noChangeArrowheads="1"/>
          </p:cNvSpPr>
          <p:nvPr/>
        </p:nvSpPr>
        <p:spPr bwMode="auto">
          <a:xfrm>
            <a:off x="252413" y="6092825"/>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206), por D. Hales, 2017, Boston, MA: Cengage Learning. Copyright 2017,  por Cengage Learning</a:t>
            </a:r>
          </a:p>
        </p:txBody>
      </p:sp>
      <p:pic>
        <p:nvPicPr>
          <p:cNvPr id="2" name="Picture 1">
            <a:extLst>
              <a:ext uri="{FF2B5EF4-FFF2-40B4-BE49-F238E27FC236}">
                <a16:creationId xmlns:a16="http://schemas.microsoft.com/office/drawing/2014/main" id="{80F571FF-AA1C-FDB5-C7BC-256E689FA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cSld>
  <p:clrMapOvr>
    <a:masterClrMapping/>
  </p:clrMapOvr>
  <p:transition spd="slow">
    <p:fade/>
    <p:sndAc>
      <p:stSnd>
        <p:snd r:embed="rId4" name="chimes.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4" descr="GT17_Aptitud_Fisica_COMP_PPT">
            <a:extLst>
              <a:ext uri="{FF2B5EF4-FFF2-40B4-BE49-F238E27FC236}">
                <a16:creationId xmlns:a16="http://schemas.microsoft.com/office/drawing/2014/main" id="{8101EF4E-3F1D-96D2-897E-C55BDE9D0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6">
            <a:extLst>
              <a:ext uri="{FF2B5EF4-FFF2-40B4-BE49-F238E27FC236}">
                <a16:creationId xmlns:a16="http://schemas.microsoft.com/office/drawing/2014/main" id="{3D590ADC-E5D3-515D-7731-B49F5B76278F}"/>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6"/>
              </a:rPr>
              <a:t>http://pubmedcentralcanada.ca/pmcc/articles/PMC1424733/pdf/pubhealthrep00100-0016.pdf</a:t>
            </a:r>
            <a:endParaRPr lang="en-US" altLang="es-PR" sz="1200" b="1" i="1">
              <a:latin typeface="Times New Roman" panose="02020603050405020304" pitchFamily="18" charset="0"/>
            </a:endParaRPr>
          </a:p>
        </p:txBody>
      </p:sp>
    </p:spTree>
    <p:custDataLst>
      <p:tags r:id="rId1"/>
    </p:custDataLst>
  </p:cSld>
  <p:clrMapOvr>
    <a:masterClrMapping/>
  </p:clrMapOvr>
  <p:transition spd="slow">
    <p:fade/>
    <p:sndAc>
      <p:stSnd>
        <p:snd r:embed="rId4" name="breeze.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6">
            <a:extLst>
              <a:ext uri="{FF2B5EF4-FFF2-40B4-BE49-F238E27FC236}">
                <a16:creationId xmlns:a16="http://schemas.microsoft.com/office/drawing/2014/main" id="{8EC1CED2-8AD3-9BEC-C6F0-81E282647305}"/>
              </a:ext>
            </a:extLst>
          </p:cNvPr>
          <p:cNvSpPr txBox="1">
            <a:spLocks noChangeArrowheads="1"/>
          </p:cNvSpPr>
          <p:nvPr/>
        </p:nvSpPr>
        <p:spPr bwMode="auto">
          <a:xfrm>
            <a:off x="252413" y="5949950"/>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(pp. 206-207, 628), por D. Hales, 2017, Boston, MA: Cengage Learning. Copyright 2017,  por Cengage Learning</a:t>
            </a:r>
          </a:p>
        </p:txBody>
      </p:sp>
      <p:pic>
        <p:nvPicPr>
          <p:cNvPr id="203779" name="Picture 1">
            <a:extLst>
              <a:ext uri="{FF2B5EF4-FFF2-40B4-BE49-F238E27FC236}">
                <a16:creationId xmlns:a16="http://schemas.microsoft.com/office/drawing/2014/main" id="{6E0A16D6-F10D-21F8-06EC-A99FEE9E0B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6225" y="823913"/>
            <a:ext cx="26876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CD2DCCD5-1E42-567B-1328-78542CC5DBF7}"/>
              </a:ext>
            </a:extLst>
          </p:cNvPr>
          <p:cNvSpPr>
            <a:spLocks noChangeArrowheads="1"/>
          </p:cNvSpPr>
          <p:nvPr/>
        </p:nvSpPr>
        <p:spPr bwMode="auto">
          <a:xfrm>
            <a:off x="2843213" y="692150"/>
            <a:ext cx="61928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800" dirty="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8" name="Rectangle 3">
            <a:extLst>
              <a:ext uri="{FF2B5EF4-FFF2-40B4-BE49-F238E27FC236}">
                <a16:creationId xmlns:a16="http://schemas.microsoft.com/office/drawing/2014/main" id="{94A192CE-7614-FB7F-1EF2-499B7EA89015}"/>
              </a:ext>
            </a:extLst>
          </p:cNvPr>
          <p:cNvSpPr>
            <a:spLocks noChangeArrowheads="1"/>
          </p:cNvSpPr>
          <p:nvPr/>
        </p:nvSpPr>
        <p:spPr bwMode="auto">
          <a:xfrm>
            <a:off x="2914650" y="1555750"/>
            <a:ext cx="59769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ts val="3200"/>
              </a:lnSpc>
              <a:spcBef>
                <a:spcPct val="20000"/>
              </a:spcBef>
              <a:defRPr/>
            </a:pPr>
            <a:r>
              <a:rPr lang="es-ES" altLang="es-PR" sz="3600" b="1" dirty="0">
                <a:latin typeface="Arial" charset="0"/>
                <a:cs typeface="Arial" charset="0"/>
              </a:rPr>
              <a:t>La capacidad para llevar a</a:t>
            </a:r>
          </a:p>
          <a:p>
            <a:pPr>
              <a:lnSpc>
                <a:spcPts val="3200"/>
              </a:lnSpc>
              <a:spcBef>
                <a:spcPct val="20000"/>
              </a:spcBef>
              <a:defRPr/>
            </a:pPr>
            <a:r>
              <a:rPr lang="es-ES" altLang="es-PR" sz="3600" b="1" dirty="0">
                <a:latin typeface="Arial" charset="0"/>
                <a:cs typeface="Arial" charset="0"/>
              </a:rPr>
              <a:t>cabo, efectivamente, las</a:t>
            </a:r>
          </a:p>
          <a:p>
            <a:pPr>
              <a:lnSpc>
                <a:spcPts val="32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actividades básicas de la</a:t>
            </a:r>
          </a:p>
          <a:p>
            <a:pPr>
              <a:lnSpc>
                <a:spcPts val="32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a:latin typeface="Arial" charset="0"/>
                <a:cs typeface="Arial" charset="0"/>
              </a:rPr>
              <a:t>, en una</a:t>
            </a:r>
          </a:p>
          <a:p>
            <a:pPr>
              <a:lnSpc>
                <a:spcPts val="3200"/>
              </a:lnSpc>
              <a:spcBef>
                <a:spcPct val="20000"/>
              </a:spcBef>
              <a:defRPr/>
            </a:pPr>
            <a:r>
              <a:rPr lang="es-ES" altLang="es-PR" sz="3600" b="1" dirty="0">
                <a:latin typeface="Arial" charset="0"/>
                <a:cs typeface="Arial" charset="0"/>
              </a:rPr>
              <a:t>manera eficiente y con el</a:t>
            </a:r>
          </a:p>
          <a:p>
            <a:pPr>
              <a:lnSpc>
                <a:spcPts val="3200"/>
              </a:lnSpc>
              <a:spcBef>
                <a:spcPct val="20000"/>
              </a:spcBef>
              <a:defRPr/>
            </a:pPr>
            <a:r>
              <a:rPr lang="es-ES" altLang="es-PR" sz="3600" b="1" dirty="0">
                <a:latin typeface="Arial" charset="0"/>
                <a:cs typeface="Arial" charset="0"/>
              </a:rPr>
              <a:t>riesgo mínimo de</a:t>
            </a:r>
          </a:p>
          <a:p>
            <a:pPr>
              <a:lnSpc>
                <a:spcPts val="3200"/>
              </a:lnSpc>
              <a:spcBef>
                <a:spcPct val="20000"/>
              </a:spcBef>
              <a:defRPr/>
            </a:pPr>
            <a:r>
              <a:rPr lang="es-ES" altLang="es-PR" sz="3600" b="1" dirty="0">
                <a:latin typeface="Arial" charset="0"/>
                <a:cs typeface="Arial" charset="0"/>
              </a:rPr>
              <a:t>incidencias de traumas o</a:t>
            </a:r>
          </a:p>
          <a:p>
            <a:pPr>
              <a:lnSpc>
                <a:spcPts val="3200"/>
              </a:lnSpc>
              <a:spcBef>
                <a:spcPct val="20000"/>
              </a:spcBef>
              <a:defRPr/>
            </a:pPr>
            <a:r>
              <a:rPr lang="es-ES" altLang="es-PR" sz="3600" b="1" dirty="0">
                <a:latin typeface="Arial" charset="0"/>
                <a:cs typeface="Arial" charset="0"/>
              </a:rPr>
              <a:t>accidentes</a:t>
            </a:r>
          </a:p>
        </p:txBody>
      </p:sp>
    </p:spTree>
    <p:custDataLst>
      <p:tags r:id="rId1"/>
    </p:custDataLst>
  </p:cSld>
  <p:clrMapOvr>
    <a:masterClrMapping/>
  </p:clrMapOvr>
  <p:transition spd="slow">
    <p:fade/>
    <p:sndAc>
      <p:stSnd>
        <p:snd r:embed="rId4" name="breeze.wav"/>
      </p:stSnd>
    </p:sndAc>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6">
            <a:extLst>
              <a:ext uri="{FF2B5EF4-FFF2-40B4-BE49-F238E27FC236}">
                <a16:creationId xmlns:a16="http://schemas.microsoft.com/office/drawing/2014/main" id="{ACC4A0B6-F610-28E5-8B9A-1D1647BFFC84}"/>
              </a:ext>
            </a:extLst>
          </p:cNvPr>
          <p:cNvSpPr txBox="1">
            <a:spLocks noChangeArrowheads="1"/>
          </p:cNvSpPr>
          <p:nvPr/>
        </p:nvSpPr>
        <p:spPr bwMode="auto">
          <a:xfrm>
            <a:off x="252413" y="5949950"/>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(pp. 206-207, 628), por D. Hales, 2017, Boston, MA: Cengage Learning. Copyright 2017,  por Cengage Learning</a:t>
            </a:r>
          </a:p>
        </p:txBody>
      </p:sp>
      <p:pic>
        <p:nvPicPr>
          <p:cNvPr id="205827" name="Picture 2">
            <a:extLst>
              <a:ext uri="{FF2B5EF4-FFF2-40B4-BE49-F238E27FC236}">
                <a16:creationId xmlns:a16="http://schemas.microsoft.com/office/drawing/2014/main" id="{86F26A57-3B2D-22CF-AE9E-E0DA132E87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92150"/>
            <a:ext cx="25193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52BEB5F7-A3A6-45BE-998F-9E13EE2E8235}"/>
              </a:ext>
            </a:extLst>
          </p:cNvPr>
          <p:cNvSpPr>
            <a:spLocks noChangeArrowheads="1"/>
          </p:cNvSpPr>
          <p:nvPr/>
        </p:nvSpPr>
        <p:spPr bwMode="auto">
          <a:xfrm>
            <a:off x="2843213" y="692150"/>
            <a:ext cx="61928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600" dirty="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205829" name="Rectangle 3">
            <a:extLst>
              <a:ext uri="{FF2B5EF4-FFF2-40B4-BE49-F238E27FC236}">
                <a16:creationId xmlns:a16="http://schemas.microsoft.com/office/drawing/2014/main" id="{6D6A3B69-DF47-E01E-6323-6773696E5547}"/>
              </a:ext>
            </a:extLst>
          </p:cNvPr>
          <p:cNvSpPr>
            <a:spLocks noChangeArrowheads="1"/>
          </p:cNvSpPr>
          <p:nvPr/>
        </p:nvSpPr>
        <p:spPr bwMode="auto">
          <a:xfrm>
            <a:off x="2914650" y="1484313"/>
            <a:ext cx="5976938"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La disminución en el riesgo para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la diabetes sacarina y</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enfermedades cardiovasculares,</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lo cual puede ser logrado 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través de un programa de</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ejercicio de intensidad moderada,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aún con la presencia de poca, o</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ninguna mejoría a nivel</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cardiorrespiratorio</a:t>
            </a:r>
          </a:p>
        </p:txBody>
      </p:sp>
    </p:spTree>
    <p:custDataLst>
      <p:tags r:id="rId1"/>
    </p:custDataLst>
  </p:cSld>
  <p:clrMapOvr>
    <a:masterClrMapping/>
  </p:clrMapOvr>
  <p:transition spd="slow">
    <p:fade/>
    <p:sndAc>
      <p:stSnd>
        <p:snd r:embed="rId4" name="breeze.wav"/>
      </p:stSnd>
    </p:sndAc>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2" name="Rectangle 2">
            <a:extLst>
              <a:ext uri="{FF2B5EF4-FFF2-40B4-BE49-F238E27FC236}">
                <a16:creationId xmlns:a16="http://schemas.microsoft.com/office/drawing/2014/main" id="{BF632496-9A19-BA9B-90AE-7F03D1ABCE25}"/>
              </a:ext>
            </a:extLst>
          </p:cNvPr>
          <p:cNvSpPr>
            <a:spLocks noChangeArrowheads="1"/>
          </p:cNvSpPr>
          <p:nvPr/>
        </p:nvSpPr>
        <p:spPr bwMode="auto">
          <a:xfrm>
            <a:off x="2771775" y="765175"/>
            <a:ext cx="62245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000">
                <a:solidFill>
                  <a:srgbClr val="484876"/>
                </a:solidFill>
                <a:effectLst>
                  <a:outerShdw blurRad="38100" dist="38100" dir="2700000" algn="tl">
                    <a:srgbClr val="C0C0C0"/>
                  </a:outerShdw>
                </a:effectLst>
                <a:latin typeface="Arial Black" pitchFamily="34" charset="0"/>
              </a:rPr>
              <a:t>COMPORTAMIENTOS</a:t>
            </a:r>
            <a:endParaRPr lang="en-US" altLang="es-PR" sz="3800" i="1">
              <a:solidFill>
                <a:srgbClr val="484876"/>
              </a:solidFill>
              <a:effectLst>
                <a:outerShdw blurRad="38100" dist="38100" dir="2700000" algn="tl">
                  <a:srgbClr val="C0C0C0"/>
                </a:outerShdw>
              </a:effectLst>
              <a:latin typeface="Arial Black" pitchFamily="34" charset="0"/>
            </a:endParaRPr>
          </a:p>
        </p:txBody>
      </p:sp>
      <p:sp>
        <p:nvSpPr>
          <p:cNvPr id="207875" name="Rectangle 3">
            <a:extLst>
              <a:ext uri="{FF2B5EF4-FFF2-40B4-BE49-F238E27FC236}">
                <a16:creationId xmlns:a16="http://schemas.microsoft.com/office/drawing/2014/main" id="{B050967E-2074-90BA-8E9C-AD567C48EE7B}"/>
              </a:ext>
            </a:extLst>
          </p:cNvPr>
          <p:cNvSpPr>
            <a:spLocks noChangeArrowheads="1"/>
          </p:cNvSpPr>
          <p:nvPr/>
        </p:nvSpPr>
        <p:spPr bwMode="auto">
          <a:xfrm>
            <a:off x="2843213" y="1628775"/>
            <a:ext cx="5976937"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4600" b="1">
                <a:latin typeface="Arial" panose="020B0604020202020204" pitchFamily="34" charset="0"/>
                <a:cs typeface="Arial" panose="020B0604020202020204" pitchFamily="34" charset="0"/>
              </a:rPr>
              <a:t>Formas de actuar y</a:t>
            </a:r>
          </a:p>
          <a:p>
            <a:pPr>
              <a:lnSpc>
                <a:spcPct val="90000"/>
              </a:lnSpc>
              <a:spcBef>
                <a:spcPct val="20000"/>
              </a:spcBef>
              <a:buClrTx/>
              <a:buFontTx/>
              <a:buNone/>
            </a:pPr>
            <a:r>
              <a:rPr lang="es-ES" altLang="es-PR" sz="4600" b="1">
                <a:latin typeface="Arial" panose="020B0604020202020204" pitchFamily="34" charset="0"/>
                <a:cs typeface="Arial" panose="020B0604020202020204" pitchFamily="34" charset="0"/>
              </a:rPr>
              <a:t>reaccionar ante una</a:t>
            </a:r>
          </a:p>
          <a:p>
            <a:pPr>
              <a:lnSpc>
                <a:spcPct val="90000"/>
              </a:lnSpc>
              <a:spcBef>
                <a:spcPct val="20000"/>
              </a:spcBef>
              <a:buClrTx/>
              <a:buFontTx/>
              <a:buNone/>
            </a:pPr>
            <a:r>
              <a:rPr lang="es-ES" altLang="es-PR" sz="4600" b="1">
                <a:latin typeface="Arial" panose="020B0604020202020204" pitchFamily="34" charset="0"/>
                <a:cs typeface="Arial" panose="020B0604020202020204" pitchFamily="34" charset="0"/>
              </a:rPr>
              <a:t>diversidad de</a:t>
            </a:r>
          </a:p>
          <a:p>
            <a:pPr>
              <a:lnSpc>
                <a:spcPct val="90000"/>
              </a:lnSpc>
              <a:spcBef>
                <a:spcPct val="20000"/>
              </a:spcBef>
              <a:buClrTx/>
              <a:buFontTx/>
              <a:buNone/>
            </a:pPr>
            <a:r>
              <a:rPr lang="es-ES" altLang="es-PR" sz="4600" b="1">
                <a:latin typeface="Arial" panose="020B0604020202020204" pitchFamily="34" charset="0"/>
                <a:cs typeface="Arial" panose="020B0604020202020204" pitchFamily="34" charset="0"/>
              </a:rPr>
              <a:t>estímulos, en</a:t>
            </a:r>
          </a:p>
          <a:p>
            <a:pPr>
              <a:lnSpc>
                <a:spcPct val="90000"/>
              </a:lnSpc>
              <a:spcBef>
                <a:spcPct val="20000"/>
              </a:spcBef>
              <a:buClrTx/>
              <a:buFontTx/>
              <a:buNone/>
            </a:pPr>
            <a:r>
              <a:rPr lang="es-ES" altLang="es-PR" sz="4600" b="1">
                <a:latin typeface="Arial" panose="020B0604020202020204" pitchFamily="34" charset="0"/>
                <a:cs typeface="Arial" panose="020B0604020202020204" pitchFamily="34" charset="0"/>
              </a:rPr>
              <a:t>el ambiente social y</a:t>
            </a:r>
          </a:p>
          <a:p>
            <a:pPr>
              <a:lnSpc>
                <a:spcPct val="90000"/>
              </a:lnSpc>
              <a:spcBef>
                <a:spcPct val="20000"/>
              </a:spcBef>
              <a:buClrTx/>
              <a:buFontTx/>
              <a:buNone/>
            </a:pPr>
            <a:r>
              <a:rPr lang="es-ES" altLang="es-PR" sz="4600" b="1">
                <a:latin typeface="Arial" panose="020B0604020202020204" pitchFamily="34" charset="0"/>
                <a:cs typeface="Arial" panose="020B0604020202020204" pitchFamily="34" charset="0"/>
              </a:rPr>
              <a:t>físico</a:t>
            </a:r>
          </a:p>
        </p:txBody>
      </p:sp>
      <p:pic>
        <p:nvPicPr>
          <p:cNvPr id="207876" name="Picture 7" descr="Woman_Pushing_Baby_Stroller">
            <a:extLst>
              <a:ext uri="{FF2B5EF4-FFF2-40B4-BE49-F238E27FC236}">
                <a16:creationId xmlns:a16="http://schemas.microsoft.com/office/drawing/2014/main" id="{84335951-B712-B07F-B2CE-1E4404224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20713"/>
            <a:ext cx="2255837"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Lst>
</file>

<file path=ppt/tags/tag134.xml><?xml version="1.0" encoding="utf-8"?>
<p:tagLst xmlns:a="http://schemas.openxmlformats.org/drawingml/2006/main" xmlns:r="http://schemas.openxmlformats.org/officeDocument/2006/relationships" xmlns:p="http://schemas.openxmlformats.org/presentationml/2006/main">
  <p:tag name="NOPREFERENCE" val="False"/>
</p:tagLst>
</file>

<file path=ppt/tags/tag135.xml><?xml version="1.0" encoding="utf-8"?>
<p:tagLst xmlns:a="http://schemas.openxmlformats.org/drawingml/2006/main" xmlns:r="http://schemas.openxmlformats.org/officeDocument/2006/relationships" xmlns:p="http://schemas.openxmlformats.org/presentationml/2006/main">
  <p:tag name="NOPREFERENCE" val="False"/>
</p:tagLst>
</file>

<file path=ppt/tags/tag136.xml><?xml version="1.0" encoding="utf-8"?>
<p:tagLst xmlns:a="http://schemas.openxmlformats.org/drawingml/2006/main" xmlns:r="http://schemas.openxmlformats.org/officeDocument/2006/relationships" xmlns:p="http://schemas.openxmlformats.org/presentationml/2006/main">
  <p:tag name="NOPREFERENCE" val="False"/>
</p:tagLst>
</file>

<file path=ppt/tags/tag137.xml><?xml version="1.0" encoding="utf-8"?>
<p:tagLst xmlns:a="http://schemas.openxmlformats.org/drawingml/2006/main" xmlns:r="http://schemas.openxmlformats.org/officeDocument/2006/relationships" xmlns:p="http://schemas.openxmlformats.org/presentationml/2006/main">
  <p:tag name="NOPREFERENCE" val="False"/>
</p:tagLst>
</file>

<file path=ppt/tags/tag138.xml><?xml version="1.0" encoding="utf-8"?>
<p:tagLst xmlns:a="http://schemas.openxmlformats.org/drawingml/2006/main" xmlns:r="http://schemas.openxmlformats.org/officeDocument/2006/relationships" xmlns:p="http://schemas.openxmlformats.org/presentationml/2006/main">
  <p:tag name="NOPREFERENCE" val="False"/>
</p:tagLst>
</file>

<file path=ppt/tags/tag139.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40.xml><?xml version="1.0" encoding="utf-8"?>
<p:tagLst xmlns:a="http://schemas.openxmlformats.org/drawingml/2006/main" xmlns:r="http://schemas.openxmlformats.org/officeDocument/2006/relationships" xmlns:p="http://schemas.openxmlformats.org/presentationml/2006/main">
  <p:tag name="NOPREFERENCE" val="False"/>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Lst>
</file>

<file path=ppt/tags/tag142.xml><?xml version="1.0" encoding="utf-8"?>
<p:tagLst xmlns:a="http://schemas.openxmlformats.org/drawingml/2006/main" xmlns:r="http://schemas.openxmlformats.org/officeDocument/2006/relationships" xmlns:p="http://schemas.openxmlformats.org/presentationml/2006/main">
  <p:tag name="NOPREFERENCE" val="False"/>
</p:tagLst>
</file>

<file path=ppt/tags/tag143.xml><?xml version="1.0" encoding="utf-8"?>
<p:tagLst xmlns:a="http://schemas.openxmlformats.org/drawingml/2006/main" xmlns:r="http://schemas.openxmlformats.org/officeDocument/2006/relationships" xmlns:p="http://schemas.openxmlformats.org/presentationml/2006/main">
  <p:tag name="NOPREFERENCE" val="False"/>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Lst>
</file>

<file path=ppt/tags/tag153.xml><?xml version="1.0" encoding="utf-8"?>
<p:tagLst xmlns:a="http://schemas.openxmlformats.org/drawingml/2006/main" xmlns:r="http://schemas.openxmlformats.org/officeDocument/2006/relationships" xmlns:p="http://schemas.openxmlformats.org/presentationml/2006/main">
  <p:tag name="NOPREFERENCE" val="False"/>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Lst>
</file>

<file path=ppt/tags/tag161.xml><?xml version="1.0" encoding="utf-8"?>
<p:tagLst xmlns:a="http://schemas.openxmlformats.org/drawingml/2006/main" xmlns:r="http://schemas.openxmlformats.org/officeDocument/2006/relationships" xmlns:p="http://schemas.openxmlformats.org/presentationml/2006/main">
  <p:tag name="NOPREFERENCE" val="False"/>
</p:tagLst>
</file>

<file path=ppt/tags/tag162.xml><?xml version="1.0" encoding="utf-8"?>
<p:tagLst xmlns:a="http://schemas.openxmlformats.org/drawingml/2006/main" xmlns:r="http://schemas.openxmlformats.org/officeDocument/2006/relationships" xmlns:p="http://schemas.openxmlformats.org/presentationml/2006/main">
  <p:tag name="NOPREFERENCE" val="False"/>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Lst>
</file>

<file path=ppt/tags/tag164.xml><?xml version="1.0" encoding="utf-8"?>
<p:tagLst xmlns:a="http://schemas.openxmlformats.org/drawingml/2006/main" xmlns:r="http://schemas.openxmlformats.org/officeDocument/2006/relationships" xmlns:p="http://schemas.openxmlformats.org/presentationml/2006/main">
  <p:tag name="NOPREFERENCE" val="False"/>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Lst>
</file>

<file path=ppt/tags/tag166.xml><?xml version="1.0" encoding="utf-8"?>
<p:tagLst xmlns:a="http://schemas.openxmlformats.org/drawingml/2006/main" xmlns:r="http://schemas.openxmlformats.org/officeDocument/2006/relationships" xmlns:p="http://schemas.openxmlformats.org/presentationml/2006/main">
  <p:tag name="NOPREFERENCE" val="False"/>
</p:tagLst>
</file>

<file path=ppt/tags/tag167.xml><?xml version="1.0" encoding="utf-8"?>
<p:tagLst xmlns:a="http://schemas.openxmlformats.org/drawingml/2006/main" xmlns:r="http://schemas.openxmlformats.org/officeDocument/2006/relationships" xmlns:p="http://schemas.openxmlformats.org/presentationml/2006/main">
  <p:tag name="NOPREFERENCE" val="False"/>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Lst>
</file>

<file path=ppt/tags/tag169.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70.xml><?xml version="1.0" encoding="utf-8"?>
<p:tagLst xmlns:a="http://schemas.openxmlformats.org/drawingml/2006/main" xmlns:r="http://schemas.openxmlformats.org/officeDocument/2006/relationships" xmlns:p="http://schemas.openxmlformats.org/presentationml/2006/main">
  <p:tag name="NOPREFERENCE" val="False"/>
</p:tagLst>
</file>

<file path=ppt/tags/tag171.xml><?xml version="1.0" encoding="utf-8"?>
<p:tagLst xmlns:a="http://schemas.openxmlformats.org/drawingml/2006/main" xmlns:r="http://schemas.openxmlformats.org/officeDocument/2006/relationships" xmlns:p="http://schemas.openxmlformats.org/presentationml/2006/main">
  <p:tag name="NOPREFERENCE" val="False"/>
</p:tagLst>
</file>

<file path=ppt/tags/tag172.xml><?xml version="1.0" encoding="utf-8"?>
<p:tagLst xmlns:a="http://schemas.openxmlformats.org/drawingml/2006/main" xmlns:r="http://schemas.openxmlformats.org/officeDocument/2006/relationships" xmlns:p="http://schemas.openxmlformats.org/presentationml/2006/main">
  <p:tag name="NOPREFERENCE" val="False"/>
</p:tagLst>
</file>

<file path=ppt/tags/tag173.xml><?xml version="1.0" encoding="utf-8"?>
<p:tagLst xmlns:a="http://schemas.openxmlformats.org/drawingml/2006/main" xmlns:r="http://schemas.openxmlformats.org/officeDocument/2006/relationships" xmlns:p="http://schemas.openxmlformats.org/presentationml/2006/main">
  <p:tag name="NOPREFERENCE" val="False"/>
</p:tagLst>
</file>

<file path=ppt/tags/tag174.xml><?xml version="1.0" encoding="utf-8"?>
<p:tagLst xmlns:a="http://schemas.openxmlformats.org/drawingml/2006/main" xmlns:r="http://schemas.openxmlformats.org/officeDocument/2006/relationships" xmlns:p="http://schemas.openxmlformats.org/presentationml/2006/main">
  <p:tag name="NOPREFERENCE" val="False"/>
</p:tagLst>
</file>

<file path=ppt/tags/tag175.xml><?xml version="1.0" encoding="utf-8"?>
<p:tagLst xmlns:a="http://schemas.openxmlformats.org/drawingml/2006/main" xmlns:r="http://schemas.openxmlformats.org/officeDocument/2006/relationships" xmlns:p="http://schemas.openxmlformats.org/presentationml/2006/main">
  <p:tag name="NOPREFERENCE" val="False"/>
</p:tagLst>
</file>

<file path=ppt/tags/tag176.xml><?xml version="1.0" encoding="utf-8"?>
<p:tagLst xmlns:a="http://schemas.openxmlformats.org/drawingml/2006/main" xmlns:r="http://schemas.openxmlformats.org/officeDocument/2006/relationships" xmlns:p="http://schemas.openxmlformats.org/presentationml/2006/main">
  <p:tag name="NOPREFERENCE" val="False"/>
</p:tagLst>
</file>

<file path=ppt/tags/tag177.xml><?xml version="1.0" encoding="utf-8"?>
<p:tagLst xmlns:a="http://schemas.openxmlformats.org/drawingml/2006/main" xmlns:r="http://schemas.openxmlformats.org/officeDocument/2006/relationships" xmlns:p="http://schemas.openxmlformats.org/presentationml/2006/main">
  <p:tag name="NOPREFERENCE" val="False"/>
</p:tagLst>
</file>

<file path=ppt/tags/tag178.xml><?xml version="1.0" encoding="utf-8"?>
<p:tagLst xmlns:a="http://schemas.openxmlformats.org/drawingml/2006/main" xmlns:r="http://schemas.openxmlformats.org/officeDocument/2006/relationships" xmlns:p="http://schemas.openxmlformats.org/presentationml/2006/main">
  <p:tag name="NOPREFERENCE" val="False"/>
</p:tagLst>
</file>

<file path=ppt/tags/tag179.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80.xml><?xml version="1.0" encoding="utf-8"?>
<p:tagLst xmlns:a="http://schemas.openxmlformats.org/drawingml/2006/main" xmlns:r="http://schemas.openxmlformats.org/officeDocument/2006/relationships" xmlns:p="http://schemas.openxmlformats.org/presentationml/2006/main">
  <p:tag name="NOPREFERENCE" val="False"/>
</p:tagLst>
</file>

<file path=ppt/tags/tag181.xml><?xml version="1.0" encoding="utf-8"?>
<p:tagLst xmlns:a="http://schemas.openxmlformats.org/drawingml/2006/main" xmlns:r="http://schemas.openxmlformats.org/officeDocument/2006/relationships" xmlns:p="http://schemas.openxmlformats.org/presentationml/2006/main">
  <p:tag name="NOPREFERENCE" val="False"/>
</p:tagLst>
</file>

<file path=ppt/tags/tag182.xml><?xml version="1.0" encoding="utf-8"?>
<p:tagLst xmlns:a="http://schemas.openxmlformats.org/drawingml/2006/main" xmlns:r="http://schemas.openxmlformats.org/officeDocument/2006/relationships" xmlns:p="http://schemas.openxmlformats.org/presentationml/2006/main">
  <p:tag name="NOPREFERENCE" val="False"/>
</p:tagLst>
</file>

<file path=ppt/tags/tag183.xml><?xml version="1.0" encoding="utf-8"?>
<p:tagLst xmlns:a="http://schemas.openxmlformats.org/drawingml/2006/main" xmlns:r="http://schemas.openxmlformats.org/officeDocument/2006/relationships" xmlns:p="http://schemas.openxmlformats.org/presentationml/2006/main">
  <p:tag name="NOPREFERENCE" val="False"/>
</p:tagLst>
</file>

<file path=ppt/tags/tag184.xml><?xml version="1.0" encoding="utf-8"?>
<p:tagLst xmlns:a="http://schemas.openxmlformats.org/drawingml/2006/main" xmlns:r="http://schemas.openxmlformats.org/officeDocument/2006/relationships" xmlns:p="http://schemas.openxmlformats.org/presentationml/2006/main">
  <p:tag name="NOPREFERENCE" val="False"/>
</p:tagLst>
</file>

<file path=ppt/tags/tag185.xml><?xml version="1.0" encoding="utf-8"?>
<p:tagLst xmlns:a="http://schemas.openxmlformats.org/drawingml/2006/main" xmlns:r="http://schemas.openxmlformats.org/officeDocument/2006/relationships" xmlns:p="http://schemas.openxmlformats.org/presentationml/2006/main">
  <p:tag name="NOPREFERENCE" val="False"/>
</p:tagLst>
</file>

<file path=ppt/tags/tag186.xml><?xml version="1.0" encoding="utf-8"?>
<p:tagLst xmlns:a="http://schemas.openxmlformats.org/drawingml/2006/main" xmlns:r="http://schemas.openxmlformats.org/officeDocument/2006/relationships" xmlns:p="http://schemas.openxmlformats.org/presentationml/2006/main">
  <p:tag name="NOPREFERENCE" val="False"/>
</p:tagLst>
</file>

<file path=ppt/tags/tag187.xml><?xml version="1.0" encoding="utf-8"?>
<p:tagLst xmlns:a="http://schemas.openxmlformats.org/drawingml/2006/main" xmlns:r="http://schemas.openxmlformats.org/officeDocument/2006/relationships" xmlns:p="http://schemas.openxmlformats.org/presentationml/2006/main">
  <p:tag name="NOPREFERENCE" val="False"/>
</p:tagLst>
</file>

<file path=ppt/tags/tag188.xml><?xml version="1.0" encoding="utf-8"?>
<p:tagLst xmlns:a="http://schemas.openxmlformats.org/drawingml/2006/main" xmlns:r="http://schemas.openxmlformats.org/officeDocument/2006/relationships" xmlns:p="http://schemas.openxmlformats.org/presentationml/2006/main">
  <p:tag name="NOPREFERENCE" val="False"/>
</p:tagLst>
</file>

<file path=ppt/tags/tag189.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190.xml><?xml version="1.0" encoding="utf-8"?>
<p:tagLst xmlns:a="http://schemas.openxmlformats.org/drawingml/2006/main" xmlns:r="http://schemas.openxmlformats.org/officeDocument/2006/relationships" xmlns:p="http://schemas.openxmlformats.org/presentationml/2006/main">
  <p:tag name="NOPREFERENCE" val="False"/>
</p:tagLst>
</file>

<file path=ppt/tags/tag191.xml><?xml version="1.0" encoding="utf-8"?>
<p:tagLst xmlns:a="http://schemas.openxmlformats.org/drawingml/2006/main" xmlns:r="http://schemas.openxmlformats.org/officeDocument/2006/relationships" xmlns:p="http://schemas.openxmlformats.org/presentationml/2006/main">
  <p:tag name="NOPREFERENCE" val="False"/>
</p:tagLst>
</file>

<file path=ppt/tags/tag192.xml><?xml version="1.0" encoding="utf-8"?>
<p:tagLst xmlns:a="http://schemas.openxmlformats.org/drawingml/2006/main" xmlns:r="http://schemas.openxmlformats.org/officeDocument/2006/relationships" xmlns:p="http://schemas.openxmlformats.org/presentationml/2006/main">
  <p:tag name="NOPREFERENCE" val="False"/>
</p:tagLst>
</file>

<file path=ppt/tags/tag193.xml><?xml version="1.0" encoding="utf-8"?>
<p:tagLst xmlns:a="http://schemas.openxmlformats.org/drawingml/2006/main" xmlns:r="http://schemas.openxmlformats.org/officeDocument/2006/relationships" xmlns:p="http://schemas.openxmlformats.org/presentationml/2006/main">
  <p:tag name="NOPREFERENCE" val="False"/>
</p:tagLst>
</file>

<file path=ppt/tags/tag194.xml><?xml version="1.0" encoding="utf-8"?>
<p:tagLst xmlns:a="http://schemas.openxmlformats.org/drawingml/2006/main" xmlns:r="http://schemas.openxmlformats.org/officeDocument/2006/relationships" xmlns:p="http://schemas.openxmlformats.org/presentationml/2006/main">
  <p:tag name="NOPREFERENCE" val="False"/>
</p:tagLst>
</file>

<file path=ppt/tags/tag195.xml><?xml version="1.0" encoding="utf-8"?>
<p:tagLst xmlns:a="http://schemas.openxmlformats.org/drawingml/2006/main" xmlns:r="http://schemas.openxmlformats.org/officeDocument/2006/relationships" xmlns:p="http://schemas.openxmlformats.org/presentationml/2006/main">
  <p:tag name="NOPREFERENCE" val="False"/>
</p:tagLst>
</file>

<file path=ppt/tags/tag196.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32195</TotalTime>
  <Words>9615</Words>
  <Application>Microsoft Office PowerPoint</Application>
  <PresentationFormat>On-screen Show (4:3)</PresentationFormat>
  <Paragraphs>1015</Paragraphs>
  <Slides>195</Slides>
  <Notes>195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195</vt:i4>
      </vt:variant>
    </vt:vector>
  </HeadingPairs>
  <TitlesOfParts>
    <vt:vector size="205" baseType="lpstr">
      <vt:lpstr>Georgia</vt:lpstr>
      <vt:lpstr>Arial</vt:lpstr>
      <vt:lpstr>Trebuchet MS</vt:lpstr>
      <vt:lpstr>Wingdings 2</vt:lpstr>
      <vt:lpstr>Calibri</vt:lpstr>
      <vt:lpstr>Arial Black</vt:lpstr>
      <vt:lpstr>Times New Roman</vt:lpstr>
      <vt:lpstr>Wingdings</vt:lpstr>
      <vt:lpstr>Tahoma</vt:lpstr>
      <vt:lpstr>Urban</vt:lpstr>
      <vt:lpstr>SALUD INTEGRAL Y CALIDAD DE VIDA: Aplicaciones al Movimiento Humano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Potencia Vertical</dc:title>
  <dc:creator>Valued Acer Customer</dc:creator>
  <cp:lastModifiedBy>Edgar Lopategui Corsino</cp:lastModifiedBy>
  <cp:revision>3340</cp:revision>
  <cp:lastPrinted>2016-10-09T22:16:41Z</cp:lastPrinted>
  <dcterms:created xsi:type="dcterms:W3CDTF">2012-03-25T21:01:47Z</dcterms:created>
  <dcterms:modified xsi:type="dcterms:W3CDTF">2023-02-02T14:00:01Z</dcterms:modified>
</cp:coreProperties>
</file>