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9" r:id="rId4"/>
    <p:sldId id="272" r:id="rId5"/>
    <p:sldId id="265" r:id="rId6"/>
    <p:sldId id="283" r:id="rId7"/>
    <p:sldId id="273" r:id="rId8"/>
    <p:sldId id="266" r:id="rId9"/>
    <p:sldId id="276" r:id="rId10"/>
    <p:sldId id="269" r:id="rId11"/>
    <p:sldId id="277" r:id="rId12"/>
    <p:sldId id="267" r:id="rId13"/>
    <p:sldId id="284" r:id="rId14"/>
    <p:sldId id="285" r:id="rId15"/>
    <p:sldId id="286" r:id="rId16"/>
    <p:sldId id="275" r:id="rId17"/>
    <p:sldId id="268" r:id="rId18"/>
    <p:sldId id="278" r:id="rId19"/>
    <p:sldId id="281" r:id="rId20"/>
    <p:sldId id="282" r:id="rId21"/>
    <p:sldId id="287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65" d="100"/>
          <a:sy n="65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4523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1651000" y="6218238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PR" altLang="es-PR" sz="1200" dirty="0" err="1">
                <a:solidFill>
                  <a:schemeClr val="folHlink"/>
                </a:solidFill>
              </a:rPr>
              <a:t>Saludmed</a:t>
            </a:r>
            <a:r>
              <a:rPr lang="es-PR" altLang="es-PR" sz="1200" dirty="0">
                <a:solidFill>
                  <a:schemeClr val="folHlink"/>
                </a:solidFill>
              </a:rPr>
              <a:t> 2023, por </a:t>
            </a:r>
            <a:r>
              <a:rPr lang="es-PR" altLang="es-PR" sz="1200" b="1" i="1" dirty="0">
                <a:solidFill>
                  <a:schemeClr val="folHlink"/>
                </a:solidFill>
                <a:hlinkClick r:id="rId4"/>
              </a:rPr>
              <a:t>Edgar Lopategui Corsino</a:t>
            </a:r>
            <a:r>
              <a:rPr lang="es-PR" altLang="es-PR" sz="1200" dirty="0">
                <a:solidFill>
                  <a:schemeClr val="folHlink"/>
                </a:solidFill>
              </a:rPr>
              <a:t>, se encuentra bajo una licencia </a:t>
            </a:r>
            <a:r>
              <a:rPr lang="es-PR" altLang="es-PR" sz="1200" i="1" dirty="0">
                <a:solidFill>
                  <a:schemeClr val="folHlink"/>
                </a:solidFill>
                <a:hlinkClick r:id="rId5"/>
              </a:rPr>
              <a:t>"Creative </a:t>
            </a:r>
            <a:r>
              <a:rPr lang="es-PR" altLang="es-PR" sz="1200" i="1" dirty="0" err="1">
                <a:solidFill>
                  <a:schemeClr val="folHlink"/>
                </a:solidFill>
                <a:hlinkClick r:id="rId5"/>
              </a:rPr>
              <a:t>Commons</a:t>
            </a:r>
            <a:r>
              <a:rPr lang="es-PR" altLang="es-PR" sz="1200" i="1" dirty="0">
                <a:solidFill>
                  <a:schemeClr val="folHlink"/>
                </a:solidFill>
                <a:hlinkClick r:id="rId5"/>
              </a:rPr>
              <a:t>"</a:t>
            </a:r>
            <a:r>
              <a:rPr lang="es-PR" altLang="es-PR" sz="1200" dirty="0">
                <a:solidFill>
                  <a:schemeClr val="folHlink"/>
                </a:solidFill>
              </a:rPr>
              <a:t>, </a:t>
            </a:r>
          </a:p>
          <a:p>
            <a:pPr eaLnBrk="1" hangingPunct="1"/>
            <a:r>
              <a:rPr lang="es-PR" altLang="es-PR" sz="1200" dirty="0">
                <a:solidFill>
                  <a:schemeClr val="folHlink"/>
                </a:solidFill>
              </a:rPr>
              <a:t>de tipo: </a:t>
            </a:r>
            <a:r>
              <a:rPr lang="es-PR" altLang="es-PR" sz="1200" b="1" i="1" dirty="0">
                <a:solidFill>
                  <a:schemeClr val="folHlink"/>
                </a:solidFill>
                <a:hlinkClick r:id="rId5"/>
              </a:rPr>
              <a:t>Reconocimiento-</a:t>
            </a:r>
            <a:r>
              <a:rPr lang="es-PR" altLang="es-PR" sz="1200" b="1" i="1" dirty="0" err="1">
                <a:solidFill>
                  <a:schemeClr val="folHlink"/>
                </a:solidFill>
                <a:hlinkClick r:id="rId5"/>
              </a:rPr>
              <a:t>NoComercial</a:t>
            </a:r>
            <a:r>
              <a:rPr lang="es-PR" altLang="es-PR" sz="1200" b="1" i="1" dirty="0">
                <a:solidFill>
                  <a:schemeClr val="folHlink"/>
                </a:solidFill>
                <a:hlinkClick r:id="rId5"/>
              </a:rPr>
              <a:t>-Sin Obras Derivadas 3.0.  Licencia de Puerto Rico</a:t>
            </a:r>
            <a:r>
              <a:rPr lang="es-PR" altLang="es-PR" sz="1200" dirty="0">
                <a:solidFill>
                  <a:schemeClr val="folHlink"/>
                </a:solidFill>
              </a:rPr>
              <a:t>.  </a:t>
            </a:r>
          </a:p>
          <a:p>
            <a:pPr eaLnBrk="1" hangingPunct="1"/>
            <a:r>
              <a:rPr lang="es-PR" altLang="es-PR" sz="1200" dirty="0">
                <a:solidFill>
                  <a:schemeClr val="folHlink"/>
                </a:solidFill>
              </a:rPr>
              <a:t>Basado en las páginas publicadas para el sitio Web: </a:t>
            </a:r>
            <a:r>
              <a:rPr lang="es-PR" altLang="es-PR" sz="1200" b="1" i="1" dirty="0">
                <a:solidFill>
                  <a:schemeClr val="folHlink"/>
                </a:solidFill>
                <a:hlinkClick r:id="rId4"/>
              </a:rPr>
              <a:t>www.saludmed.com</a:t>
            </a:r>
            <a:r>
              <a:rPr lang="es-PR" altLang="es-PR" sz="1200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2013"/>
            <a:ext cx="6248400" cy="1298575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51054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619609-CE8F-440B-8694-6E415F2DCBC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71862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BED17-7D89-441F-8022-D8C2FC7F924B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12063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219200"/>
            <a:ext cx="19240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197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D7795-E1CE-457B-9BAF-2DF065845F5C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04065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8A75F-A6A1-4528-8E39-4F43D89DE515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12191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6AC21-9582-419E-A19D-ACD142DBE43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0265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771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3771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D63A8-968E-40D2-A247-4DEEBB27D842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3916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6AC45-D792-4AAB-A0DA-E61D44D995EE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5943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F602-F6D0-4C76-9E35-1D166050F79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0643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9B02B-5A01-4324-8BAA-3289E3C5297B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3389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BC76B-27F9-452F-A2CD-50778FCE154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9989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1467B-BD55-45EB-8BFA-2B309C8F9B4E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0707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69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579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579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340ACB6-8313-47E4-B5B4-D767A356F8CB}" type="slidenum">
              <a:rPr lang="en-US" altLang="es-PR"/>
              <a:pPr/>
              <a:t>‹#›</a:t>
            </a:fld>
            <a:endParaRPr lang="en-US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dirty="0"/>
              <a:t>Copyright © 2023 Edgar Lopategui Corsino | </a:t>
            </a:r>
            <a:r>
              <a:rPr lang="en-US" altLang="es-PR" sz="1000" dirty="0" err="1"/>
              <a:t>Saludmed</a:t>
            </a:r>
            <a:r>
              <a:rPr lang="en-US" altLang="es-PR" sz="1000" dirty="0"/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baseball pit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789113"/>
            <a:ext cx="1352550" cy="4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itle 1"/>
          <p:cNvSpPr>
            <a:spLocks/>
          </p:cNvSpPr>
          <p:nvPr/>
        </p:nvSpPr>
        <p:spPr bwMode="auto">
          <a:xfrm>
            <a:off x="963561" y="7620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s-P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METODOLOGÍA DEL ENTRENAMIENTO FUNCIONAL:</a:t>
            </a:r>
            <a:br>
              <a:rPr lang="en-US" altLang="es-P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s-P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s-PR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EJERCICIOS</a:t>
            </a:r>
          </a:p>
          <a:p>
            <a:r>
              <a:rPr lang="en-US" altLang="es-PR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FUNCIONALES</a:t>
            </a:r>
          </a:p>
        </p:txBody>
      </p:sp>
      <p:sp>
        <p:nvSpPr>
          <p:cNvPr id="3087" name="Subtitle 2"/>
          <p:cNvSpPr>
            <a:spLocks/>
          </p:cNvSpPr>
          <p:nvPr/>
        </p:nvSpPr>
        <p:spPr bwMode="auto">
          <a:xfrm>
            <a:off x="990600" y="5029200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s-PR" sz="2600" b="1" i="1" dirty="0"/>
              <a:t>Prof. Edgar Lopategui Corsino</a:t>
            </a:r>
          </a:p>
          <a:p>
            <a:pPr algn="l"/>
            <a:r>
              <a:rPr lang="en-US" altLang="es-PR" sz="2600" b="1" i="1" dirty="0"/>
              <a:t>MA </a:t>
            </a:r>
            <a:r>
              <a:rPr lang="en-US" altLang="es-PR" sz="2600" b="1" i="1" dirty="0" err="1"/>
              <a:t>Fisiologia</a:t>
            </a:r>
            <a:r>
              <a:rPr lang="en-US" altLang="es-PR" sz="2600" b="1" i="1" dirty="0"/>
              <a:t> del </a:t>
            </a:r>
            <a:r>
              <a:rPr lang="en-US" altLang="es-PR" sz="2600" b="1" i="1" dirty="0" err="1"/>
              <a:t>Ejercicio</a:t>
            </a:r>
            <a:endParaRPr lang="en-US" altLang="es-PR" sz="2600" b="1" i="1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495550"/>
            <a:ext cx="437673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2286000"/>
            <a:ext cx="5562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bola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estabilizadora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2860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2286000"/>
            <a:ext cx="5562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bola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estabilizadora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45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39975"/>
            <a:ext cx="3657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286000"/>
            <a:ext cx="594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pies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juntos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levemente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flexionada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286000"/>
            <a:ext cx="594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pies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juntos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alineadas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5163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286000"/>
            <a:ext cx="594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pies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juntos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alineadas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 la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vez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hacia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alfrente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917825"/>
            <a:ext cx="324326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2860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pies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juntos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alineadas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un pie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balon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pequeno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alfrente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67000"/>
            <a:ext cx="2667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209800"/>
            <a:ext cx="366871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2286000"/>
            <a:ext cx="594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pies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juntos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levemente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flexionada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alfrente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286000"/>
            <a:ext cx="44767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pie,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alfrente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45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355850"/>
            <a:ext cx="4038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09888"/>
            <a:ext cx="40386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2209800"/>
            <a:ext cx="5562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recto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Sentado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286000"/>
            <a:ext cx="42672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24125"/>
            <a:ext cx="37385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22098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el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recto,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pivote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desde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atras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hacia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alfrente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caer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2286000"/>
            <a:ext cx="5562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Espalda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bola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estabilizadora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recto,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inclinado</a:t>
            </a:r>
            <a:endParaRPr lang="en-US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hacia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atras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45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asentaderas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levantadas</a:t>
            </a:r>
            <a:endParaRPr lang="en-US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del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endParaRPr lang="en-US" sz="1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1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1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859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810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Sentado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362200"/>
            <a:ext cx="46307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Sentado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45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92588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308225"/>
            <a:ext cx="42386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Dos Manos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pareja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286000"/>
            <a:ext cx="44545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2860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suelo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45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286000"/>
            <a:ext cx="409416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4113"/>
            <a:ext cx="4267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2286000"/>
            <a:ext cx="533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balon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pequeno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rectilineo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PLIOMETRICOS, POTENCIA Y ESTABILIZACION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* EXTREMIDAD SUPERIOR: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BRAZOS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*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 - Bola Medicinal: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Lanzamientos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Mano 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41550"/>
            <a:ext cx="38862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286000"/>
            <a:ext cx="533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rodilla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balon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pequeno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lanzamiento</a:t>
            </a: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45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grados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Variaciones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pecho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dos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manos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Lanzar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Rotar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tronco</a:t>
            </a:r>
            <a:endParaRPr lang="en-US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  <p:tag name="POWERPOINTVERSION" val="1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unners design template">
  <a:themeElements>
    <a:clrScheme name="Default Design 10">
      <a:dk1>
        <a:srgbClr val="003366"/>
      </a:dk1>
      <a:lt1>
        <a:srgbClr val="663300"/>
      </a:lt1>
      <a:dk2>
        <a:srgbClr val="000099"/>
      </a:dk2>
      <a:lt2>
        <a:srgbClr val="0066CC"/>
      </a:lt2>
      <a:accent1>
        <a:srgbClr val="0099CC"/>
      </a:accent1>
      <a:accent2>
        <a:srgbClr val="00B000"/>
      </a:accent2>
      <a:accent3>
        <a:srgbClr val="AAAACA"/>
      </a:accent3>
      <a:accent4>
        <a:srgbClr val="562A00"/>
      </a:accent4>
      <a:accent5>
        <a:srgbClr val="AACA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0033"/>
        </a:dk1>
        <a:lt1>
          <a:srgbClr val="523E26"/>
        </a:lt1>
        <a:dk2>
          <a:srgbClr val="D4AA66"/>
        </a:dk2>
        <a:lt2>
          <a:srgbClr val="2D2015"/>
        </a:lt2>
        <a:accent1>
          <a:srgbClr val="BA9584"/>
        </a:accent1>
        <a:accent2>
          <a:srgbClr val="A81616"/>
        </a:accent2>
        <a:accent3>
          <a:srgbClr val="B3AFAC"/>
        </a:accent3>
        <a:accent4>
          <a:srgbClr val="56002A"/>
        </a:accent4>
        <a:accent5>
          <a:srgbClr val="D9C8C2"/>
        </a:accent5>
        <a:accent6>
          <a:srgbClr val="981313"/>
        </a:accent6>
        <a:hlink>
          <a:srgbClr val="F8DA00"/>
        </a:hlink>
        <a:folHlink>
          <a:srgbClr val="DDE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5A58"/>
        </a:dk1>
        <a:lt1>
          <a:srgbClr val="FF9900"/>
        </a:lt1>
        <a:dk2>
          <a:srgbClr val="008080"/>
        </a:dk2>
        <a:lt2>
          <a:srgbClr val="FF6600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8200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C1F00"/>
        </a:dk1>
        <a:lt1>
          <a:srgbClr val="FF9933"/>
        </a:lt1>
        <a:dk2>
          <a:srgbClr val="800000"/>
        </a:dk2>
        <a:lt2>
          <a:srgbClr val="C84D16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822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3366"/>
        </a:dk1>
        <a:lt1>
          <a:srgbClr val="663300"/>
        </a:lt1>
        <a:dk2>
          <a:srgbClr val="000099"/>
        </a:dk2>
        <a:lt2>
          <a:srgbClr val="0066CC"/>
        </a:lt2>
        <a:accent1>
          <a:srgbClr val="0099CC"/>
        </a:accent1>
        <a:accent2>
          <a:srgbClr val="00B000"/>
        </a:accent2>
        <a:accent3>
          <a:srgbClr val="AAAACA"/>
        </a:accent3>
        <a:accent4>
          <a:srgbClr val="562A00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6699"/>
        </a:dk1>
        <a:lt1>
          <a:srgbClr val="33CC33"/>
        </a:lt1>
        <a:dk2>
          <a:srgbClr val="000000"/>
        </a:dk2>
        <a:lt2>
          <a:srgbClr val="2C91E4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2AAE2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333333"/>
        </a:dk1>
        <a:lt1>
          <a:srgbClr val="686B5D"/>
        </a:lt1>
        <a:dk2>
          <a:srgbClr val="717165"/>
        </a:dk2>
        <a:lt2>
          <a:srgbClr val="777777"/>
        </a:lt2>
        <a:accent1>
          <a:srgbClr val="928F80"/>
        </a:accent1>
        <a:accent2>
          <a:srgbClr val="384EF0"/>
        </a:accent2>
        <a:accent3>
          <a:srgbClr val="B9BAB6"/>
        </a:accent3>
        <a:accent4>
          <a:srgbClr val="2A2A2A"/>
        </a:accent4>
        <a:accent5>
          <a:srgbClr val="C7C6C0"/>
        </a:accent5>
        <a:accent6>
          <a:srgbClr val="3246D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Runners design template</Template>
  <TotalTime>150</TotalTime>
  <Words>1066</Words>
  <Application>Microsoft Office PowerPoint</Application>
  <PresentationFormat>On-screen Show (4:3)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Verdana</vt:lpstr>
      <vt:lpstr>Wingdings</vt:lpstr>
      <vt:lpstr>Runners design template</vt:lpstr>
      <vt:lpstr>PowerPoint Presentation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  <vt:lpstr>PLIOMETRICOS, POTENCIA Y ESTABILIZACION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 Funcionales</dc:title>
  <dc:creator>Edgar Lopategui Corsino</dc:creator>
  <cp:lastModifiedBy>Edgar Lopategui Corsino</cp:lastModifiedBy>
  <cp:revision>85</cp:revision>
  <cp:lastPrinted>1601-01-01T00:00:00Z</cp:lastPrinted>
  <dcterms:created xsi:type="dcterms:W3CDTF">2012-02-29T15:36:08Z</dcterms:created>
  <dcterms:modified xsi:type="dcterms:W3CDTF">2023-03-10T00:23:42Z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TC010721521033</vt:lpwstr>
  </property>
</Properties>
</file>