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8" r:id="rId3"/>
    <p:sldId id="262" r:id="rId4"/>
    <p:sldId id="685" r:id="rId5"/>
    <p:sldId id="461" r:id="rId6"/>
    <p:sldId id="667" r:id="rId7"/>
    <p:sldId id="690" r:id="rId8"/>
    <p:sldId id="691" r:id="rId9"/>
    <p:sldId id="660" r:id="rId10"/>
    <p:sldId id="687" r:id="rId11"/>
    <p:sldId id="686" r:id="rId12"/>
    <p:sldId id="625" r:id="rId13"/>
    <p:sldId id="659" r:id="rId14"/>
    <p:sldId id="266" r:id="rId15"/>
    <p:sldId id="646" r:id="rId16"/>
    <p:sldId id="632" r:id="rId17"/>
    <p:sldId id="643" r:id="rId18"/>
    <p:sldId id="626" r:id="rId19"/>
    <p:sldId id="672" r:id="rId20"/>
    <p:sldId id="670" r:id="rId21"/>
    <p:sldId id="638" r:id="rId22"/>
    <p:sldId id="624" r:id="rId23"/>
    <p:sldId id="693" r:id="rId24"/>
    <p:sldId id="695" r:id="rId25"/>
    <p:sldId id="694" r:id="rId26"/>
    <p:sldId id="692" r:id="rId27"/>
    <p:sldId id="688" r:id="rId28"/>
    <p:sldId id="689" r:id="rId29"/>
    <p:sldId id="651" r:id="rId30"/>
    <p:sldId id="668" r:id="rId31"/>
    <p:sldId id="671" r:id="rId32"/>
    <p:sldId id="669" r:id="rId33"/>
    <p:sldId id="604" r:id="rId34"/>
  </p:sldIdLst>
  <p:sldSz cx="9144000" cy="6858000" type="screen4x3"/>
  <p:notesSz cx="6985000" cy="9283700"/>
  <p:custDataLst>
    <p:tags r:id="rId37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CC3300"/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7" autoAdjust="0"/>
    <p:restoredTop sz="94718" autoAdjust="0"/>
  </p:normalViewPr>
  <p:slideViewPr>
    <p:cSldViewPr>
      <p:cViewPr varScale="1">
        <p:scale>
          <a:sx n="65" d="100"/>
          <a:sy n="65" d="100"/>
        </p:scale>
        <p:origin x="165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53F80F2-0A73-F6BC-59EF-95F7108992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6AE70D-59DF-9AA2-E8A8-0EB9F95FD5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10D20BF-6B6F-4D89-8554-CE10E1B2D40B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13F9E-39E2-930C-80AD-39AB72F3C6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71E13-1C5E-20E7-01D7-509D82C39F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fld id="{0574B355-87A5-417B-AF04-BEE0EEB1C1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FD6C4C-A30A-B821-ADD3-A0D95F37D74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585763-9E91-DF02-ED93-665081815FD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CE16D8E-BE4B-4A75-AA1C-FE9752419495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A453684-A997-0682-364C-23FB52AD28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38678D2-36EE-4DFB-30AF-3DEFF38B7F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4A546-0444-CF50-3700-94F3F2EFF38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257CA-78D0-CCAB-B960-C76D353FA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fld id="{A924FAB1-4D9B-472D-94A5-E89A4CA382FB}" type="slidenum">
              <a:rPr lang="es-PR" altLang="en-US"/>
              <a:pPr/>
              <a:t>‹#›</a:t>
            </a:fld>
            <a:endParaRPr lang="es-P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36BF325A-594E-2B65-6107-A48402C73D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F60C68C4-BD2D-5692-4890-FF8CA3AD12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8352B89B-12E0-EB59-5114-320D8FC6A4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13729798-D9E8-45F2-9179-799056194CC4}" type="slidenum">
              <a:rPr lang="es-PR" altLang="en-US">
                <a:latin typeface="Calibri" panose="020F0502020204030204" pitchFamily="34" charset="0"/>
              </a:rPr>
              <a:pPr algn="r"/>
              <a:t>1</a:t>
            </a:fld>
            <a:endParaRPr lang="es-P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Slide Image Placeholder 1">
            <a:extLst>
              <a:ext uri="{FF2B5EF4-FFF2-40B4-BE49-F238E27FC236}">
                <a16:creationId xmlns:a16="http://schemas.microsoft.com/office/drawing/2014/main" id="{8F13887D-9542-B068-8B9D-40185E6195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9795" name="Notes Placeholder 2">
            <a:extLst>
              <a:ext uri="{FF2B5EF4-FFF2-40B4-BE49-F238E27FC236}">
                <a16:creationId xmlns:a16="http://schemas.microsoft.com/office/drawing/2014/main" id="{26954B65-588D-3CB5-1247-40D5B5EECB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9796" name="Slide Number Placeholder 3">
            <a:extLst>
              <a:ext uri="{FF2B5EF4-FFF2-40B4-BE49-F238E27FC236}">
                <a16:creationId xmlns:a16="http://schemas.microsoft.com/office/drawing/2014/main" id="{6092168B-C108-1F38-3091-4B0BC0B2A3B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80B625A7-2662-4E32-8060-AB51688FFF66}" type="slidenum">
              <a:rPr lang="es-PR" altLang="en-US" sz="1200">
                <a:latin typeface="Calibri" panose="020F0502020204030204" pitchFamily="34" charset="0"/>
              </a:rPr>
              <a:pPr algn="r"/>
              <a:t>10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6" name="Slide Image Placeholder 1">
            <a:extLst>
              <a:ext uri="{FF2B5EF4-FFF2-40B4-BE49-F238E27FC236}">
                <a16:creationId xmlns:a16="http://schemas.microsoft.com/office/drawing/2014/main" id="{61516567-5EF0-AC7B-1818-DEF94015F5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7747" name="Notes Placeholder 2">
            <a:extLst>
              <a:ext uri="{FF2B5EF4-FFF2-40B4-BE49-F238E27FC236}">
                <a16:creationId xmlns:a16="http://schemas.microsoft.com/office/drawing/2014/main" id="{C1C2165C-9C9A-6094-F838-4F2D3597BE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7748" name="Slide Number Placeholder 3">
            <a:extLst>
              <a:ext uri="{FF2B5EF4-FFF2-40B4-BE49-F238E27FC236}">
                <a16:creationId xmlns:a16="http://schemas.microsoft.com/office/drawing/2014/main" id="{A4BD07DD-8C5E-7F95-B3D7-E1D531DFEE3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920E10F5-4BBF-4450-BBC8-5B84B10324D0}" type="slidenum">
              <a:rPr lang="es-PR" altLang="en-US" sz="1200">
                <a:latin typeface="Calibri" panose="020F0502020204030204" pitchFamily="34" charset="0"/>
              </a:rPr>
              <a:pPr algn="r"/>
              <a:t>11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Slide Image Placeholder 1">
            <a:extLst>
              <a:ext uri="{FF2B5EF4-FFF2-40B4-BE49-F238E27FC236}">
                <a16:creationId xmlns:a16="http://schemas.microsoft.com/office/drawing/2014/main" id="{8A65C6FE-5CEB-DA8E-AA94-7BEF39FB58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2819" name="Notes Placeholder 2">
            <a:extLst>
              <a:ext uri="{FF2B5EF4-FFF2-40B4-BE49-F238E27FC236}">
                <a16:creationId xmlns:a16="http://schemas.microsoft.com/office/drawing/2014/main" id="{6ED0918A-145F-845F-722E-BCF35F0C3F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2820" name="Slide Number Placeholder 3">
            <a:extLst>
              <a:ext uri="{FF2B5EF4-FFF2-40B4-BE49-F238E27FC236}">
                <a16:creationId xmlns:a16="http://schemas.microsoft.com/office/drawing/2014/main" id="{0E379ECF-7965-EA25-DFAB-B39B4394CF5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2D065303-EF9E-4C94-B8CC-75270760D884}" type="slidenum">
              <a:rPr lang="es-PR" altLang="en-US" sz="1200">
                <a:latin typeface="Calibri" panose="020F0502020204030204" pitchFamily="34" charset="0"/>
              </a:rPr>
              <a:pPr algn="r"/>
              <a:t>12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0" name="Slide Image Placeholder 1">
            <a:extLst>
              <a:ext uri="{FF2B5EF4-FFF2-40B4-BE49-F238E27FC236}">
                <a16:creationId xmlns:a16="http://schemas.microsoft.com/office/drawing/2014/main" id="{673FF1AF-EA03-C071-9BF0-AE7CFC0519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2451" name="Notes Placeholder 2">
            <a:extLst>
              <a:ext uri="{FF2B5EF4-FFF2-40B4-BE49-F238E27FC236}">
                <a16:creationId xmlns:a16="http://schemas.microsoft.com/office/drawing/2014/main" id="{97BD2110-4DB2-CCD8-1DC7-751F5E0861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72452" name="Slide Number Placeholder 3">
            <a:extLst>
              <a:ext uri="{FF2B5EF4-FFF2-40B4-BE49-F238E27FC236}">
                <a16:creationId xmlns:a16="http://schemas.microsoft.com/office/drawing/2014/main" id="{B1CACCFA-F8B4-3D5F-B592-FA1D8885CDA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DD810325-DC55-4488-A629-E465C73E2690}" type="slidenum">
              <a:rPr lang="es-PR" altLang="en-US" sz="1200">
                <a:latin typeface="Calibri" panose="020F0502020204030204" pitchFamily="34" charset="0"/>
              </a:rPr>
              <a:pPr algn="r"/>
              <a:t>13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83AA750F-2513-CAE0-7BB1-B6CF2A0150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74F3F2C3-C6E4-02BF-6C71-67825F3F68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3BBBBF9A-C3F1-4807-C91C-3D37C0D9893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4080D0FC-DEC6-44A4-B2FB-A95D9FAC7633}" type="slidenum">
              <a:rPr lang="es-PR" altLang="en-US" sz="1200">
                <a:latin typeface="Calibri" panose="020F0502020204030204" pitchFamily="34" charset="0"/>
              </a:rPr>
              <a:pPr algn="r"/>
              <a:t>14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Slide Image Placeholder 1">
            <a:extLst>
              <a:ext uri="{FF2B5EF4-FFF2-40B4-BE49-F238E27FC236}">
                <a16:creationId xmlns:a16="http://schemas.microsoft.com/office/drawing/2014/main" id="{660AE8FB-CEDA-9C47-77C0-C716B56647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5827" name="Notes Placeholder 2">
            <a:extLst>
              <a:ext uri="{FF2B5EF4-FFF2-40B4-BE49-F238E27FC236}">
                <a16:creationId xmlns:a16="http://schemas.microsoft.com/office/drawing/2014/main" id="{3BED9F21-75B6-AF1C-54B4-78B218934F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45828" name="Slide Number Placeholder 3">
            <a:extLst>
              <a:ext uri="{FF2B5EF4-FFF2-40B4-BE49-F238E27FC236}">
                <a16:creationId xmlns:a16="http://schemas.microsoft.com/office/drawing/2014/main" id="{2528CCCF-FBA8-AF94-983C-48BE25D04EE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594476BD-8052-4D6E-93C7-CF73E9F0E3A3}" type="slidenum">
              <a:rPr lang="es-PR" altLang="en-US" sz="1200">
                <a:latin typeface="Calibri" panose="020F0502020204030204" pitchFamily="34" charset="0"/>
              </a:rPr>
              <a:pPr algn="r"/>
              <a:t>15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>
            <a:extLst>
              <a:ext uri="{FF2B5EF4-FFF2-40B4-BE49-F238E27FC236}">
                <a16:creationId xmlns:a16="http://schemas.microsoft.com/office/drawing/2014/main" id="{18CF1B4B-4740-2B41-3BE5-169E88EFCA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7155" name="Notes Placeholder 2">
            <a:extLst>
              <a:ext uri="{FF2B5EF4-FFF2-40B4-BE49-F238E27FC236}">
                <a16:creationId xmlns:a16="http://schemas.microsoft.com/office/drawing/2014/main" id="{A6350519-54D4-B75A-E256-2B3DE97ECF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7156" name="Slide Number Placeholder 3">
            <a:extLst>
              <a:ext uri="{FF2B5EF4-FFF2-40B4-BE49-F238E27FC236}">
                <a16:creationId xmlns:a16="http://schemas.microsoft.com/office/drawing/2014/main" id="{84A92050-741D-9BB3-0F16-82AC019AAFA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3912B135-1E93-421D-9724-1DFB5A751DB5}" type="slidenum">
              <a:rPr lang="es-PR" altLang="en-US" sz="1200">
                <a:latin typeface="Calibri" panose="020F0502020204030204" pitchFamily="34" charset="0"/>
              </a:rPr>
              <a:pPr algn="r"/>
              <a:t>16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Slide Image Placeholder 1">
            <a:extLst>
              <a:ext uri="{FF2B5EF4-FFF2-40B4-BE49-F238E27FC236}">
                <a16:creationId xmlns:a16="http://schemas.microsoft.com/office/drawing/2014/main" id="{051D38E2-57DE-8A58-0B4D-2C46EEF143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683" name="Notes Placeholder 2">
            <a:extLst>
              <a:ext uri="{FF2B5EF4-FFF2-40B4-BE49-F238E27FC236}">
                <a16:creationId xmlns:a16="http://schemas.microsoft.com/office/drawing/2014/main" id="{092C44F3-98D3-EBAA-34EE-D4DBC6A733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39684" name="Slide Number Placeholder 3">
            <a:extLst>
              <a:ext uri="{FF2B5EF4-FFF2-40B4-BE49-F238E27FC236}">
                <a16:creationId xmlns:a16="http://schemas.microsoft.com/office/drawing/2014/main" id="{7F71309E-818B-574D-5051-B07A0E7C697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3C19EE19-58CD-43A3-BE8C-07C61AF9F7B0}" type="slidenum">
              <a:rPr lang="es-PR" altLang="en-US" sz="1200">
                <a:latin typeface="Calibri" panose="020F0502020204030204" pitchFamily="34" charset="0"/>
              </a:rPr>
              <a:pPr algn="r"/>
              <a:t>17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Slide Image Placeholder 1">
            <a:extLst>
              <a:ext uri="{FF2B5EF4-FFF2-40B4-BE49-F238E27FC236}">
                <a16:creationId xmlns:a16="http://schemas.microsoft.com/office/drawing/2014/main" id="{7FBA9EDC-2DDD-7A9F-10D1-4F97664BF4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4867" name="Notes Placeholder 2">
            <a:extLst>
              <a:ext uri="{FF2B5EF4-FFF2-40B4-BE49-F238E27FC236}">
                <a16:creationId xmlns:a16="http://schemas.microsoft.com/office/drawing/2014/main" id="{CC908971-818A-218A-B03C-A31AB3C086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4868" name="Slide Number Placeholder 3">
            <a:extLst>
              <a:ext uri="{FF2B5EF4-FFF2-40B4-BE49-F238E27FC236}">
                <a16:creationId xmlns:a16="http://schemas.microsoft.com/office/drawing/2014/main" id="{E7BE4473-B27D-F984-9AB9-C4F6C31D957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7FE10643-2177-47C7-B725-E21A9D7E341A}" type="slidenum">
              <a:rPr lang="es-PR" altLang="en-US" sz="1200">
                <a:latin typeface="Calibri" panose="020F0502020204030204" pitchFamily="34" charset="0"/>
              </a:rPr>
              <a:pPr algn="r"/>
              <a:t>18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Slide Image Placeholder 1">
            <a:extLst>
              <a:ext uri="{FF2B5EF4-FFF2-40B4-BE49-F238E27FC236}">
                <a16:creationId xmlns:a16="http://schemas.microsoft.com/office/drawing/2014/main" id="{05D2DAD0-7230-0F0D-AE55-C7334A1040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9075" name="Notes Placeholder 2">
            <a:extLst>
              <a:ext uri="{FF2B5EF4-FFF2-40B4-BE49-F238E27FC236}">
                <a16:creationId xmlns:a16="http://schemas.microsoft.com/office/drawing/2014/main" id="{B264F989-920B-E838-29CC-4FF112B12C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99076" name="Slide Number Placeholder 3">
            <a:extLst>
              <a:ext uri="{FF2B5EF4-FFF2-40B4-BE49-F238E27FC236}">
                <a16:creationId xmlns:a16="http://schemas.microsoft.com/office/drawing/2014/main" id="{268A8704-3813-6A83-2918-A1947874C62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D0305F8E-A98E-40EA-A0E7-F0C963E35305}" type="slidenum">
              <a:rPr lang="es-PR" altLang="en-US" sz="1200">
                <a:latin typeface="Calibri" panose="020F0502020204030204" pitchFamily="34" charset="0"/>
              </a:rPr>
              <a:pPr algn="r"/>
              <a:t>19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1B881D2E-A504-CAAD-5CCE-59682B27607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71824D4B-D3B6-08CF-57B8-4139DF9F0C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8A6E0EF0-CADE-F74E-C769-527FB064B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A08FB1B7-AA52-41F4-9C7B-06E9E6D8633C}" type="slidenum">
              <a:rPr lang="es-PR" altLang="en-US">
                <a:latin typeface="Calibri" panose="020F0502020204030204" pitchFamily="34" charset="0"/>
              </a:rPr>
              <a:pPr algn="r"/>
              <a:t>2</a:t>
            </a:fld>
            <a:endParaRPr lang="es-P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978" name="Slide Image Placeholder 1">
            <a:extLst>
              <a:ext uri="{FF2B5EF4-FFF2-40B4-BE49-F238E27FC236}">
                <a16:creationId xmlns:a16="http://schemas.microsoft.com/office/drawing/2014/main" id="{5C090467-C46D-A989-6E1B-5129F9F86E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4979" name="Notes Placeholder 2">
            <a:extLst>
              <a:ext uri="{FF2B5EF4-FFF2-40B4-BE49-F238E27FC236}">
                <a16:creationId xmlns:a16="http://schemas.microsoft.com/office/drawing/2014/main" id="{2536D254-DD2D-A4FC-704D-995D8D1C5A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94980" name="Slide Number Placeholder 3">
            <a:extLst>
              <a:ext uri="{FF2B5EF4-FFF2-40B4-BE49-F238E27FC236}">
                <a16:creationId xmlns:a16="http://schemas.microsoft.com/office/drawing/2014/main" id="{252F8CAA-807F-3AF4-0D6F-EEC0E09C014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C520F157-EF0F-42AB-9E7F-DAC3EACC06AE}" type="slidenum">
              <a:rPr lang="es-PR" altLang="en-US" sz="1200">
                <a:latin typeface="Calibri" panose="020F0502020204030204" pitchFamily="34" charset="0"/>
              </a:rPr>
              <a:pPr algn="r"/>
              <a:t>20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42" name="Slide Image Placeholder 1">
            <a:extLst>
              <a:ext uri="{FF2B5EF4-FFF2-40B4-BE49-F238E27FC236}">
                <a16:creationId xmlns:a16="http://schemas.microsoft.com/office/drawing/2014/main" id="{5436C5BF-6480-A76D-9DCD-C600D36C40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43" name="Notes Placeholder 2">
            <a:extLst>
              <a:ext uri="{FF2B5EF4-FFF2-40B4-BE49-F238E27FC236}">
                <a16:creationId xmlns:a16="http://schemas.microsoft.com/office/drawing/2014/main" id="{DF98D4E8-F4BC-B5FD-6E70-FB5D9731AA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29444" name="Slide Number Placeholder 3">
            <a:extLst>
              <a:ext uri="{FF2B5EF4-FFF2-40B4-BE49-F238E27FC236}">
                <a16:creationId xmlns:a16="http://schemas.microsoft.com/office/drawing/2014/main" id="{3D5629BB-485D-CA62-804C-7F67B2ED408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53E5958B-9615-43AA-8B4B-7B248F33B663}" type="slidenum">
              <a:rPr lang="es-PR" altLang="en-US" sz="1200">
                <a:latin typeface="Calibri" panose="020F0502020204030204" pitchFamily="34" charset="0"/>
              </a:rPr>
              <a:pPr algn="r"/>
              <a:t>21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Slide Image Placeholder 1">
            <a:extLst>
              <a:ext uri="{FF2B5EF4-FFF2-40B4-BE49-F238E27FC236}">
                <a16:creationId xmlns:a16="http://schemas.microsoft.com/office/drawing/2014/main" id="{7D866F41-5195-659D-FE8A-0B78ABD3A9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0771" name="Notes Placeholder 2">
            <a:extLst>
              <a:ext uri="{FF2B5EF4-FFF2-40B4-BE49-F238E27FC236}">
                <a16:creationId xmlns:a16="http://schemas.microsoft.com/office/drawing/2014/main" id="{914DBC6C-9733-9E5B-2FD3-EE769F1F30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0772" name="Slide Number Placeholder 3">
            <a:extLst>
              <a:ext uri="{FF2B5EF4-FFF2-40B4-BE49-F238E27FC236}">
                <a16:creationId xmlns:a16="http://schemas.microsoft.com/office/drawing/2014/main" id="{865FC6C6-CE1C-9662-6C8F-0D8FD15DCCC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F309058F-14C7-4570-B95A-8FBC9873FE5D}" type="slidenum">
              <a:rPr lang="es-PR" altLang="en-US" sz="1200">
                <a:latin typeface="Calibri" panose="020F0502020204030204" pitchFamily="34" charset="0"/>
              </a:rPr>
              <a:pPr algn="r"/>
              <a:t>22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82" name="Slide Image Placeholder 1">
            <a:extLst>
              <a:ext uri="{FF2B5EF4-FFF2-40B4-BE49-F238E27FC236}">
                <a16:creationId xmlns:a16="http://schemas.microsoft.com/office/drawing/2014/main" id="{1EFB6993-6087-90EE-89EB-143A099855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083" name="Notes Placeholder 2">
            <a:extLst>
              <a:ext uri="{FF2B5EF4-FFF2-40B4-BE49-F238E27FC236}">
                <a16:creationId xmlns:a16="http://schemas.microsoft.com/office/drawing/2014/main" id="{2F7A3FBA-1D7C-8605-E37F-0E1715ED9B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42084" name="Slide Number Placeholder 3">
            <a:extLst>
              <a:ext uri="{FF2B5EF4-FFF2-40B4-BE49-F238E27FC236}">
                <a16:creationId xmlns:a16="http://schemas.microsoft.com/office/drawing/2014/main" id="{3D5EA073-EFC1-C6B0-EB94-D59F773DE80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7DD5881C-6D8E-46A6-B764-97245A1ED235}" type="slidenum">
              <a:rPr lang="es-PR" altLang="en-US" sz="1200">
                <a:latin typeface="Calibri" panose="020F0502020204030204" pitchFamily="34" charset="0"/>
              </a:rPr>
              <a:pPr algn="r"/>
              <a:t>23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178" name="Slide Image Placeholder 1">
            <a:extLst>
              <a:ext uri="{FF2B5EF4-FFF2-40B4-BE49-F238E27FC236}">
                <a16:creationId xmlns:a16="http://schemas.microsoft.com/office/drawing/2014/main" id="{AE7F95AD-187F-5C45-D63C-CE2EC87E5B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6179" name="Notes Placeholder 2">
            <a:extLst>
              <a:ext uri="{FF2B5EF4-FFF2-40B4-BE49-F238E27FC236}">
                <a16:creationId xmlns:a16="http://schemas.microsoft.com/office/drawing/2014/main" id="{68219359-6AE6-11C2-67F5-7030DE2B10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46180" name="Slide Number Placeholder 3">
            <a:extLst>
              <a:ext uri="{FF2B5EF4-FFF2-40B4-BE49-F238E27FC236}">
                <a16:creationId xmlns:a16="http://schemas.microsoft.com/office/drawing/2014/main" id="{4C84E444-1BE9-103A-90E1-277488E03F0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95A9DF21-B726-4CBA-8CD1-D65637AD72B6}" type="slidenum">
              <a:rPr lang="es-PR" altLang="en-US" sz="1200">
                <a:latin typeface="Calibri" panose="020F0502020204030204" pitchFamily="34" charset="0"/>
              </a:rPr>
              <a:pPr algn="r"/>
              <a:t>24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130" name="Slide Image Placeholder 1">
            <a:extLst>
              <a:ext uri="{FF2B5EF4-FFF2-40B4-BE49-F238E27FC236}">
                <a16:creationId xmlns:a16="http://schemas.microsoft.com/office/drawing/2014/main" id="{3B5744FD-E61C-3AC1-60BE-58F0FF3324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4131" name="Notes Placeholder 2">
            <a:extLst>
              <a:ext uri="{FF2B5EF4-FFF2-40B4-BE49-F238E27FC236}">
                <a16:creationId xmlns:a16="http://schemas.microsoft.com/office/drawing/2014/main" id="{A10A8A4F-97E2-EC2B-C99F-3A084088F3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44132" name="Slide Number Placeholder 3">
            <a:extLst>
              <a:ext uri="{FF2B5EF4-FFF2-40B4-BE49-F238E27FC236}">
                <a16:creationId xmlns:a16="http://schemas.microsoft.com/office/drawing/2014/main" id="{6A17C082-7B5C-B506-B827-94064E6C185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F88CC2D5-F9DF-4D52-BEE8-8FA24BA51829}" type="slidenum">
              <a:rPr lang="es-PR" altLang="en-US" sz="1200">
                <a:latin typeface="Calibri" panose="020F0502020204030204" pitchFamily="34" charset="0"/>
              </a:rPr>
              <a:pPr algn="r"/>
              <a:t>25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034" name="Slide Image Placeholder 1">
            <a:extLst>
              <a:ext uri="{FF2B5EF4-FFF2-40B4-BE49-F238E27FC236}">
                <a16:creationId xmlns:a16="http://schemas.microsoft.com/office/drawing/2014/main" id="{6ED6B31C-92B1-24FA-89DD-B965C80D3A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0035" name="Notes Placeholder 2">
            <a:extLst>
              <a:ext uri="{FF2B5EF4-FFF2-40B4-BE49-F238E27FC236}">
                <a16:creationId xmlns:a16="http://schemas.microsoft.com/office/drawing/2014/main" id="{30F51CEF-0F4B-3EDA-28C3-0623938CB6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40036" name="Slide Number Placeholder 3">
            <a:extLst>
              <a:ext uri="{FF2B5EF4-FFF2-40B4-BE49-F238E27FC236}">
                <a16:creationId xmlns:a16="http://schemas.microsoft.com/office/drawing/2014/main" id="{9EC7F1AB-B2DF-B91A-3F60-503281B535C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D1492849-95B6-4A36-96C7-1EFFDE1702F4}" type="slidenum">
              <a:rPr lang="es-PR" altLang="en-US" sz="1200">
                <a:latin typeface="Calibri" panose="020F0502020204030204" pitchFamily="34" charset="0"/>
              </a:rPr>
              <a:pPr algn="r"/>
              <a:t>26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42" name="Slide Image Placeholder 1">
            <a:extLst>
              <a:ext uri="{FF2B5EF4-FFF2-40B4-BE49-F238E27FC236}">
                <a16:creationId xmlns:a16="http://schemas.microsoft.com/office/drawing/2014/main" id="{1E555C90-951F-8E62-24C4-C0D2531FB2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43" name="Notes Placeholder 2">
            <a:extLst>
              <a:ext uri="{FF2B5EF4-FFF2-40B4-BE49-F238E27FC236}">
                <a16:creationId xmlns:a16="http://schemas.microsoft.com/office/drawing/2014/main" id="{195B7476-4027-BA7E-E218-432419AF1B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31844" name="Slide Number Placeholder 3">
            <a:extLst>
              <a:ext uri="{FF2B5EF4-FFF2-40B4-BE49-F238E27FC236}">
                <a16:creationId xmlns:a16="http://schemas.microsoft.com/office/drawing/2014/main" id="{00B36773-4EE1-3684-EE47-1AEE0B2AF82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1AF8FA6E-D5E1-4ACC-BB4D-04F780DD627C}" type="slidenum">
              <a:rPr lang="es-PR" altLang="en-US" sz="1200">
                <a:latin typeface="Calibri" panose="020F0502020204030204" pitchFamily="34" charset="0"/>
              </a:rPr>
              <a:pPr algn="r"/>
              <a:t>27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890" name="Slide Image Placeholder 1">
            <a:extLst>
              <a:ext uri="{FF2B5EF4-FFF2-40B4-BE49-F238E27FC236}">
                <a16:creationId xmlns:a16="http://schemas.microsoft.com/office/drawing/2014/main" id="{ACCC4944-B90D-D293-6C16-216399499F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3891" name="Notes Placeholder 2">
            <a:extLst>
              <a:ext uri="{FF2B5EF4-FFF2-40B4-BE49-F238E27FC236}">
                <a16:creationId xmlns:a16="http://schemas.microsoft.com/office/drawing/2014/main" id="{550610CD-5FC2-4591-65D5-26D06F67F0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33892" name="Slide Number Placeholder 3">
            <a:extLst>
              <a:ext uri="{FF2B5EF4-FFF2-40B4-BE49-F238E27FC236}">
                <a16:creationId xmlns:a16="http://schemas.microsoft.com/office/drawing/2014/main" id="{83F7BCDD-BFBD-2DF7-7C4F-998C194D9E6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A49D64E8-BDF1-4475-9B61-F0746558C570}" type="slidenum">
              <a:rPr lang="es-PR" altLang="en-US" sz="1200">
                <a:latin typeface="Calibri" panose="020F0502020204030204" pitchFamily="34" charset="0"/>
              </a:rPr>
              <a:pPr algn="r"/>
              <a:t>28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Slide Image Placeholder 1">
            <a:extLst>
              <a:ext uri="{FF2B5EF4-FFF2-40B4-BE49-F238E27FC236}">
                <a16:creationId xmlns:a16="http://schemas.microsoft.com/office/drawing/2014/main" id="{5D9EDFA3-E544-8218-BAB0-6B85E9DE45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56067" name="Notes Placeholder 2">
            <a:extLst>
              <a:ext uri="{FF2B5EF4-FFF2-40B4-BE49-F238E27FC236}">
                <a16:creationId xmlns:a16="http://schemas.microsoft.com/office/drawing/2014/main" id="{EBA25B45-7FB3-37E3-32A7-347DE40D6D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56068" name="Slide Number Placeholder 3">
            <a:extLst>
              <a:ext uri="{FF2B5EF4-FFF2-40B4-BE49-F238E27FC236}">
                <a16:creationId xmlns:a16="http://schemas.microsoft.com/office/drawing/2014/main" id="{72146987-0180-E3D5-CC72-5D9427D5D31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BC6BDDA5-280C-4F9C-8986-0EA313B8B51D}" type="slidenum">
              <a:rPr lang="es-PR" altLang="en-US" sz="1200">
                <a:latin typeface="Calibri" panose="020F0502020204030204" pitchFamily="34" charset="0"/>
              </a:rPr>
              <a:pPr algn="r"/>
              <a:t>29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34B6E53E-63D5-A90C-BB6C-FE0EF6691A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3343ADCA-3040-B551-3EC4-54E61F4211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3573A8BA-3054-67B6-CD00-2D4A2804AE3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FD067C04-B92C-4A0C-A7BC-5FE3DDF921DB}" type="slidenum">
              <a:rPr lang="es-PR" altLang="en-US" sz="1200">
                <a:latin typeface="Calibri" panose="020F0502020204030204" pitchFamily="34" charset="0"/>
              </a:rPr>
              <a:pPr algn="r"/>
              <a:t>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Slide Image Placeholder 1">
            <a:extLst>
              <a:ext uri="{FF2B5EF4-FFF2-40B4-BE49-F238E27FC236}">
                <a16:creationId xmlns:a16="http://schemas.microsoft.com/office/drawing/2014/main" id="{EF6D23F6-7898-D27F-0DB3-A3A4C9FB35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883" name="Notes Placeholder 2">
            <a:extLst>
              <a:ext uri="{FF2B5EF4-FFF2-40B4-BE49-F238E27FC236}">
                <a16:creationId xmlns:a16="http://schemas.microsoft.com/office/drawing/2014/main" id="{5F8AD82B-AD40-9E44-B750-6FF138120A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90884" name="Slide Number Placeholder 3">
            <a:extLst>
              <a:ext uri="{FF2B5EF4-FFF2-40B4-BE49-F238E27FC236}">
                <a16:creationId xmlns:a16="http://schemas.microsoft.com/office/drawing/2014/main" id="{A0735B87-7D31-A540-A99E-515B66DC9CD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A4C835DE-AD14-466D-AB79-325120553E6A}" type="slidenum">
              <a:rPr lang="es-PR" altLang="en-US" sz="1200">
                <a:latin typeface="Calibri" panose="020F0502020204030204" pitchFamily="34" charset="0"/>
              </a:rPr>
              <a:pPr algn="r"/>
              <a:t>30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Slide Image Placeholder 1">
            <a:extLst>
              <a:ext uri="{FF2B5EF4-FFF2-40B4-BE49-F238E27FC236}">
                <a16:creationId xmlns:a16="http://schemas.microsoft.com/office/drawing/2014/main" id="{18F0E5A2-7304-A03C-13F5-EA125B5858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7027" name="Notes Placeholder 2">
            <a:extLst>
              <a:ext uri="{FF2B5EF4-FFF2-40B4-BE49-F238E27FC236}">
                <a16:creationId xmlns:a16="http://schemas.microsoft.com/office/drawing/2014/main" id="{8D99916D-7D2E-DE7F-FB2D-D05396DE7E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97028" name="Slide Number Placeholder 3">
            <a:extLst>
              <a:ext uri="{FF2B5EF4-FFF2-40B4-BE49-F238E27FC236}">
                <a16:creationId xmlns:a16="http://schemas.microsoft.com/office/drawing/2014/main" id="{20B42815-3300-C639-92EC-13D2E7FCA38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2A867131-D9D1-46E5-8A2B-35EF61E35EFC}" type="slidenum">
              <a:rPr lang="es-PR" altLang="en-US" sz="1200">
                <a:latin typeface="Calibri" panose="020F0502020204030204" pitchFamily="34" charset="0"/>
              </a:rPr>
              <a:pPr algn="r"/>
              <a:t>31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Slide Image Placeholder 1">
            <a:extLst>
              <a:ext uri="{FF2B5EF4-FFF2-40B4-BE49-F238E27FC236}">
                <a16:creationId xmlns:a16="http://schemas.microsoft.com/office/drawing/2014/main" id="{8F075540-349F-0DF0-D78C-9760AC17C1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2931" name="Notes Placeholder 2">
            <a:extLst>
              <a:ext uri="{FF2B5EF4-FFF2-40B4-BE49-F238E27FC236}">
                <a16:creationId xmlns:a16="http://schemas.microsoft.com/office/drawing/2014/main" id="{14F92521-9FD8-460E-B0A9-392FEBE41F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92932" name="Slide Number Placeholder 3">
            <a:extLst>
              <a:ext uri="{FF2B5EF4-FFF2-40B4-BE49-F238E27FC236}">
                <a16:creationId xmlns:a16="http://schemas.microsoft.com/office/drawing/2014/main" id="{6BB4A586-7ED4-4840-7796-4383397283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60024E7C-FBDE-4D41-97DC-F8AA365BDC08}" type="slidenum">
              <a:rPr lang="es-PR" altLang="en-US" sz="1200">
                <a:latin typeface="Calibri" panose="020F0502020204030204" pitchFamily="34" charset="0"/>
              </a:rPr>
              <a:pPr algn="r"/>
              <a:t>32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Slide Image Placeholder 1">
            <a:extLst>
              <a:ext uri="{FF2B5EF4-FFF2-40B4-BE49-F238E27FC236}">
                <a16:creationId xmlns:a16="http://schemas.microsoft.com/office/drawing/2014/main" id="{A97F0A35-768E-2781-5CFC-BC9A594937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9811" name="Notes Placeholder 2">
            <a:extLst>
              <a:ext uri="{FF2B5EF4-FFF2-40B4-BE49-F238E27FC236}">
                <a16:creationId xmlns:a16="http://schemas.microsoft.com/office/drawing/2014/main" id="{8FFD873C-4E08-4C05-3A2C-CCCB2353C7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59812" name="Slide Number Placeholder 3">
            <a:extLst>
              <a:ext uri="{FF2B5EF4-FFF2-40B4-BE49-F238E27FC236}">
                <a16:creationId xmlns:a16="http://schemas.microsoft.com/office/drawing/2014/main" id="{402C6EC7-9F3F-F4AE-9D76-2D76BB5C313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CBF61F0F-B1B0-48BF-895F-288949E252AD}" type="slidenum">
              <a:rPr lang="es-PR" altLang="en-US" sz="1200">
                <a:latin typeface="Calibri" panose="020F0502020204030204" pitchFamily="34" charset="0"/>
              </a:rPr>
              <a:pPr algn="r"/>
              <a:t>33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698" name="Slide Image Placeholder 1">
            <a:extLst>
              <a:ext uri="{FF2B5EF4-FFF2-40B4-BE49-F238E27FC236}">
                <a16:creationId xmlns:a16="http://schemas.microsoft.com/office/drawing/2014/main" id="{D36ED5F5-54D3-EB6C-DDC3-2587A65CCC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5699" name="Notes Placeholder 2">
            <a:extLst>
              <a:ext uri="{FF2B5EF4-FFF2-40B4-BE49-F238E27FC236}">
                <a16:creationId xmlns:a16="http://schemas.microsoft.com/office/drawing/2014/main" id="{15CAD680-F81F-5B74-7768-6CE7B6E2E2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5700" name="Slide Number Placeholder 3">
            <a:extLst>
              <a:ext uri="{FF2B5EF4-FFF2-40B4-BE49-F238E27FC236}">
                <a16:creationId xmlns:a16="http://schemas.microsoft.com/office/drawing/2014/main" id="{75A1D046-B680-62A2-48C3-9F7461B1500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88A79C01-C853-490E-A60E-3FA03C29233C}" type="slidenum">
              <a:rPr lang="es-PR" altLang="en-US" sz="1200">
                <a:latin typeface="Calibri" panose="020F0502020204030204" pitchFamily="34" charset="0"/>
              </a:rPr>
              <a:pPr algn="r"/>
              <a:t>4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Slide Image Placeholder 1">
            <a:extLst>
              <a:ext uri="{FF2B5EF4-FFF2-40B4-BE49-F238E27FC236}">
                <a16:creationId xmlns:a16="http://schemas.microsoft.com/office/drawing/2014/main" id="{4E099E30-1604-FAF3-94AB-A473F4A423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2611" name="Notes Placeholder 2">
            <a:extLst>
              <a:ext uri="{FF2B5EF4-FFF2-40B4-BE49-F238E27FC236}">
                <a16:creationId xmlns:a16="http://schemas.microsoft.com/office/drawing/2014/main" id="{0463C01C-40E6-E7C7-2D30-EA10C68FE6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52612" name="Slide Number Placeholder 3">
            <a:extLst>
              <a:ext uri="{FF2B5EF4-FFF2-40B4-BE49-F238E27FC236}">
                <a16:creationId xmlns:a16="http://schemas.microsoft.com/office/drawing/2014/main" id="{AF5FCE2D-3261-798B-1608-EBC5A022966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AA83EB57-E380-48D2-A5CA-528DF8F7626A}" type="slidenum">
              <a:rPr lang="es-PR" altLang="en-US" sz="1200">
                <a:latin typeface="Calibri" panose="020F0502020204030204" pitchFamily="34" charset="0"/>
              </a:rPr>
              <a:pPr algn="r"/>
              <a:t>5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4" name="Slide Image Placeholder 1">
            <a:extLst>
              <a:ext uri="{FF2B5EF4-FFF2-40B4-BE49-F238E27FC236}">
                <a16:creationId xmlns:a16="http://schemas.microsoft.com/office/drawing/2014/main" id="{68A83CDD-0C98-AADC-6349-5B900CDEA5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8835" name="Notes Placeholder 2">
            <a:extLst>
              <a:ext uri="{FF2B5EF4-FFF2-40B4-BE49-F238E27FC236}">
                <a16:creationId xmlns:a16="http://schemas.microsoft.com/office/drawing/2014/main" id="{CF008ABB-DB74-28B7-C602-C2643118E2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88836" name="Slide Number Placeholder 3">
            <a:extLst>
              <a:ext uri="{FF2B5EF4-FFF2-40B4-BE49-F238E27FC236}">
                <a16:creationId xmlns:a16="http://schemas.microsoft.com/office/drawing/2014/main" id="{7896096B-EF92-5563-5CAC-DAC43C48B96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88FE7F64-CE3F-4A78-8191-E69E557ECAFC}" type="slidenum">
              <a:rPr lang="es-PR" altLang="en-US" sz="1200">
                <a:latin typeface="Calibri" panose="020F0502020204030204" pitchFamily="34" charset="0"/>
              </a:rPr>
              <a:pPr algn="r"/>
              <a:t>6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Slide Image Placeholder 1">
            <a:extLst>
              <a:ext uri="{FF2B5EF4-FFF2-40B4-BE49-F238E27FC236}">
                <a16:creationId xmlns:a16="http://schemas.microsoft.com/office/drawing/2014/main" id="{2AC5D4AC-A4FF-6306-FD3C-9D12461A4B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5939" name="Notes Placeholder 2">
            <a:extLst>
              <a:ext uri="{FF2B5EF4-FFF2-40B4-BE49-F238E27FC236}">
                <a16:creationId xmlns:a16="http://schemas.microsoft.com/office/drawing/2014/main" id="{5E393D54-030F-8680-F9DC-A8A5B52FCA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35940" name="Slide Number Placeholder 3">
            <a:extLst>
              <a:ext uri="{FF2B5EF4-FFF2-40B4-BE49-F238E27FC236}">
                <a16:creationId xmlns:a16="http://schemas.microsoft.com/office/drawing/2014/main" id="{E5AA461D-189C-8EDB-53C0-2451D0F1DC0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6FFDDB09-1232-46CC-A387-88D169A4FD50}" type="slidenum">
              <a:rPr lang="es-PR" altLang="en-US" sz="1200">
                <a:latin typeface="Calibri" panose="020F0502020204030204" pitchFamily="34" charset="0"/>
              </a:rPr>
              <a:pPr algn="r"/>
              <a:t>7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986" name="Slide Image Placeholder 1">
            <a:extLst>
              <a:ext uri="{FF2B5EF4-FFF2-40B4-BE49-F238E27FC236}">
                <a16:creationId xmlns:a16="http://schemas.microsoft.com/office/drawing/2014/main" id="{5FD0B659-5F24-A024-53B4-209DD3B7C2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7987" name="Notes Placeholder 2">
            <a:extLst>
              <a:ext uri="{FF2B5EF4-FFF2-40B4-BE49-F238E27FC236}">
                <a16:creationId xmlns:a16="http://schemas.microsoft.com/office/drawing/2014/main" id="{90A3B0DE-7CFC-0DE4-FF52-1E33E0FF5F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37988" name="Slide Number Placeholder 3">
            <a:extLst>
              <a:ext uri="{FF2B5EF4-FFF2-40B4-BE49-F238E27FC236}">
                <a16:creationId xmlns:a16="http://schemas.microsoft.com/office/drawing/2014/main" id="{ADFA196B-8CFE-00A1-9DC6-3440CE36C3F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857858FE-22D6-4D22-834C-3B8BEB364103}" type="slidenum">
              <a:rPr lang="es-PR" altLang="en-US" sz="1200">
                <a:latin typeface="Calibri" panose="020F0502020204030204" pitchFamily="34" charset="0"/>
              </a:rPr>
              <a:pPr algn="r"/>
              <a:t>8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498" name="Slide Image Placeholder 1">
            <a:extLst>
              <a:ext uri="{FF2B5EF4-FFF2-40B4-BE49-F238E27FC236}">
                <a16:creationId xmlns:a16="http://schemas.microsoft.com/office/drawing/2014/main" id="{3A2449C7-048E-5AF8-8CB4-CFCFC4F358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4499" name="Notes Placeholder 2">
            <a:extLst>
              <a:ext uri="{FF2B5EF4-FFF2-40B4-BE49-F238E27FC236}">
                <a16:creationId xmlns:a16="http://schemas.microsoft.com/office/drawing/2014/main" id="{FCB7E4B7-EF8D-A66D-8B87-00DE012A02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74500" name="Slide Number Placeholder 3">
            <a:extLst>
              <a:ext uri="{FF2B5EF4-FFF2-40B4-BE49-F238E27FC236}">
                <a16:creationId xmlns:a16="http://schemas.microsoft.com/office/drawing/2014/main" id="{712373F8-6894-1B4E-A0B8-E83AB86AA56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/>
            <a:fld id="{7CFA83B7-0101-4065-B28F-DC88C7148B0A}" type="slidenum">
              <a:rPr lang="es-PR" altLang="en-US" sz="1200">
                <a:latin typeface="Calibri" panose="020F0502020204030204" pitchFamily="34" charset="0"/>
              </a:rPr>
              <a:pPr algn="r"/>
              <a:t>9</a:t>
            </a:fld>
            <a:endParaRPr lang="es-PR" altLang="en-US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00AFCD-2DD7-ED9E-F485-DD7317BEC24B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3" name="Picture 36">
            <a:extLst>
              <a:ext uri="{FF2B5EF4-FFF2-40B4-BE49-F238E27FC236}">
                <a16:creationId xmlns:a16="http://schemas.microsoft.com/office/drawing/2014/main" id="{CEF26AB6-0A7B-0301-0164-630C173A96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7D3513-0371-E21A-F3F4-AA807CCB2476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290536-AFC9-380B-CE0A-29E1B9B10D91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A62854AD-A6C4-DA56-53C9-9CA549F2A0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3720B966-AF40-D971-7EFB-7E51D58C0A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s-PR" altLang="en-US" sz="1200" dirty="0" err="1">
                <a:latin typeface="Arial" panose="020B0604020202020204" pitchFamily="34" charset="0"/>
              </a:rPr>
              <a:t>Saludmed</a:t>
            </a:r>
            <a:r>
              <a:rPr lang="es-PR" altLang="en-US" sz="1200" dirty="0">
                <a:latin typeface="Arial" panose="020B0604020202020204" pitchFamily="34" charset="0"/>
              </a:rPr>
              <a:t> 2033, por </a:t>
            </a:r>
            <a:r>
              <a:rPr lang="es-PR" altLang="en-US" sz="1200" b="1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n-US" sz="120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"Creative </a:t>
            </a:r>
            <a:r>
              <a:rPr lang="es-PR" altLang="en-US" sz="120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n-US" sz="1200" dirty="0">
                <a:latin typeface="Arial" panose="020B0604020202020204" pitchFamily="34" charset="0"/>
              </a:rPr>
              <a:t>, </a:t>
            </a:r>
          </a:p>
          <a:p>
            <a:r>
              <a:rPr lang="es-PR" altLang="en-US" sz="1200" dirty="0">
                <a:latin typeface="Arial" panose="020B0604020202020204" pitchFamily="34" charset="0"/>
              </a:rPr>
              <a:t>de tipo: </a:t>
            </a:r>
            <a:r>
              <a:rPr lang="es-PR" altLang="en-US" sz="1200" b="1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n-US" sz="1200" b="1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n-US" sz="1200" b="1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n-US" sz="1200" dirty="0">
                <a:latin typeface="Arial" panose="020B0604020202020204" pitchFamily="34" charset="0"/>
              </a:rPr>
              <a:t>.  </a:t>
            </a:r>
          </a:p>
          <a:p>
            <a:r>
              <a:rPr lang="es-PR" altLang="en-US" sz="120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n-US" sz="1200" b="1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n-US" sz="1200" dirty="0">
                <a:latin typeface="Arial" panose="020B0604020202020204" pitchFamily="34" charset="0"/>
              </a:rPr>
              <a:t>.</a:t>
            </a:r>
            <a:endParaRPr lang="es-PR" altLang="en-US" sz="1800" dirty="0">
              <a:latin typeface="Arial" panose="020B0604020202020204" pitchFamily="34" charset="0"/>
            </a:endParaRPr>
          </a:p>
        </p:txBody>
      </p:sp>
      <p:pic>
        <p:nvPicPr>
          <p:cNvPr id="10" name="Picture 148">
            <a:extLst>
              <a:ext uri="{FF2B5EF4-FFF2-40B4-BE49-F238E27FC236}">
                <a16:creationId xmlns:a16="http://schemas.microsoft.com/office/drawing/2014/main" id="{34DE3F68-9F9D-270D-18A8-0BB35D95C8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122738"/>
            <a:ext cx="2520950" cy="172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9">
            <a:extLst>
              <a:ext uri="{FF2B5EF4-FFF2-40B4-BE49-F238E27FC236}">
                <a16:creationId xmlns:a16="http://schemas.microsoft.com/office/drawing/2014/main" id="{5413DE93-2D9C-3C12-EAE5-3423C08572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221163"/>
            <a:ext cx="1033462" cy="151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F1C21AC-6001-C80B-5591-7FC0AB63E831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1F0610-EAF9-FCC6-AFAC-443C9A40827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71D10F-F5DF-DFDD-70E3-BD0DF6E17260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5BC868-2A46-8941-FDAC-BA463F566AEA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B311B2F-BD1A-2A71-7266-ACD5688AAD36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5FA7BF-5208-7F8B-87DA-61087CA07016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8" name="Rounded Rectangle 26">
            <a:extLst>
              <a:ext uri="{FF2B5EF4-FFF2-40B4-BE49-F238E27FC236}">
                <a16:creationId xmlns:a16="http://schemas.microsoft.com/office/drawing/2014/main" id="{F7937DCB-B67E-3B60-5A3B-F7DE751E67AC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9" name="Rounded Rectangle 40">
            <a:extLst>
              <a:ext uri="{FF2B5EF4-FFF2-40B4-BE49-F238E27FC236}">
                <a16:creationId xmlns:a16="http://schemas.microsoft.com/office/drawing/2014/main" id="{1DA8C156-0A01-2C3D-E985-274E4C0A0FB6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Slide Number Placeholder 28">
            <a:extLst>
              <a:ext uri="{FF2B5EF4-FFF2-40B4-BE49-F238E27FC236}">
                <a16:creationId xmlns:a16="http://schemas.microsoft.com/office/drawing/2014/main" id="{23D241D6-B436-B66A-1588-5F90680F4C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C31C72-C94C-445D-B916-272DE80AE6C0}" type="slidenum">
              <a:rPr lang="es-PR" altLang="en-US"/>
              <a:pPr/>
              <a:t>‹#›</a:t>
            </a:fld>
            <a:endParaRPr lang="es-PR" altLang="en-US"/>
          </a:p>
        </p:txBody>
      </p:sp>
      <p:sp>
        <p:nvSpPr>
          <p:cNvPr id="21" name="Date Placeholder 27">
            <a:extLst>
              <a:ext uri="{FF2B5EF4-FFF2-40B4-BE49-F238E27FC236}">
                <a16:creationId xmlns:a16="http://schemas.microsoft.com/office/drawing/2014/main" id="{97F3225A-5BFE-B80E-8E69-396F7D03013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5FC00-2A6F-4764-8AF7-0AEEA3833B24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22" name="Footer Placeholder 16">
            <a:extLst>
              <a:ext uri="{FF2B5EF4-FFF2-40B4-BE49-F238E27FC236}">
                <a16:creationId xmlns:a16="http://schemas.microsoft.com/office/drawing/2014/main" id="{C24D1048-597D-C9F8-C76B-F21E63BB00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281213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45F47FDE-FD74-B812-452E-BCA21D22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0AFB6-99E3-4390-B7B1-333F136574F1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0592473-75CF-ED32-1D6D-DF1D9ECC5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BC7AF990-1DD7-6DB6-FE06-50CECB1F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F7E23-9EF4-44A0-AB19-C15FFE1AEBD4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663641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EAB706E9-11BF-A405-FA1E-7313CA95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21CCDA-23AF-4C4E-9E2D-D10BFC789B63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162F41CB-67D0-BE11-809C-7C227C361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1FFB8D1-64F5-95AF-2A65-C80E0355B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BF876-4A90-4DAD-A750-E6E4EC1936F7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1342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6EBB418C-1ACC-5106-9552-52F9DE8B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DEFAB-9AF5-4220-80E4-43F7CA0F0AD4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E21F2AD-35BA-E6B1-8062-8C3A506FE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75695C7A-D95A-04C1-B361-D7D40204C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34D370-456C-4DEE-98B9-23FD923FF3ED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44861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727C8486-FBB6-7F2F-1AF4-F73733E58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5F336-8C1F-4A52-B038-615EA8CFD44B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6F7B103-8E35-3908-AF74-F85EC66BE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F8ACE9D-1FFB-18E2-4D73-37A8635B0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46930-3BB6-4343-A0E6-F48D53E9317C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58989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3EE8F322-96E1-52D9-A314-4E1239D5E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92209-E479-4A66-998E-8F3CD6B23530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363AA33-5217-5211-82B4-7DA16F291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470218EA-7AF2-8440-DBC5-01DFC2FC9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44463D-80B6-48AF-8A43-D83069BE6C5C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506153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A28C77-16C8-2E01-69EF-A68C2F257A83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611BF-BFE5-D96A-8288-4BF5B1904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863DC1-1D98-6DFA-A3B0-F7D4585720A2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F0A3D6-692E-C76D-DC75-57068F8EF5A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3DCB78-B66F-B7BE-75D6-05C039AE706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32">
            <a:extLst>
              <a:ext uri="{FF2B5EF4-FFF2-40B4-BE49-F238E27FC236}">
                <a16:creationId xmlns:a16="http://schemas.microsoft.com/office/drawing/2014/main" id="{BEC8801B-EAEF-848A-A49A-22E8587AA6F5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33">
            <a:extLst>
              <a:ext uri="{FF2B5EF4-FFF2-40B4-BE49-F238E27FC236}">
                <a16:creationId xmlns:a16="http://schemas.microsoft.com/office/drawing/2014/main" id="{3C2F8F82-7BB5-7217-5117-65B9FABC7F4E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D0EF51-309B-4C86-2915-4BAE1AC1F4FA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8065E2-7439-4D66-56D8-08409AAE756B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200C90-D124-FB0D-9355-C20B5555660F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CF71E2-D5CD-222A-7B9D-EDE5FAD9B0E5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41A476-690E-8813-86E7-7114A413F2DC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2340FB-8963-C40F-9670-293594783BF0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>
            <a:extLst>
              <a:ext uri="{FF2B5EF4-FFF2-40B4-BE49-F238E27FC236}">
                <a16:creationId xmlns:a16="http://schemas.microsoft.com/office/drawing/2014/main" id="{DF586EF5-2505-EB74-FA99-3D7DFF2D35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84C3F93A-C552-4766-903A-91544E7ED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1308F2D-F95C-49B8-98B0-AD1D1ED6E611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BCFA7EEC-8D18-3C9F-B6D2-B6AFEB349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310CEEF7-80B0-8877-B0CF-4F08C817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AA8788-398C-40EC-A953-37848400DDE5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4295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84137B7-9156-C921-505A-9281DA2DF18C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539A6-414B-D6AC-3256-6F04EFF8B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1CB81E-3804-275F-DD64-AEB6D59C988B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ADB92E-639F-CA77-DFE7-15C68528DC4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5450F4-64ED-2B54-0CDD-B7D3F91F125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32">
            <a:extLst>
              <a:ext uri="{FF2B5EF4-FFF2-40B4-BE49-F238E27FC236}">
                <a16:creationId xmlns:a16="http://schemas.microsoft.com/office/drawing/2014/main" id="{7AAD40A3-89C7-0C4E-BF6F-EAE1D569F0F3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33">
            <a:extLst>
              <a:ext uri="{FF2B5EF4-FFF2-40B4-BE49-F238E27FC236}">
                <a16:creationId xmlns:a16="http://schemas.microsoft.com/office/drawing/2014/main" id="{7B3F18F4-F10E-82C4-BE3C-6794A2907E48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EAC83A-F49B-455A-D17E-F1FBC028EF98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962709-D964-099F-72C9-C26301BE4436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0F6EF7-1F0C-40AC-7EFB-999309608007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A5E151-7130-134D-7BCE-54EBD15EFE0C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A670E7-65BC-C6F6-BAD8-502477429A8B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F972FA-EBAC-C2F2-B9DE-C278AA5716A7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>
            <a:extLst>
              <a:ext uri="{FF2B5EF4-FFF2-40B4-BE49-F238E27FC236}">
                <a16:creationId xmlns:a16="http://schemas.microsoft.com/office/drawing/2014/main" id="{7897568D-D8CC-F143-EDE2-7BE717EA21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DFC2E981-B7F6-C41A-B750-4B605A9A2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D8CA9-404A-47F8-94E1-2C09852C1888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750FBBE9-9ABE-C8BB-AC7F-BA0789253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87122AB8-D0C6-764B-E3C7-0420D8CFE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D3680-8298-46C3-B21E-0FBE4791197B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81158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D7F6AC0C-EC2D-45FD-E465-E41277F1E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4BC36-27FD-4CF4-AB5F-4603C2503E39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309DA-AD1A-5D54-9B1C-DC815BFC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C1A13ECC-5998-F2A0-1170-9B8A777E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9442F-E93B-4D94-AB6D-731CDEEE07A4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80076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4BBF42EB-0D97-BD4A-7373-B563F5947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041AA-FC17-49A6-A9C8-0E6A9382FFE6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172CCD0-80DF-FA2E-6A41-466ED07CC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9F3D2F3-C7AA-F78E-9E21-933C41E5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4BB42-9A8A-4C6B-9D22-3BE3E5B90B53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3969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B2BBCABF-5A50-2D5C-1433-F2D87E23B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F2681-4777-4CA3-B367-BBC89EFE79D0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3CBAEC8-5D58-F8BA-B909-28A9E7E1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6950CB5B-F5B8-D80C-962D-4FD30A004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5F408-814E-4830-B587-0F9E14AC7932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57332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3BFD2A78-1AB4-3978-6612-D33E3FBB3657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E81C618-3700-EB30-3475-EACB6DE38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DB4EF99-E7F4-2CCF-1C1E-CCC5058E7927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8B54E2-2557-0503-A580-257EC2E351D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EBB03E-CF09-CF43-CFB2-AE5A2070AC0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64A01307-A9B8-FB5D-9B42-8E4016DBF59F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CD7D4BB9-9D1C-519D-82FC-5FE2901BCBDE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22A129A-DD90-A562-886A-AFA2AB5D5061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77F4D27-186C-356F-BD7D-6B65BEE5498B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0E8968-FC27-721D-F4C1-C3E33FCE1755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66D5F9C-68AA-4E49-5BFF-021541E27373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C4D15C-4CE9-D6B5-C589-21A35F26C115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4700831-BA81-64A6-B4F7-2AA962186DC5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A3F6D751-4523-EB61-BBDA-58468362931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812A309A-201B-3ECC-AE25-1647F7A8B3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7C34764-DB4F-D82D-9F24-8D5427DAF0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376D4595-ABD9-44ED-8293-02A777207393}" type="datetimeFigureOut">
              <a:rPr lang="es-PR"/>
              <a:pPr>
                <a:defRPr/>
              </a:pPr>
              <a:t>01/31/2023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646900-676C-233B-2962-34CB46A86B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>
            <a:extLst>
              <a:ext uri="{FF2B5EF4-FFF2-40B4-BE49-F238E27FC236}">
                <a16:creationId xmlns:a16="http://schemas.microsoft.com/office/drawing/2014/main" id="{14AFAB81-FA65-A785-92ED-E3A480FDC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A09D409-16E6-C166-2D0D-442429E1F8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777999F6-58BB-4735-96EE-B6E163233F6F}" type="slidenum">
              <a:rPr lang="es-PR" altLang="en-US"/>
              <a:pPr/>
              <a:t>‹#›</a:t>
            </a:fld>
            <a:endParaRPr lang="es-PR" alt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F91FBB2-994F-C171-B619-09700B7FDEB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 dirty="0">
                <a:latin typeface="Arial" panose="020B0604020202020204" pitchFamily="34" charset="0"/>
              </a:rPr>
              <a:t>Copyright © 2023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6" r:id="rId5"/>
    <p:sldLayoutId id="2147483697" r:id="rId6"/>
    <p:sldLayoutId id="2147483691" r:id="rId7"/>
    <p:sldLayoutId id="2147483690" r:id="rId8"/>
    <p:sldLayoutId id="2147483689" r:id="rId9"/>
    <p:sldLayoutId id="2147483688" r:id="rId10"/>
    <p:sldLayoutId id="214748368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4.jpe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5.jpe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6.jpe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7.jpe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8.jpe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9.jpeg"/><Relationship Id="rId5" Type="http://schemas.openxmlformats.org/officeDocument/2006/relationships/hyperlink" Target="http://content.healthaffairs.org/content/21/2/78.full.html" TargetMode="External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30.jpe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1.jpe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2.jpe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33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34.jpe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1.bin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38.emf"/><Relationship Id="rId5" Type="http://schemas.openxmlformats.org/officeDocument/2006/relationships/oleObject" Target="../embeddings/oleObject2.bin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3.bin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40.jpe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4.bin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5.bin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43.jpeg"/><Relationship Id="rId5" Type="http://schemas.openxmlformats.org/officeDocument/2006/relationships/hyperlink" Target="http://www.estadisticas.gobierno.pr/iepr/LinkClick.aspx?fileticket=7ADJ6fSujrM%3D&amp;tabid=186" TargetMode="External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2.jpeg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4.jpe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45.jpeg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46.jpeg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47.jpe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11" Type="http://schemas.openxmlformats.org/officeDocument/2006/relationships/image" Target="../media/image19.wmf"/><Relationship Id="rId5" Type="http://schemas.openxmlformats.org/officeDocument/2006/relationships/image" Target="../media/image13.jpeg"/><Relationship Id="rId10" Type="http://schemas.openxmlformats.org/officeDocument/2006/relationships/image" Target="../media/image18.wmf"/><Relationship Id="rId4" Type="http://schemas.openxmlformats.org/officeDocument/2006/relationships/audio" Target="../media/audio3.wav"/><Relationship Id="rId9" Type="http://schemas.openxmlformats.org/officeDocument/2006/relationships/image" Target="../media/image1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0.wmf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16.wmf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jpeg"/><Relationship Id="rId5" Type="http://schemas.openxmlformats.org/officeDocument/2006/relationships/image" Target="../media/image16.wmf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592BB21-EF7E-5BB3-8389-CAEA9E6379DA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n-US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algn="l">
              <a:lnSpc>
                <a:spcPct val="90000"/>
              </a:lnSpc>
            </a:pPr>
            <a:r>
              <a:rPr lang="es-PR" altLang="en-US" sz="2400" b="1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F49D8F5D-0FC3-89CC-C491-F43E130AB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4763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17">
            <a:extLst>
              <a:ext uri="{FF2B5EF4-FFF2-40B4-BE49-F238E27FC236}">
                <a16:creationId xmlns:a16="http://schemas.microsoft.com/office/drawing/2014/main" id="{3893BC5F-18DE-BE63-0611-3EA4BB195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n-US" sz="1800" b="1">
                <a:solidFill>
                  <a:srgbClr val="484876"/>
                </a:solidFill>
              </a:rPr>
              <a:t>Web:        </a:t>
            </a:r>
            <a:r>
              <a:rPr lang="es-PR" altLang="en-US" sz="1800" b="1" i="1">
                <a:solidFill>
                  <a:srgbClr val="484876"/>
                </a:solidFill>
              </a:rPr>
              <a:t>http://www.saludmed.com/</a:t>
            </a:r>
            <a:endParaRPr lang="es-PR" altLang="en-US" sz="2800" i="1">
              <a:solidFill>
                <a:srgbClr val="484876"/>
              </a:solidFill>
            </a:endParaRPr>
          </a:p>
        </p:txBody>
      </p:sp>
      <p:pic>
        <p:nvPicPr>
          <p:cNvPr id="5138" name="Picture 18">
            <a:extLst>
              <a:ext uri="{FF2B5EF4-FFF2-40B4-BE49-F238E27FC236}">
                <a16:creationId xmlns:a16="http://schemas.microsoft.com/office/drawing/2014/main" id="{5D60B8ED-5459-0E7B-111F-867C6EC6E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Rectangle 20">
            <a:extLst>
              <a:ext uri="{FF2B5EF4-FFF2-40B4-BE49-F238E27FC236}">
                <a16:creationId xmlns:a16="http://schemas.microsoft.com/office/drawing/2014/main" id="{712771E8-92D9-A067-BFA2-5B4BA9DA8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084763"/>
            <a:ext cx="46101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n-US" sz="1800" b="1">
                <a:solidFill>
                  <a:srgbClr val="484876"/>
                </a:solidFill>
              </a:rPr>
              <a:t>E-Mail:</a:t>
            </a:r>
            <a:r>
              <a:rPr lang="es-PR" altLang="en-US" sz="1800" b="1" i="1">
                <a:solidFill>
                  <a:srgbClr val="484876"/>
                </a:solidFill>
              </a:rPr>
              <a:t>     elopategui@intermetro.edu</a:t>
            </a:r>
            <a:br>
              <a:rPr lang="es-PR" altLang="en-US" sz="1800" b="1" i="1">
                <a:solidFill>
                  <a:srgbClr val="484876"/>
                </a:solidFill>
              </a:rPr>
            </a:br>
            <a:r>
              <a:rPr lang="es-PR" altLang="en-US" sz="1800" b="1" i="1">
                <a:solidFill>
                  <a:srgbClr val="484876"/>
                </a:solidFill>
              </a:rPr>
              <a:t>                elopateg@gmail.com</a:t>
            </a:r>
          </a:p>
        </p:txBody>
      </p:sp>
      <p:pic>
        <p:nvPicPr>
          <p:cNvPr id="5143" name="Picture 23">
            <a:extLst>
              <a:ext uri="{FF2B5EF4-FFF2-40B4-BE49-F238E27FC236}">
                <a16:creationId xmlns:a16="http://schemas.microsoft.com/office/drawing/2014/main" id="{413998E8-CCDF-8EDC-9225-CFE070121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Rectangle 27">
            <a:extLst>
              <a:ext uri="{FF2B5EF4-FFF2-40B4-BE49-F238E27FC236}">
                <a16:creationId xmlns:a16="http://schemas.microsoft.com/office/drawing/2014/main" id="{200A3BBB-6322-B79F-28F2-F82282FFE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732463"/>
            <a:ext cx="82804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n-US" sz="1700" b="1">
                <a:solidFill>
                  <a:srgbClr val="484876"/>
                </a:solidFill>
              </a:rPr>
              <a:t>Curso:   </a:t>
            </a:r>
            <a:r>
              <a:rPr lang="es-PR" altLang="en-US" sz="1700" b="1" i="1">
                <a:solidFill>
                  <a:srgbClr val="484876"/>
                </a:solidFill>
              </a:rPr>
              <a:t>http://www.saludmed.com/saludybienestar</a:t>
            </a:r>
            <a:r>
              <a:rPr lang="es-PR" altLang="en-US" sz="1700" b="1" i="1"/>
              <a:t>/saludybienestar.html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38DDFA-C551-9852-0C10-04C7C9D5ADA9}"/>
              </a:ext>
            </a:extLst>
          </p:cNvPr>
          <p:cNvSpPr>
            <a:spLocks/>
          </p:cNvSpPr>
          <p:nvPr/>
        </p:nvSpPr>
        <p:spPr bwMode="auto">
          <a:xfrm>
            <a:off x="0" y="333375"/>
            <a:ext cx="9144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s-PR" altLang="en-US" sz="240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CONCEPTOS GENERALES DE SALUD:</a:t>
            </a:r>
            <a:br>
              <a:rPr lang="es-P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n-US" sz="2700" i="1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Introducción y Terminología Fundamental</a:t>
            </a:r>
          </a:p>
        </p:txBody>
      </p:sp>
      <p:pic>
        <p:nvPicPr>
          <p:cNvPr id="5155" name="Picture 35">
            <a:extLst>
              <a:ext uri="{FF2B5EF4-FFF2-40B4-BE49-F238E27FC236}">
                <a16:creationId xmlns:a16="http://schemas.microsoft.com/office/drawing/2014/main" id="{3FFF2FFB-85C3-8EBB-7C07-B312F8E85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173163"/>
            <a:ext cx="360045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770" name="Picture 2">
            <a:extLst>
              <a:ext uri="{FF2B5EF4-FFF2-40B4-BE49-F238E27FC236}">
                <a16:creationId xmlns:a16="http://schemas.microsoft.com/office/drawing/2014/main" id="{0260812B-A8A0-F74C-D7ED-8280AC01F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60438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722" name="Picture 2">
            <a:extLst>
              <a:ext uri="{FF2B5EF4-FFF2-40B4-BE49-F238E27FC236}">
                <a16:creationId xmlns:a16="http://schemas.microsoft.com/office/drawing/2014/main" id="{1579F58A-109E-3CE9-82B4-D47E3587A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7345362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3471D2AB-3C75-32BD-2661-DD0FAB6B1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4050"/>
            <a:ext cx="87852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NOTA.  Adaptado de: "Niveles de Descripción del Comportamiento." por Centro de Salud Deportiva y Ciencias del Ejercicio [SADCE], 1988, En </a:t>
            </a:r>
            <a:r>
              <a:rPr lang="es-ES" altLang="en-US" sz="1200" b="1" i="1">
                <a:latin typeface="Times New Roman" panose="02020603050405020304" pitchFamily="18" charset="0"/>
              </a:rPr>
              <a:t>Center for Sports Health and Exercise Science</a:t>
            </a:r>
            <a:r>
              <a:rPr lang="es-ES" altLang="en-US" sz="1200">
                <a:latin typeface="Times New Roman" panose="02020603050405020304" pitchFamily="18" charset="0"/>
              </a:rPr>
              <a:t>, Puerto Rico, Salinas: Albergue Olímpico y Comité Olímpico de</a:t>
            </a:r>
          </a:p>
          <a:p>
            <a:r>
              <a:rPr lang="es-ES" altLang="en-US" sz="1200">
                <a:latin typeface="Times New Roman" panose="02020603050405020304" pitchFamily="18" charset="0"/>
              </a:rPr>
              <a:t>Puerto Rico. Copyright 1988 por Centro de Salud Deportiva y Ciencias del Ejercicio; </a:t>
            </a:r>
            <a:r>
              <a:rPr lang="es-ES" altLang="en-US" sz="1200" b="1" i="1">
                <a:latin typeface="Times New Roman" panose="02020603050405020304" pitchFamily="18" charset="0"/>
              </a:rPr>
              <a:t>Ciencias de la Salud</a:t>
            </a:r>
            <a:r>
              <a:rPr lang="es-ES" altLang="en-US" sz="1200">
                <a:latin typeface="Times New Roman" panose="02020603050405020304" pitchFamily="18" charset="0"/>
              </a:rPr>
              <a:t>. 2da. ed.; p. 1, por B. Y. </a:t>
            </a:r>
          </a:p>
          <a:p>
            <a:r>
              <a:rPr lang="es-ES" altLang="en-US" sz="1200">
                <a:latin typeface="Times New Roman" panose="02020603050405020304" pitchFamily="18" charset="0"/>
              </a:rPr>
              <a:t>Higashida Hirose, 1991, México: McGraw-Hill Interamericana. Copyright 1991 por: McGraw-Hill Interamericana de México, S.A., de C.V.</a:t>
            </a:r>
            <a:endParaRPr lang="en-US" altLang="en-US" sz="1200">
              <a:latin typeface="Times New Roman" panose="02020603050405020304" pitchFamily="18" charset="0"/>
            </a:endParaRPr>
          </a:p>
        </p:txBody>
      </p:sp>
      <p:pic>
        <p:nvPicPr>
          <p:cNvPr id="801800" name="Picture 8">
            <a:extLst>
              <a:ext uri="{FF2B5EF4-FFF2-40B4-BE49-F238E27FC236}">
                <a16:creationId xmlns:a16="http://schemas.microsoft.com/office/drawing/2014/main" id="{5F01607D-1FC0-C91B-6890-133FFD2FA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20713"/>
            <a:ext cx="5903913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mb/>
    <p:sndAc>
      <p:stSnd>
        <p:snd r:embed="rId4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429" name="Picture 5">
            <a:extLst>
              <a:ext uri="{FF2B5EF4-FFF2-40B4-BE49-F238E27FC236}">
                <a16:creationId xmlns:a16="http://schemas.microsoft.com/office/drawing/2014/main" id="{483A2B00-CE38-4791-DBF6-F35141F8D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8578850" cy="538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d"/>
    <p:sndAc>
      <p:stSnd>
        <p:snd r:embed="rId4" name="whoo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04" name="Picture 28">
            <a:extLst>
              <a:ext uri="{FF2B5EF4-FFF2-40B4-BE49-F238E27FC236}">
                <a16:creationId xmlns:a16="http://schemas.microsoft.com/office/drawing/2014/main" id="{DD7B2E9C-A4D2-B83F-91BE-58A5E50ED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92150"/>
            <a:ext cx="6769100" cy="576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0B8C7856-4B02-EBD9-E087-1123B03D2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5876925"/>
            <a:ext cx="8605838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Datos de: "The Case for more Active Policy Attention to Health Promotion," por M. J. McGinnis, P. Williams-Russo, y J. R. Knickman, 2002, </a:t>
            </a:r>
            <a:r>
              <a:rPr lang="en-US" altLang="en-US" sz="1200" b="1" i="1">
                <a:latin typeface="Times New Roman" panose="02020603050405020304" pitchFamily="18" charset="0"/>
              </a:rPr>
              <a:t>Health Affairs, 21</a:t>
            </a:r>
            <a:r>
              <a:rPr lang="en-US" altLang="en-US" sz="1200">
                <a:latin typeface="Times New Roman" panose="02020603050405020304" pitchFamily="18" charset="0"/>
              </a:rPr>
              <a:t>(2), p. 83. Copyright 2003 por Project HOPE - The People-to-People Health Foundation. </a:t>
            </a:r>
            <a:r>
              <a:rPr lang="pt-BR" altLang="en-US" sz="1200">
                <a:latin typeface="Times New Roman" panose="02020603050405020304" pitchFamily="18" charset="0"/>
              </a:rPr>
              <a:t>doi:10.1377/hlthaff.21.2.78. Recuperado de </a:t>
            </a:r>
            <a:r>
              <a:rPr lang="pt-BR" altLang="en-US" sz="1200" b="1" i="1">
                <a:latin typeface="Times New Roman" panose="02020603050405020304" pitchFamily="18" charset="0"/>
                <a:hlinkClick r:id="rId5"/>
              </a:rPr>
              <a:t>http://content.healthaffairs.org/content/21/2/78.full.html</a:t>
            </a:r>
            <a:endParaRPr lang="en-US" altLang="en-US" sz="1200" b="1" i="1">
              <a:latin typeface="Times New Roman" panose="02020603050405020304" pitchFamily="18" charset="0"/>
            </a:endParaRPr>
          </a:p>
        </p:txBody>
      </p:sp>
      <p:pic>
        <p:nvPicPr>
          <p:cNvPr id="844808" name="Picture 8">
            <a:extLst>
              <a:ext uri="{FF2B5EF4-FFF2-40B4-BE49-F238E27FC236}">
                <a16:creationId xmlns:a16="http://schemas.microsoft.com/office/drawing/2014/main" id="{3D826E51-84B4-BC00-E262-3D44B8BA1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765175"/>
            <a:ext cx="5976938" cy="50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5A444-3074-8639-DEDF-2535E07ABA41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>
                <a:cs typeface="Arial" panose="020B0604020202020204" pitchFamily="34" charset="0"/>
              </a:rPr>
              <a:t> </a:t>
            </a: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ESCALA CONTINUA: </a:t>
            </a:r>
            <a:r>
              <a:rPr lang="es-PR" altLang="en-US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 A BIENESTAR</a:t>
            </a:r>
            <a:endParaRPr lang="es-PR" altLang="en-US" sz="2000" i="1">
              <a:cs typeface="Arial" panose="020B0604020202020204" pitchFamily="34" charset="0"/>
            </a:endParaRPr>
          </a:p>
        </p:txBody>
      </p:sp>
      <p:pic>
        <p:nvPicPr>
          <p:cNvPr id="816139" name="Picture 11">
            <a:extLst>
              <a:ext uri="{FF2B5EF4-FFF2-40B4-BE49-F238E27FC236}">
                <a16:creationId xmlns:a16="http://schemas.microsoft.com/office/drawing/2014/main" id="{41654BDF-C8A3-E28E-20A1-BF6E5E512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16025"/>
            <a:ext cx="7273925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/>
    <p:sndAc>
      <p:stSnd>
        <p:snd r:embed="rId4" name="whoosh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674" name="Picture 18">
            <a:extLst>
              <a:ext uri="{FF2B5EF4-FFF2-40B4-BE49-F238E27FC236}">
                <a16:creationId xmlns:a16="http://schemas.microsoft.com/office/drawing/2014/main" id="{4BA02018-8D92-69E2-652F-2E248E7AB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38188"/>
            <a:ext cx="86423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whoosh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845" name="Picture 5">
            <a:extLst>
              <a:ext uri="{FF2B5EF4-FFF2-40B4-BE49-F238E27FC236}">
                <a16:creationId xmlns:a16="http://schemas.microsoft.com/office/drawing/2014/main" id="{6C595452-E609-AB32-595B-656AFF548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7489825" cy="584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blinds/>
    <p:sndAc>
      <p:stSnd>
        <p:snd r:embed="rId4" name="whoo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E23F9A-0EDD-EB1C-93CA-A723441C0368}"/>
              </a:ext>
            </a:extLst>
          </p:cNvPr>
          <p:cNvSpPr>
            <a:spLocks/>
          </p:cNvSpPr>
          <p:nvPr/>
        </p:nvSpPr>
        <p:spPr bwMode="auto">
          <a:xfrm>
            <a:off x="395288" y="2060575"/>
            <a:ext cx="86407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Características:</a:t>
            </a:r>
            <a:endParaRPr lang="es-PR" altLang="en-US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200" b="1">
                <a:solidFill>
                  <a:srgbClr val="000000"/>
                </a:solidFill>
              </a:rPr>
              <a:t> Tiempo prolongado para su desarrollo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200" b="1">
                <a:solidFill>
                  <a:srgbClr val="000000"/>
                </a:solidFill>
              </a:rPr>
              <a:t> Destrucción progresiva de los tejidos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200" b="1">
                <a:solidFill>
                  <a:srgbClr val="000000"/>
                </a:solidFill>
              </a:rPr>
              <a:t> Afecta la aptitud física funcional</a:t>
            </a: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200" b="1">
                <a:solidFill>
                  <a:srgbClr val="000000"/>
                </a:solidFill>
              </a:rPr>
              <a:t> Causas - </a:t>
            </a:r>
            <a:r>
              <a:rPr lang="es-PR" altLang="en-US" sz="2200" b="1" i="1">
                <a:solidFill>
                  <a:srgbClr val="000000"/>
                </a:solidFill>
              </a:rPr>
              <a:t>Principal</a:t>
            </a:r>
            <a:r>
              <a:rPr lang="es-PR" altLang="en-US" sz="2200" b="1">
                <a:solidFill>
                  <a:srgbClr val="000000"/>
                </a:solidFill>
              </a:rPr>
              <a:t>:</a:t>
            </a:r>
            <a:endParaRPr lang="es-PR" altLang="en-US" sz="21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 b="1">
                <a:solidFill>
                  <a:srgbClr val="000000"/>
                </a:solidFill>
                <a:latin typeface="Arial" panose="020B0604020202020204" pitchFamily="34" charset="0"/>
              </a:rPr>
              <a:t>Comportamientos de riesgo: </a:t>
            </a:r>
            <a:r>
              <a:rPr lang="es-PR" altLang="en-US" sz="2100" b="1" i="1">
                <a:solidFill>
                  <a:srgbClr val="000000"/>
                </a:solidFill>
                <a:latin typeface="Arial" panose="020B0604020202020204" pitchFamily="34" charset="0"/>
              </a:rPr>
              <a:t>Sedentario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200" b="1">
                <a:solidFill>
                  <a:srgbClr val="000000"/>
                </a:solidFill>
              </a:rPr>
              <a:t> Prevención:</a:t>
            </a:r>
            <a:endParaRPr lang="es-PR" altLang="en-US" sz="21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 b="1">
                <a:solidFill>
                  <a:srgbClr val="000000"/>
                </a:solidFill>
                <a:latin typeface="Arial" panose="020B0604020202020204" pitchFamily="34" charset="0"/>
              </a:rPr>
              <a:t>Minimizar efectos adversos a la salud: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Comportamientos saludables: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Interrumpir tiempo sentado</a:t>
            </a: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Mayor incursión en actividades físicas</a:t>
            </a:r>
          </a:p>
          <a:p>
            <a:pPr lvl="4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Práctica regular de ejercicios y deportes</a:t>
            </a:r>
            <a:endParaRPr lang="es-PR" altLang="en-US" sz="1800" b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898055" name="Picture 7">
            <a:extLst>
              <a:ext uri="{FF2B5EF4-FFF2-40B4-BE49-F238E27FC236}">
                <a16:creationId xmlns:a16="http://schemas.microsoft.com/office/drawing/2014/main" id="{4C5E00B9-4F2B-C42F-0AFC-194E15FA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2087562" cy="14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57F320-EA60-42E0-DD1C-6D0386DA83AA}"/>
              </a:ext>
            </a:extLst>
          </p:cNvPr>
          <p:cNvSpPr>
            <a:spLocks/>
          </p:cNvSpPr>
          <p:nvPr/>
        </p:nvSpPr>
        <p:spPr bwMode="auto">
          <a:xfrm>
            <a:off x="2627313" y="908050"/>
            <a:ext cx="61928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ENFERMEDADES CRÓNICO-DEGENERATIVAS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whoosh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6" name="Picture 32">
            <a:extLst>
              <a:ext uri="{FF2B5EF4-FFF2-40B4-BE49-F238E27FC236}">
                <a16:creationId xmlns:a16="http://schemas.microsoft.com/office/drawing/2014/main" id="{652A3C95-00ED-C992-BC64-BB890B08F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1754188"/>
            <a:ext cx="2620962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26E9E3-BD4F-D0BF-8794-6CE9128DA4D6}"/>
              </a:ext>
            </a:extLst>
          </p:cNvPr>
          <p:cNvSpPr>
            <a:spLocks/>
          </p:cNvSpPr>
          <p:nvPr/>
        </p:nvSpPr>
        <p:spPr bwMode="auto">
          <a:xfrm>
            <a:off x="2554288" y="836613"/>
            <a:ext cx="6410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CONTENIDO DE LA PRESENTACIÓN</a:t>
            </a:r>
          </a:p>
        </p:txBody>
      </p:sp>
      <p:pic>
        <p:nvPicPr>
          <p:cNvPr id="6178" name="Picture 34">
            <a:extLst>
              <a:ext uri="{FF2B5EF4-FFF2-40B4-BE49-F238E27FC236}">
                <a16:creationId xmlns:a16="http://schemas.microsoft.com/office/drawing/2014/main" id="{633AD335-9D56-915F-96A2-D9FF6BB1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201612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CBC256-A460-8B35-247E-BB38501F6A78}"/>
              </a:ext>
            </a:extLst>
          </p:cNvPr>
          <p:cNvSpPr>
            <a:spLocks/>
          </p:cNvSpPr>
          <p:nvPr/>
        </p:nvSpPr>
        <p:spPr bwMode="auto">
          <a:xfrm>
            <a:off x="395288" y="2060575"/>
            <a:ext cx="849788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Consideraciones preliminares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Conceptos básicos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Dimensiones de la salud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La pirámide del bienestar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Factores que afectan la salud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Esperanza de vida al nacer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Acciones de salud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Factores de riesgo 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Modificación del comportamiento de riesgo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Preguntas</a:t>
            </a:r>
            <a:r>
              <a:rPr lang="es-PR" altLang="en-US" sz="2500" b="1">
                <a:latin typeface="Calibri" panose="020F050202020403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FF31EE26-C783-F6EA-C30F-AA4C6E833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64235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Adaptado de: </a:t>
            </a:r>
            <a:r>
              <a:rPr lang="en-US" altLang="en-US" sz="1200" b="1" i="1">
                <a:latin typeface="Times New Roman" panose="02020603050405020304" pitchFamily="18" charset="0"/>
              </a:rPr>
              <a:t>The Exercise Professional’s Guide to Optimizing Health: Strategies for Preventing and Reducing Chronic Disease</a:t>
            </a:r>
            <a:r>
              <a:rPr lang="en-US" altLang="en-US" sz="1200">
                <a:latin typeface="Times New Roman" panose="02020603050405020304" pitchFamily="18" charset="0"/>
              </a:rPr>
              <a:t>. (p. 249), por J. L. Roitman, 2012, Philadelphia: Lippincott Williams &amp; Wilkins. Copyright 2012 por: Lippincott Williams &amp; Wilkins, a Wolters Kluwer business.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1EBDF-1BD5-9B35-BE88-935B60DB9BBD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PR" altLang="en-US" sz="3200">
                <a:cs typeface="Arial" panose="020B0604020202020204" pitchFamily="34" charset="0"/>
              </a:rPr>
              <a:t> </a:t>
            </a:r>
            <a:r>
              <a:rPr lang="es-PR" altLang="en-US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PATOFISIOLÓGICOS COMUNES:</a:t>
            </a:r>
            <a:br>
              <a:rPr lang="es-PR" altLang="en-US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ENFERMEDADES CRÓNICO-DEGENERATIVAS</a:t>
            </a:r>
          </a:p>
        </p:txBody>
      </p:sp>
      <p:pic>
        <p:nvPicPr>
          <p:cNvPr id="893962" name="Picture 10">
            <a:extLst>
              <a:ext uri="{FF2B5EF4-FFF2-40B4-BE49-F238E27FC236}">
                <a16:creationId xmlns:a16="http://schemas.microsoft.com/office/drawing/2014/main" id="{D742E226-2D88-79EF-1586-AB53A5CC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03325"/>
            <a:ext cx="6480175" cy="465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970C4102-AAF1-124E-1C11-7A3E3D9B5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Información de: </a:t>
            </a:r>
            <a:r>
              <a:rPr lang="en-US" altLang="en-US" sz="1200" b="1" i="1">
                <a:latin typeface="Times New Roman" panose="02020603050405020304" pitchFamily="18" charset="0"/>
              </a:rPr>
              <a:t>Exercise and Disease Management</a:t>
            </a:r>
            <a:r>
              <a:rPr lang="en-US" altLang="en-US" sz="1200">
                <a:latin typeface="Times New Roman" panose="02020603050405020304" pitchFamily="18" charset="0"/>
              </a:rPr>
              <a:t>  (p. 3), por B.C. Leutholtz, &amp; I. Ripoll, 1999, Boca Raton, FL: CRC Press. Copyright 1999 por: CRC Press LLC.</a:t>
            </a:r>
          </a:p>
        </p:txBody>
      </p:sp>
      <p:pic>
        <p:nvPicPr>
          <p:cNvPr id="828431" name="Picture 15">
            <a:extLst>
              <a:ext uri="{FF2B5EF4-FFF2-40B4-BE49-F238E27FC236}">
                <a16:creationId xmlns:a16="http://schemas.microsoft.com/office/drawing/2014/main" id="{607D5AA4-C8D2-1997-99C5-1AA5DDC22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2592388" cy="17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36F75E-6EAB-5707-3465-9A09E47EDB2E}"/>
              </a:ext>
            </a:extLst>
          </p:cNvPr>
          <p:cNvSpPr>
            <a:spLocks/>
          </p:cNvSpPr>
          <p:nvPr/>
        </p:nvSpPr>
        <p:spPr bwMode="auto">
          <a:xfrm>
            <a:off x="2411413" y="908050"/>
            <a:ext cx="66246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ENFOQUE TERAPÉUTICO PARA LAS ENFERMEDADES CRÓNICO-DEGENERATIVAS</a:t>
            </a:r>
            <a:b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Importancia del Ejercicio y</a:t>
            </a:r>
            <a:b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Actividad Física</a:t>
            </a:r>
          </a:p>
        </p:txBody>
      </p:sp>
      <p:pic>
        <p:nvPicPr>
          <p:cNvPr id="828433" name="Picture 17">
            <a:extLst>
              <a:ext uri="{FF2B5EF4-FFF2-40B4-BE49-F238E27FC236}">
                <a16:creationId xmlns:a16="http://schemas.microsoft.com/office/drawing/2014/main" id="{66ACB545-B43A-8BD8-3248-4DEFBA6C6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381500"/>
            <a:ext cx="6842125" cy="173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82008-D798-5503-5ECD-8942794071A0}"/>
              </a:ext>
            </a:extLst>
          </p:cNvPr>
          <p:cNvSpPr>
            <a:spLocks/>
          </p:cNvSpPr>
          <p:nvPr/>
        </p:nvSpPr>
        <p:spPr bwMode="auto">
          <a:xfrm>
            <a:off x="71438" y="2133600"/>
            <a:ext cx="889317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Introducción: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>
              <a:lnSpc>
                <a:spcPct val="14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Enfermedades Crónico-Degenerativas: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4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Estadísticas: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Estados Unidos Continentales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4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Representa el:</a:t>
            </a: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75% del costo total invertido para el cuidado de la salud</a:t>
            </a:r>
            <a:endParaRPr lang="es-PR" altLang="en-US" sz="2300" b="1" i="1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9759" name="Object 3">
            <a:extLst>
              <a:ext uri="{FF2B5EF4-FFF2-40B4-BE49-F238E27FC236}">
                <a16:creationId xmlns:a16="http://schemas.microsoft.com/office/drawing/2014/main" id="{FCF31AA5-6A05-728C-61E8-1B32453464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9750" y="1525588"/>
          <a:ext cx="8216900" cy="471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8239119" imgH="4714839" progId="MSGraph.Chart.8">
                  <p:embed followColorScheme="full"/>
                </p:oleObj>
              </mc:Choice>
              <mc:Fallback>
                <p:oleObj name="Chart" r:id="rId5" imgW="8239119" imgH="4714839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525588"/>
                        <a:ext cx="8216900" cy="471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6">
            <a:extLst>
              <a:ext uri="{FF2B5EF4-FFF2-40B4-BE49-F238E27FC236}">
                <a16:creationId xmlns:a16="http://schemas.microsoft.com/office/drawing/2014/main" id="{8B29D2A2-505F-15DF-8BBB-65C33A26E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799763" name="Text Box 21">
            <a:extLst>
              <a:ext uri="{FF2B5EF4-FFF2-40B4-BE49-F238E27FC236}">
                <a16:creationId xmlns:a16="http://schemas.microsoft.com/office/drawing/2014/main" id="{39B45689-4D0A-CDAE-CE9B-107427DBB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19838"/>
            <a:ext cx="90011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PR" altLang="en-US" sz="1200" b="1">
                <a:latin typeface="Times New Roman" panose="02020603050405020304" pitchFamily="18" charset="0"/>
              </a:rPr>
              <a:t>NOTA:</a:t>
            </a:r>
            <a:r>
              <a:rPr lang="es-PR" altLang="en-US" sz="1200">
                <a:latin typeface="Times New Roman" panose="02020603050405020304" pitchFamily="18" charset="0"/>
              </a:rPr>
              <a:t> De: </a:t>
            </a:r>
            <a:r>
              <a:rPr lang="es-PR" altLang="en-US" sz="1200" b="1" i="1">
                <a:latin typeface="Times New Roman" panose="02020603050405020304" pitchFamily="18" charset="0"/>
              </a:rPr>
              <a:t>Informe Anual de Estadísticas Vitales 2004</a:t>
            </a:r>
            <a:r>
              <a:rPr lang="es-PR" altLang="en-US" sz="1200">
                <a:latin typeface="Times New Roman" panose="02020603050405020304" pitchFamily="18" charset="0"/>
              </a:rPr>
              <a:t> (p. ?), por Departamento de Salud, Secretaría Auxiliar de Planificación y Desarrollo. División de Análisis Estadístico, 2004, San Juan, Puerto Rico: ELA, Copyright 2004 por Departamento de Salud.</a:t>
            </a: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5F8BF5-178D-7740-0B88-F4736735E609}"/>
              </a:ext>
            </a:extLst>
          </p:cNvPr>
          <p:cNvSpPr>
            <a:spLocks/>
          </p:cNvSpPr>
          <p:nvPr/>
        </p:nvSpPr>
        <p:spPr bwMode="auto">
          <a:xfrm>
            <a:off x="468313" y="765175"/>
            <a:ext cx="84248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PREVALENCIA E INCIDENCIA DE: </a:t>
            </a:r>
            <a:r>
              <a:rPr lang="es-PR" altLang="en-US" sz="2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ENFERMEDADES CRÓNCAS EN PR, 2004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1061" name="Object 3">
            <a:extLst>
              <a:ext uri="{FF2B5EF4-FFF2-40B4-BE49-F238E27FC236}">
                <a16:creationId xmlns:a16="http://schemas.microsoft.com/office/drawing/2014/main" id="{13A67814-E76D-FB67-8F6A-0349709FBC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60350"/>
          <a:ext cx="8882063" cy="635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9629782" imgH="6905549" progId="Excel.Chart.8">
                  <p:embed/>
                </p:oleObj>
              </mc:Choice>
              <mc:Fallback>
                <p:oleObj name="Chart" r:id="rId5" imgW="9629782" imgH="6905549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0350"/>
                        <a:ext cx="8882063" cy="6359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6">
            <a:extLst>
              <a:ext uri="{FF2B5EF4-FFF2-40B4-BE49-F238E27FC236}">
                <a16:creationId xmlns:a16="http://schemas.microsoft.com/office/drawing/2014/main" id="{62F345E4-0A81-8A79-4115-DBE812871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941063" name="Text Box 21">
            <a:extLst>
              <a:ext uri="{FF2B5EF4-FFF2-40B4-BE49-F238E27FC236}">
                <a16:creationId xmlns:a16="http://schemas.microsoft.com/office/drawing/2014/main" id="{32E3DE4C-BAE7-5BB3-5C41-070C21C6A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6435725"/>
            <a:ext cx="90011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PR" altLang="en-US" sz="1200" b="1">
                <a:latin typeface="Times New Roman" panose="02020603050405020304" pitchFamily="18" charset="0"/>
              </a:rPr>
              <a:t>NOTA:</a:t>
            </a:r>
            <a:r>
              <a:rPr lang="es-PR" altLang="en-US" sz="1200">
                <a:latin typeface="Times New Roman" panose="02020603050405020304" pitchFamily="18" charset="0"/>
              </a:rPr>
              <a:t> De: </a:t>
            </a:r>
            <a:r>
              <a:rPr lang="es-PR" altLang="en-US" sz="1200" b="1" i="1">
                <a:latin typeface="Times New Roman" panose="02020603050405020304" pitchFamily="18" charset="0"/>
              </a:rPr>
              <a:t>Informe Anual de Estadísticas Vitales 2004</a:t>
            </a:r>
            <a:r>
              <a:rPr lang="es-PR" altLang="en-US" sz="1200">
                <a:latin typeface="Times New Roman" panose="02020603050405020304" pitchFamily="18" charset="0"/>
              </a:rPr>
              <a:t> (p. ?), por Departamento de Salud, Secretaría Auxiliar de Planificación y Desarrollo. División de Análisis Estadístico, 2004, San Juan, Puerto Rico: ELA, Copyright 2004 por Departamento de Salud.</a:t>
            </a: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4BB46B-4B38-A383-065C-D5AD0AA3A743}"/>
              </a:ext>
            </a:extLst>
          </p:cNvPr>
          <p:cNvSpPr>
            <a:spLocks/>
          </p:cNvSpPr>
          <p:nvPr/>
        </p:nvSpPr>
        <p:spPr bwMode="auto">
          <a:xfrm>
            <a:off x="323850" y="549275"/>
            <a:ext cx="8424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TASAS* DE MORTALIDAD DE LAS PRIMERAS 5 CAUSAS DE MUERTE POR REGIONES DE SALUD, PUERTO RICO 2004</a:t>
            </a:r>
            <a:endParaRPr lang="es-PR" altLang="en-US" sz="20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89276BEF-95EC-2AEE-7F59-E5CD37637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945156" name="Text Box 21">
            <a:extLst>
              <a:ext uri="{FF2B5EF4-FFF2-40B4-BE49-F238E27FC236}">
                <a16:creationId xmlns:a16="http://schemas.microsoft.com/office/drawing/2014/main" id="{A9777773-B7D2-6096-F9A7-C8FDAA6D4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6435725"/>
            <a:ext cx="90011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PR" altLang="en-US" sz="1200" b="1">
                <a:latin typeface="Times New Roman" panose="02020603050405020304" pitchFamily="18" charset="0"/>
              </a:rPr>
              <a:t>NOTA:</a:t>
            </a:r>
            <a:r>
              <a:rPr lang="es-PR" altLang="en-US" sz="1200">
                <a:latin typeface="Times New Roman" panose="02020603050405020304" pitchFamily="18" charset="0"/>
              </a:rPr>
              <a:t> De: </a:t>
            </a:r>
            <a:r>
              <a:rPr lang="es-PR" altLang="en-US" sz="1200" b="1" i="1">
                <a:latin typeface="Times New Roman" panose="02020603050405020304" pitchFamily="18" charset="0"/>
              </a:rPr>
              <a:t>Informe Anual de Estadísticas Vitales 2004</a:t>
            </a:r>
            <a:r>
              <a:rPr lang="es-PR" altLang="en-US" sz="1200">
                <a:latin typeface="Times New Roman" panose="02020603050405020304" pitchFamily="18" charset="0"/>
              </a:rPr>
              <a:t> (p. ?), por Departamento de Salud, Secretaría Auxiliar de Planificación y Desarrollo. División de Análisis Estadístico, 2004, San Juan, Puerto Rico: ELA, Copyright 2004 por Departamento de Salud.</a:t>
            </a:r>
            <a:endParaRPr lang="en-US" altLang="en-US" sz="1200">
              <a:latin typeface="Times New Roman" panose="02020603050405020304" pitchFamily="18" charset="0"/>
            </a:endParaRPr>
          </a:p>
        </p:txBody>
      </p:sp>
      <p:graphicFrame>
        <p:nvGraphicFramePr>
          <p:cNvPr id="945159" name="Object 3">
            <a:extLst>
              <a:ext uri="{FF2B5EF4-FFF2-40B4-BE49-F238E27FC236}">
                <a16:creationId xmlns:a16="http://schemas.microsoft.com/office/drawing/2014/main" id="{893B63BE-E121-4C16-2A40-25C21063A3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" y="620713"/>
          <a:ext cx="9067800" cy="568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9382187" imgH="5667355" progId="Excel.Chart.8">
                  <p:embed/>
                </p:oleObj>
              </mc:Choice>
              <mc:Fallback>
                <p:oleObj name="Chart" r:id="rId5" imgW="9382187" imgH="5667355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620713"/>
                        <a:ext cx="9067800" cy="568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AE4B9B1-F42A-6B06-79E8-597DBC5E45F3}"/>
              </a:ext>
            </a:extLst>
          </p:cNvPr>
          <p:cNvSpPr>
            <a:spLocks/>
          </p:cNvSpPr>
          <p:nvPr/>
        </p:nvSpPr>
        <p:spPr bwMode="auto">
          <a:xfrm>
            <a:off x="323850" y="692150"/>
            <a:ext cx="86407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POR CIENTO DE PROBLEMAS DE SALUD DE LA POBLACIÓN: </a:t>
            </a:r>
            <a:r>
              <a:rPr lang="es-PR" altLang="en-US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POR REGIONES DE SALUD, PUERTO RICO 2002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106" name="Picture 2">
            <a:extLst>
              <a:ext uri="{FF2B5EF4-FFF2-40B4-BE49-F238E27FC236}">
                <a16:creationId xmlns:a16="http://schemas.microsoft.com/office/drawing/2014/main" id="{A964495F-8560-DEF7-426D-ADBEA5163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92150"/>
            <a:ext cx="6510337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9011" name="Object 2">
            <a:extLst>
              <a:ext uri="{FF2B5EF4-FFF2-40B4-BE49-F238E27FC236}">
                <a16:creationId xmlns:a16="http://schemas.microsoft.com/office/drawing/2014/main" id="{442D1D88-103C-91C7-D594-56AC0ADDA3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187450"/>
          <a:ext cx="91440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7772249" imgH="4114993" progId="MSGraph.Chart.8">
                  <p:embed followColorScheme="full"/>
                </p:oleObj>
              </mc:Choice>
              <mc:Fallback>
                <p:oleObj name="Chart" r:id="rId5" imgW="7772249" imgH="4114993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87450"/>
                        <a:ext cx="9144000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9012" name="Rectangle 3" descr="Diagonal brick">
            <a:extLst>
              <a:ext uri="{FF2B5EF4-FFF2-40B4-BE49-F238E27FC236}">
                <a16:creationId xmlns:a16="http://schemas.microsoft.com/office/drawing/2014/main" id="{7333054A-6BC4-314D-7CDB-07DB476B3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513" y="5876925"/>
            <a:ext cx="1911351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n-US" altLang="en-US" sz="900">
                <a:latin typeface="Arial" panose="020B0604020202020204" pitchFamily="34" charset="0"/>
              </a:rPr>
              <a:t> </a:t>
            </a:r>
            <a:r>
              <a:rPr lang="en-US" altLang="en-US" sz="900">
                <a:latin typeface="Times New Roman" panose="02020603050405020304" pitchFamily="18" charset="0"/>
              </a:rPr>
              <a:t>TASA POR 100,000 HABITANTES</a:t>
            </a:r>
          </a:p>
        </p:txBody>
      </p:sp>
      <p:sp>
        <p:nvSpPr>
          <p:cNvPr id="939014" name="Text Box 5" descr="Diagonal brick">
            <a:extLst>
              <a:ext uri="{FF2B5EF4-FFF2-40B4-BE49-F238E27FC236}">
                <a16:creationId xmlns:a16="http://schemas.microsoft.com/office/drawing/2014/main" id="{2861C051-9F66-B1B3-3F2D-2DF1C4054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05525"/>
            <a:ext cx="90011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r>
              <a:rPr lang="es-ES" altLang="en-US" sz="900">
                <a:latin typeface="Times New Roman" panose="02020603050405020304" pitchFamily="18" charset="0"/>
              </a:rPr>
              <a:t>FUENTE: DEPARTAMENTO DE SALUD, SECRETARÍA AUXILIAR DE PLANIFICACIÓN Y DESARROLLO, DIVISIÓN DE ANÁLISIS ESTADÍSTICO, SAN JUAN, PUERTO RICO</a:t>
            </a:r>
            <a:endParaRPr lang="en-US" altLang="en-US" sz="900">
              <a:latin typeface="Times New Roman" panose="02020603050405020304" pitchFamily="18" charset="0"/>
            </a:endParaRPr>
          </a:p>
        </p:txBody>
      </p:sp>
      <p:sp>
        <p:nvSpPr>
          <p:cNvPr id="939015" name="Text Box 6" descr="Diagonal brick">
            <a:extLst>
              <a:ext uri="{FF2B5EF4-FFF2-40B4-BE49-F238E27FC236}">
                <a16:creationId xmlns:a16="http://schemas.microsoft.com/office/drawing/2014/main" id="{9AF6ED22-96C3-513D-5447-38C5BC9EA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73800"/>
            <a:ext cx="792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900">
                <a:latin typeface="Times New Roman" panose="02020603050405020304" pitchFamily="18" charset="0"/>
              </a:rPr>
              <a:t>SOURCE: DEPARTMENT OF HEALTH, AUXILIARY SECRETARIAT FOR PLANNING AND DEVELOPMENT, DIVISION OF STATISTICAL ANALYSIS, SAN JUAN, PUERTO RICO</a:t>
            </a:r>
          </a:p>
        </p:txBody>
      </p:sp>
      <p:sp>
        <p:nvSpPr>
          <p:cNvPr id="939016" name="Rectangle 7">
            <a:extLst>
              <a:ext uri="{FF2B5EF4-FFF2-40B4-BE49-F238E27FC236}">
                <a16:creationId xmlns:a16="http://schemas.microsoft.com/office/drawing/2014/main" id="{4379DDA0-E76D-A489-1B3C-3D9013302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03238"/>
            <a:ext cx="7772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ES" altLang="en-US" sz="1600" b="1">
                <a:solidFill>
                  <a:schemeClr val="tx1"/>
                </a:solidFill>
              </a:rPr>
              <a:t>Gráfica 11- PRIMERAS DIECINUEVE CAUSAS DE MUERTE</a:t>
            </a:r>
            <a:br>
              <a:rPr lang="es-ES" altLang="en-US" sz="1600" b="1">
                <a:solidFill>
                  <a:schemeClr val="tx1"/>
                </a:solidFill>
              </a:rPr>
            </a:br>
            <a:r>
              <a:rPr lang="es-ES" altLang="en-US" sz="1600" b="1">
                <a:solidFill>
                  <a:schemeClr val="tx1"/>
                </a:solidFill>
              </a:rPr>
              <a:t>Chart 11- NINETEEN LEADING CAUSES OF DEATH</a:t>
            </a:r>
            <a:br>
              <a:rPr lang="es-ES" altLang="en-US" sz="1600" b="1">
                <a:solidFill>
                  <a:schemeClr val="tx1"/>
                </a:solidFill>
              </a:rPr>
            </a:br>
            <a:r>
              <a:rPr lang="es-ES" altLang="en-US" sz="1600" b="1">
                <a:solidFill>
                  <a:schemeClr val="tx1"/>
                </a:solidFill>
              </a:rPr>
              <a:t>PUERTO RICO, 2004</a:t>
            </a:r>
            <a:endParaRPr lang="en-US" altLang="en-US" sz="1600" b="1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560" name="Rectangle 20">
            <a:extLst>
              <a:ext uri="{FF2B5EF4-FFF2-40B4-BE49-F238E27FC236}">
                <a16:creationId xmlns:a16="http://schemas.microsoft.com/office/drawing/2014/main" id="{D523BE3B-E48D-F54A-B14D-3E357190D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30238"/>
            <a:ext cx="8763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r>
              <a:rPr lang="es-E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Tasas* de Mortalidad (x1000,000 habitantes) de las </a:t>
            </a:r>
          </a:p>
          <a:p>
            <a:pPr algn="ctr" eaLnBrk="0" hangingPunct="0"/>
            <a:r>
              <a:rPr lang="es-E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Primeras 10 Causas de Muerte, Puerto Rico 2004</a:t>
            </a:r>
            <a:endParaRPr lang="es-PR" altLang="en-US" sz="24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931561" name="Text Box 21">
            <a:extLst>
              <a:ext uri="{FF2B5EF4-FFF2-40B4-BE49-F238E27FC236}">
                <a16:creationId xmlns:a16="http://schemas.microsoft.com/office/drawing/2014/main" id="{AE0DAB91-FECC-E9C8-DC16-C1B28ED68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102350"/>
            <a:ext cx="90011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PR" altLang="en-US" sz="1200" b="1">
                <a:latin typeface="Times New Roman" panose="02020603050405020304" pitchFamily="18" charset="0"/>
              </a:rPr>
              <a:t>NOTA:</a:t>
            </a:r>
            <a:r>
              <a:rPr lang="es-PR" altLang="en-US" sz="1200">
                <a:latin typeface="Times New Roman" panose="02020603050405020304" pitchFamily="18" charset="0"/>
              </a:rPr>
              <a:t> De: </a:t>
            </a:r>
            <a:r>
              <a:rPr lang="es-PR" altLang="en-US" sz="1200" b="1" i="1">
                <a:latin typeface="Times New Roman" panose="02020603050405020304" pitchFamily="18" charset="0"/>
              </a:rPr>
              <a:t>Informe Anual de Estadísticas Vitales 2004</a:t>
            </a:r>
            <a:r>
              <a:rPr lang="es-PR" altLang="en-US" sz="1200">
                <a:latin typeface="Times New Roman" panose="02020603050405020304" pitchFamily="18" charset="0"/>
              </a:rPr>
              <a:t> (p. 141), por Departamento de Salud, Secretaría Auxiliar de Planificación y Desarrollo. División de Análisis Estadístico, 2004, San Juan, Puerto Rico: ELA, Copyright 2004 por Departamento de Salud.</a:t>
            </a: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23B1A93-2D38-9924-1774-F9C4F469AF02}"/>
              </a:ext>
            </a:extLst>
          </p:cNvPr>
          <p:cNvSpPr/>
          <p:nvPr/>
        </p:nvSpPr>
        <p:spPr bwMode="auto">
          <a:xfrm>
            <a:off x="152400" y="1490663"/>
            <a:ext cx="8839200" cy="4572000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 w="med" len="med"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s-PR" sz="2600" b="1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931567" name="Object 25">
            <a:extLst>
              <a:ext uri="{FF2B5EF4-FFF2-40B4-BE49-F238E27FC236}">
                <a16:creationId xmlns:a16="http://schemas.microsoft.com/office/drawing/2014/main" id="{AABCB51E-F89F-E2C4-EFDC-0FF7463A6D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80975" y="476250"/>
          <a:ext cx="9088438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9096020" imgH="6553768" progId="Excel.Chart.8">
                  <p:embed/>
                </p:oleObj>
              </mc:Choice>
              <mc:Fallback>
                <p:oleObj r:id="rId5" imgW="9096020" imgH="6553768" progId="Excel.Chart.8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476250"/>
                        <a:ext cx="9088438" cy="655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AutoShape 2">
            <a:extLst>
              <a:ext uri="{FF2B5EF4-FFF2-40B4-BE49-F238E27FC236}">
                <a16:creationId xmlns:a16="http://schemas.microsoft.com/office/drawing/2014/main" id="{6434B55C-E069-13DB-41B1-AEAF5CB73F5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11188" y="836613"/>
            <a:ext cx="807720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32867" name="Group 3">
            <a:extLst>
              <a:ext uri="{FF2B5EF4-FFF2-40B4-BE49-F238E27FC236}">
                <a16:creationId xmlns:a16="http://schemas.microsoft.com/office/drawing/2014/main" id="{4C50DC3B-DAA1-6E97-B96C-893A444CCAA0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268413"/>
            <a:ext cx="8642350" cy="5184775"/>
            <a:chOff x="393" y="910"/>
            <a:chExt cx="5072" cy="3009"/>
          </a:xfrm>
        </p:grpSpPr>
        <p:grpSp>
          <p:nvGrpSpPr>
            <p:cNvPr id="932868" name="Group 4">
              <a:extLst>
                <a:ext uri="{FF2B5EF4-FFF2-40B4-BE49-F238E27FC236}">
                  <a16:creationId xmlns:a16="http://schemas.microsoft.com/office/drawing/2014/main" id="{FBBF8B2C-7BC3-40CA-79B7-AB6007E841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" y="910"/>
              <a:ext cx="5072" cy="3009"/>
              <a:chOff x="393" y="910"/>
              <a:chExt cx="5072" cy="3009"/>
            </a:xfrm>
          </p:grpSpPr>
          <p:sp>
            <p:nvSpPr>
              <p:cNvPr id="932869" name="Rectangle 5">
                <a:extLst>
                  <a:ext uri="{FF2B5EF4-FFF2-40B4-BE49-F238E27FC236}">
                    <a16:creationId xmlns:a16="http://schemas.microsoft.com/office/drawing/2014/main" id="{02256904-F8C6-A050-4412-41F41F1B9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" y="965"/>
                <a:ext cx="4962" cy="2899"/>
              </a:xfrm>
              <a:prstGeom prst="rect">
                <a:avLst/>
              </a:prstGeom>
              <a:solidFill>
                <a:srgbClr val="FF00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70" name="Freeform 6">
                <a:extLst>
                  <a:ext uri="{FF2B5EF4-FFF2-40B4-BE49-F238E27FC236}">
                    <a16:creationId xmlns:a16="http://schemas.microsoft.com/office/drawing/2014/main" id="{6D434E57-B445-9800-DC13-82717B0DB4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910"/>
                <a:ext cx="55" cy="3009"/>
              </a:xfrm>
              <a:custGeom>
                <a:avLst/>
                <a:gdLst>
                  <a:gd name="T0" fmla="*/ 0 w 165"/>
                  <a:gd name="T1" fmla="*/ 0 h 9026"/>
                  <a:gd name="T2" fmla="*/ 165 w 165"/>
                  <a:gd name="T3" fmla="*/ 165 h 9026"/>
                  <a:gd name="T4" fmla="*/ 165 w 165"/>
                  <a:gd name="T5" fmla="*/ 8860 h 9026"/>
                  <a:gd name="T6" fmla="*/ 0 w 165"/>
                  <a:gd name="T7" fmla="*/ 9026 h 9026"/>
                  <a:gd name="T8" fmla="*/ 0 w 165"/>
                  <a:gd name="T9" fmla="*/ 0 h 9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9026">
                    <a:moveTo>
                      <a:pt x="0" y="0"/>
                    </a:moveTo>
                    <a:lnTo>
                      <a:pt x="165" y="165"/>
                    </a:lnTo>
                    <a:lnTo>
                      <a:pt x="165" y="8860"/>
                    </a:lnTo>
                    <a:lnTo>
                      <a:pt x="0" y="90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71" name="Freeform 7">
                <a:extLst>
                  <a:ext uri="{FF2B5EF4-FFF2-40B4-BE49-F238E27FC236}">
                    <a16:creationId xmlns:a16="http://schemas.microsoft.com/office/drawing/2014/main" id="{0A681B7A-5100-FBB1-3EEE-4A63298F0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910"/>
                <a:ext cx="5072" cy="55"/>
              </a:xfrm>
              <a:custGeom>
                <a:avLst/>
                <a:gdLst>
                  <a:gd name="T0" fmla="*/ 0 w 15216"/>
                  <a:gd name="T1" fmla="*/ 0 h 165"/>
                  <a:gd name="T2" fmla="*/ 165 w 15216"/>
                  <a:gd name="T3" fmla="*/ 165 h 165"/>
                  <a:gd name="T4" fmla="*/ 15051 w 15216"/>
                  <a:gd name="T5" fmla="*/ 165 h 165"/>
                  <a:gd name="T6" fmla="*/ 15216 w 15216"/>
                  <a:gd name="T7" fmla="*/ 0 h 165"/>
                  <a:gd name="T8" fmla="*/ 0 w 15216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16" h="165">
                    <a:moveTo>
                      <a:pt x="0" y="0"/>
                    </a:moveTo>
                    <a:lnTo>
                      <a:pt x="165" y="165"/>
                    </a:lnTo>
                    <a:lnTo>
                      <a:pt x="15051" y="165"/>
                    </a:lnTo>
                    <a:lnTo>
                      <a:pt x="152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7FF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72" name="Freeform 8">
                <a:extLst>
                  <a:ext uri="{FF2B5EF4-FFF2-40B4-BE49-F238E27FC236}">
                    <a16:creationId xmlns:a16="http://schemas.microsoft.com/office/drawing/2014/main" id="{BF6920B3-E63E-2BC9-14FF-371E4F16D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910"/>
                <a:ext cx="55" cy="3009"/>
              </a:xfrm>
              <a:custGeom>
                <a:avLst/>
                <a:gdLst>
                  <a:gd name="T0" fmla="*/ 165 w 165"/>
                  <a:gd name="T1" fmla="*/ 9026 h 9026"/>
                  <a:gd name="T2" fmla="*/ 0 w 165"/>
                  <a:gd name="T3" fmla="*/ 8860 h 9026"/>
                  <a:gd name="T4" fmla="*/ 0 w 165"/>
                  <a:gd name="T5" fmla="*/ 165 h 9026"/>
                  <a:gd name="T6" fmla="*/ 165 w 165"/>
                  <a:gd name="T7" fmla="*/ 0 h 9026"/>
                  <a:gd name="T8" fmla="*/ 165 w 165"/>
                  <a:gd name="T9" fmla="*/ 9026 h 90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9026">
                    <a:moveTo>
                      <a:pt x="165" y="9026"/>
                    </a:moveTo>
                    <a:lnTo>
                      <a:pt x="0" y="8860"/>
                    </a:lnTo>
                    <a:lnTo>
                      <a:pt x="0" y="165"/>
                    </a:lnTo>
                    <a:lnTo>
                      <a:pt x="165" y="0"/>
                    </a:lnTo>
                    <a:lnTo>
                      <a:pt x="165" y="9026"/>
                    </a:lnTo>
                    <a:close/>
                  </a:path>
                </a:pathLst>
              </a:custGeom>
              <a:solidFill>
                <a:srgbClr val="7F007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73" name="Freeform 9">
                <a:extLst>
                  <a:ext uri="{FF2B5EF4-FFF2-40B4-BE49-F238E27FC236}">
                    <a16:creationId xmlns:a16="http://schemas.microsoft.com/office/drawing/2014/main" id="{C054FC9F-F234-9534-D0C7-9D0496935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3863"/>
                <a:ext cx="5072" cy="56"/>
              </a:xfrm>
              <a:custGeom>
                <a:avLst/>
                <a:gdLst>
                  <a:gd name="T0" fmla="*/ 15216 w 15216"/>
                  <a:gd name="T1" fmla="*/ 166 h 166"/>
                  <a:gd name="T2" fmla="*/ 0 w 15216"/>
                  <a:gd name="T3" fmla="*/ 166 h 166"/>
                  <a:gd name="T4" fmla="*/ 165 w 15216"/>
                  <a:gd name="T5" fmla="*/ 0 h 166"/>
                  <a:gd name="T6" fmla="*/ 15051 w 15216"/>
                  <a:gd name="T7" fmla="*/ 0 h 166"/>
                  <a:gd name="T8" fmla="*/ 15216 w 15216"/>
                  <a:gd name="T9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16" h="166">
                    <a:moveTo>
                      <a:pt x="15216" y="166"/>
                    </a:moveTo>
                    <a:lnTo>
                      <a:pt x="0" y="166"/>
                    </a:lnTo>
                    <a:lnTo>
                      <a:pt x="165" y="0"/>
                    </a:lnTo>
                    <a:lnTo>
                      <a:pt x="15051" y="0"/>
                    </a:lnTo>
                    <a:lnTo>
                      <a:pt x="15216" y="166"/>
                    </a:lnTo>
                    <a:close/>
                  </a:path>
                </a:pathLst>
              </a:custGeom>
              <a:solidFill>
                <a:srgbClr val="3F003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74" name="Rectangle 10">
                <a:extLst>
                  <a:ext uri="{FF2B5EF4-FFF2-40B4-BE49-F238E27FC236}">
                    <a16:creationId xmlns:a16="http://schemas.microsoft.com/office/drawing/2014/main" id="{5951F9F8-3B43-3657-198F-7BBF01AE9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16"/>
                <a:ext cx="4852" cy="9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75" name="Rectangle 11">
                <a:extLst>
                  <a:ext uri="{FF2B5EF4-FFF2-40B4-BE49-F238E27FC236}">
                    <a16:creationId xmlns:a16="http://schemas.microsoft.com/office/drawing/2014/main" id="{ACB85805-3D6D-F3D2-F0C5-E58E0F278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25"/>
                <a:ext cx="4852" cy="8"/>
              </a:xfrm>
              <a:prstGeom prst="rect">
                <a:avLst/>
              </a:prstGeom>
              <a:solidFill>
                <a:srgbClr val="00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76" name="Rectangle 12">
                <a:extLst>
                  <a:ext uri="{FF2B5EF4-FFF2-40B4-BE49-F238E27FC236}">
                    <a16:creationId xmlns:a16="http://schemas.microsoft.com/office/drawing/2014/main" id="{0DF24E65-242A-EDC5-1947-432434409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33"/>
                <a:ext cx="4852" cy="8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77" name="Rectangle 13">
                <a:extLst>
                  <a:ext uri="{FF2B5EF4-FFF2-40B4-BE49-F238E27FC236}">
                    <a16:creationId xmlns:a16="http://schemas.microsoft.com/office/drawing/2014/main" id="{984F56ED-3B58-3C5E-8AE0-10488B766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41"/>
                <a:ext cx="4852" cy="8"/>
              </a:xfrm>
              <a:prstGeom prst="rect">
                <a:avLst/>
              </a:prstGeom>
              <a:solidFill>
                <a:srgbClr val="007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78" name="Rectangle 14">
                <a:extLst>
                  <a:ext uri="{FF2B5EF4-FFF2-40B4-BE49-F238E27FC236}">
                    <a16:creationId xmlns:a16="http://schemas.microsoft.com/office/drawing/2014/main" id="{685AB890-6D99-8F35-2A7F-35F1BD272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49"/>
                <a:ext cx="4852" cy="9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79" name="Rectangle 15">
                <a:extLst>
                  <a:ext uri="{FF2B5EF4-FFF2-40B4-BE49-F238E27FC236}">
                    <a16:creationId xmlns:a16="http://schemas.microsoft.com/office/drawing/2014/main" id="{4B74D3AF-4D31-6C91-7665-F1B03FFE4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58"/>
                <a:ext cx="4852" cy="8"/>
              </a:xfrm>
              <a:prstGeom prst="rect">
                <a:avLst/>
              </a:prstGeom>
              <a:solidFill>
                <a:srgbClr val="007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80" name="Rectangle 16">
                <a:extLst>
                  <a:ext uri="{FF2B5EF4-FFF2-40B4-BE49-F238E27FC236}">
                    <a16:creationId xmlns:a16="http://schemas.microsoft.com/office/drawing/2014/main" id="{1E79A3F4-CA08-269F-952D-AC53ED4D9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66"/>
                <a:ext cx="4852" cy="8"/>
              </a:xfrm>
              <a:prstGeom prst="rect">
                <a:avLst/>
              </a:prstGeom>
              <a:solidFill>
                <a:srgbClr val="00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81" name="Rectangle 17">
                <a:extLst>
                  <a:ext uri="{FF2B5EF4-FFF2-40B4-BE49-F238E27FC236}">
                    <a16:creationId xmlns:a16="http://schemas.microsoft.com/office/drawing/2014/main" id="{0CBA16FB-862B-AE4F-0EB1-8F84DA00C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74"/>
                <a:ext cx="4852" cy="8"/>
              </a:xfrm>
              <a:prstGeom prst="rect">
                <a:avLst/>
              </a:prstGeom>
              <a:solidFill>
                <a:srgbClr val="00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82" name="Rectangle 18">
                <a:extLst>
                  <a:ext uri="{FF2B5EF4-FFF2-40B4-BE49-F238E27FC236}">
                    <a16:creationId xmlns:a16="http://schemas.microsoft.com/office/drawing/2014/main" id="{54E57375-423E-522C-7395-D58991831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82"/>
                <a:ext cx="4852" cy="9"/>
              </a:xfrm>
              <a:prstGeom prst="rect">
                <a:avLst/>
              </a:prstGeom>
              <a:solidFill>
                <a:srgbClr val="006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83" name="Rectangle 19">
                <a:extLst>
                  <a:ext uri="{FF2B5EF4-FFF2-40B4-BE49-F238E27FC236}">
                    <a16:creationId xmlns:a16="http://schemas.microsoft.com/office/drawing/2014/main" id="{5C38276A-BF30-9D5F-3603-44BDB0E19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91"/>
                <a:ext cx="4852" cy="8"/>
              </a:xfrm>
              <a:prstGeom prst="rect">
                <a:avLst/>
              </a:prstGeom>
              <a:solidFill>
                <a:srgbClr val="006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84" name="Rectangle 20">
                <a:extLst>
                  <a:ext uri="{FF2B5EF4-FFF2-40B4-BE49-F238E27FC236}">
                    <a16:creationId xmlns:a16="http://schemas.microsoft.com/office/drawing/2014/main" id="{74F39096-8D0F-D3B9-5B0F-4CAD7CFBE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99"/>
                <a:ext cx="4852" cy="8"/>
              </a:xfrm>
              <a:prstGeom prst="rect">
                <a:avLst/>
              </a:prstGeom>
              <a:solidFill>
                <a:srgbClr val="006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85" name="Rectangle 21">
                <a:extLst>
                  <a:ext uri="{FF2B5EF4-FFF2-40B4-BE49-F238E27FC236}">
                    <a16:creationId xmlns:a16="http://schemas.microsoft.com/office/drawing/2014/main" id="{41A016AE-54B8-1C2F-1237-2101F3E7C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07"/>
                <a:ext cx="4852" cy="8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86" name="Rectangle 22">
                <a:extLst>
                  <a:ext uri="{FF2B5EF4-FFF2-40B4-BE49-F238E27FC236}">
                    <a16:creationId xmlns:a16="http://schemas.microsoft.com/office/drawing/2014/main" id="{D25DA9AE-A7E7-A927-1F0C-DC612FF70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15"/>
                <a:ext cx="4852" cy="9"/>
              </a:xfrm>
              <a:prstGeom prst="rect">
                <a:avLst/>
              </a:prstGeom>
              <a:solidFill>
                <a:srgbClr val="006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87" name="Rectangle 23">
                <a:extLst>
                  <a:ext uri="{FF2B5EF4-FFF2-40B4-BE49-F238E27FC236}">
                    <a16:creationId xmlns:a16="http://schemas.microsoft.com/office/drawing/2014/main" id="{AB044072-99F8-678A-D45B-F680BD33E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24"/>
                <a:ext cx="4852" cy="8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88" name="Rectangle 24">
                <a:extLst>
                  <a:ext uri="{FF2B5EF4-FFF2-40B4-BE49-F238E27FC236}">
                    <a16:creationId xmlns:a16="http://schemas.microsoft.com/office/drawing/2014/main" id="{7499DE38-F29D-4B27-7EA4-A40482AA89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32"/>
                <a:ext cx="4852" cy="8"/>
              </a:xfrm>
              <a:prstGeom prst="rect">
                <a:avLst/>
              </a:prstGeom>
              <a:solidFill>
                <a:srgbClr val="006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89" name="Rectangle 25">
                <a:extLst>
                  <a:ext uri="{FF2B5EF4-FFF2-40B4-BE49-F238E27FC236}">
                    <a16:creationId xmlns:a16="http://schemas.microsoft.com/office/drawing/2014/main" id="{FD0E0AB7-3D53-1711-A08C-7CAF42B39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40"/>
                <a:ext cx="4852" cy="8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90" name="Rectangle 26">
                <a:extLst>
                  <a:ext uri="{FF2B5EF4-FFF2-40B4-BE49-F238E27FC236}">
                    <a16:creationId xmlns:a16="http://schemas.microsoft.com/office/drawing/2014/main" id="{439B8F20-01A3-F490-9B59-2EFDB53DD7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48"/>
                <a:ext cx="4852" cy="8"/>
              </a:xfrm>
              <a:prstGeom prst="rect">
                <a:avLst/>
              </a:prstGeom>
              <a:solidFill>
                <a:srgbClr val="00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91" name="Rectangle 27">
                <a:extLst>
                  <a:ext uri="{FF2B5EF4-FFF2-40B4-BE49-F238E27FC236}">
                    <a16:creationId xmlns:a16="http://schemas.microsoft.com/office/drawing/2014/main" id="{15C438A4-452B-E61B-99A4-D3C7B8B15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56"/>
                <a:ext cx="4852" cy="8"/>
              </a:xfrm>
              <a:prstGeom prst="rect">
                <a:avLst/>
              </a:prstGeom>
              <a:solidFill>
                <a:srgbClr val="005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92" name="Rectangle 28">
                <a:extLst>
                  <a:ext uri="{FF2B5EF4-FFF2-40B4-BE49-F238E27FC236}">
                    <a16:creationId xmlns:a16="http://schemas.microsoft.com/office/drawing/2014/main" id="{F582E64E-6521-EF43-834E-64F4993F5C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64"/>
                <a:ext cx="4852" cy="9"/>
              </a:xfrm>
              <a:prstGeom prst="rect">
                <a:avLst/>
              </a:prstGeom>
              <a:solidFill>
                <a:srgbClr val="005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93" name="Rectangle 29">
                <a:extLst>
                  <a:ext uri="{FF2B5EF4-FFF2-40B4-BE49-F238E27FC236}">
                    <a16:creationId xmlns:a16="http://schemas.microsoft.com/office/drawing/2014/main" id="{DDB86834-CF99-31DB-CFDC-06CE45B17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73"/>
                <a:ext cx="4852" cy="8"/>
              </a:xfrm>
              <a:prstGeom prst="rect">
                <a:avLst/>
              </a:prstGeom>
              <a:solidFill>
                <a:srgbClr val="005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94" name="Rectangle 30">
                <a:extLst>
                  <a:ext uri="{FF2B5EF4-FFF2-40B4-BE49-F238E27FC236}">
                    <a16:creationId xmlns:a16="http://schemas.microsoft.com/office/drawing/2014/main" id="{D674A9A9-60A6-0DFA-F471-390E059B57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81"/>
                <a:ext cx="4852" cy="8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95" name="Rectangle 31">
                <a:extLst>
                  <a:ext uri="{FF2B5EF4-FFF2-40B4-BE49-F238E27FC236}">
                    <a16:creationId xmlns:a16="http://schemas.microsoft.com/office/drawing/2014/main" id="{EC4E5A20-A03D-C776-C7F1-65E1598CFC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89"/>
                <a:ext cx="4852" cy="8"/>
              </a:xfrm>
              <a:prstGeom prst="rect">
                <a:avLst/>
              </a:prstGeom>
              <a:solidFill>
                <a:srgbClr val="005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96" name="Rectangle 32">
                <a:extLst>
                  <a:ext uri="{FF2B5EF4-FFF2-40B4-BE49-F238E27FC236}">
                    <a16:creationId xmlns:a16="http://schemas.microsoft.com/office/drawing/2014/main" id="{3E31BF1E-5897-21BE-7810-1F38660E23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97"/>
                <a:ext cx="4852" cy="9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97" name="Rectangle 33">
                <a:extLst>
                  <a:ext uri="{FF2B5EF4-FFF2-40B4-BE49-F238E27FC236}">
                    <a16:creationId xmlns:a16="http://schemas.microsoft.com/office/drawing/2014/main" id="{3133EA7A-4925-91FD-E5A1-10F5BB3E0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06"/>
                <a:ext cx="4852" cy="8"/>
              </a:xfrm>
              <a:prstGeom prst="rect">
                <a:avLst/>
              </a:prstGeom>
              <a:solidFill>
                <a:srgbClr val="00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98" name="Rectangle 34">
                <a:extLst>
                  <a:ext uri="{FF2B5EF4-FFF2-40B4-BE49-F238E27FC236}">
                    <a16:creationId xmlns:a16="http://schemas.microsoft.com/office/drawing/2014/main" id="{A16D84FA-2FD0-345F-48C4-6A6D4D002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14"/>
                <a:ext cx="4852" cy="8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899" name="Rectangle 35">
                <a:extLst>
                  <a:ext uri="{FF2B5EF4-FFF2-40B4-BE49-F238E27FC236}">
                    <a16:creationId xmlns:a16="http://schemas.microsoft.com/office/drawing/2014/main" id="{98733BA2-AC9D-11FE-11F3-122DB3CCB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22"/>
                <a:ext cx="4852" cy="8"/>
              </a:xfrm>
              <a:prstGeom prst="rect">
                <a:avLst/>
              </a:prstGeom>
              <a:solidFill>
                <a:srgbClr val="004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00" name="Rectangle 36">
                <a:extLst>
                  <a:ext uri="{FF2B5EF4-FFF2-40B4-BE49-F238E27FC236}">
                    <a16:creationId xmlns:a16="http://schemas.microsoft.com/office/drawing/2014/main" id="{6CDAB0AC-CF3D-C8FB-2902-3533E646A3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30"/>
                <a:ext cx="4852" cy="9"/>
              </a:xfrm>
              <a:prstGeom prst="rect">
                <a:avLst/>
              </a:prstGeom>
              <a:solidFill>
                <a:srgbClr val="004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01" name="Rectangle 37">
                <a:extLst>
                  <a:ext uri="{FF2B5EF4-FFF2-40B4-BE49-F238E27FC236}">
                    <a16:creationId xmlns:a16="http://schemas.microsoft.com/office/drawing/2014/main" id="{3D9EBC89-F064-B335-AB53-618F22E47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39"/>
                <a:ext cx="4852" cy="8"/>
              </a:xfrm>
              <a:prstGeom prst="rect">
                <a:avLst/>
              </a:prstGeom>
              <a:solidFill>
                <a:srgbClr val="00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02" name="Rectangle 38">
                <a:extLst>
                  <a:ext uri="{FF2B5EF4-FFF2-40B4-BE49-F238E27FC236}">
                    <a16:creationId xmlns:a16="http://schemas.microsoft.com/office/drawing/2014/main" id="{1F2F072D-5510-5B7C-2BBA-32CBFC8DA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47"/>
                <a:ext cx="4852" cy="8"/>
              </a:xfrm>
              <a:prstGeom prst="rect">
                <a:avLst/>
              </a:prstGeom>
              <a:solidFill>
                <a:srgbClr val="004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03" name="Rectangle 39">
                <a:extLst>
                  <a:ext uri="{FF2B5EF4-FFF2-40B4-BE49-F238E27FC236}">
                    <a16:creationId xmlns:a16="http://schemas.microsoft.com/office/drawing/2014/main" id="{92930A54-6238-7B98-3317-FB89AB1C0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55"/>
                <a:ext cx="4852" cy="9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04" name="Rectangle 40">
                <a:extLst>
                  <a:ext uri="{FF2B5EF4-FFF2-40B4-BE49-F238E27FC236}">
                    <a16:creationId xmlns:a16="http://schemas.microsoft.com/office/drawing/2014/main" id="{F628E76C-6E6C-9D25-D3E4-7493D76F7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64"/>
                <a:ext cx="4852" cy="4"/>
              </a:xfrm>
              <a:prstGeom prst="rect">
                <a:avLst/>
              </a:pr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05" name="Rectangle 41">
                <a:extLst>
                  <a:ext uri="{FF2B5EF4-FFF2-40B4-BE49-F238E27FC236}">
                    <a16:creationId xmlns:a16="http://schemas.microsoft.com/office/drawing/2014/main" id="{5896B9BC-BE25-60D5-7D6B-8A1F27374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20"/>
                <a:ext cx="4852" cy="2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06" name="Rectangle 42">
                <a:extLst>
                  <a:ext uri="{FF2B5EF4-FFF2-40B4-BE49-F238E27FC236}">
                    <a16:creationId xmlns:a16="http://schemas.microsoft.com/office/drawing/2014/main" id="{DB7FD0F2-9089-C313-18F0-3F376E8B8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16"/>
                <a:ext cx="4852" cy="9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07" name="Rectangle 43">
                <a:extLst>
                  <a:ext uri="{FF2B5EF4-FFF2-40B4-BE49-F238E27FC236}">
                    <a16:creationId xmlns:a16="http://schemas.microsoft.com/office/drawing/2014/main" id="{0F19A43B-41A1-AA86-91EE-DE0FEFD3F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25"/>
                <a:ext cx="4852" cy="8"/>
              </a:xfrm>
              <a:prstGeom prst="rect">
                <a:avLst/>
              </a:prstGeom>
              <a:solidFill>
                <a:srgbClr val="00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08" name="Rectangle 44">
                <a:extLst>
                  <a:ext uri="{FF2B5EF4-FFF2-40B4-BE49-F238E27FC236}">
                    <a16:creationId xmlns:a16="http://schemas.microsoft.com/office/drawing/2014/main" id="{F8021FA9-A10B-6786-8E0E-3797BB380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33"/>
                <a:ext cx="4852" cy="8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09" name="Rectangle 45">
                <a:extLst>
                  <a:ext uri="{FF2B5EF4-FFF2-40B4-BE49-F238E27FC236}">
                    <a16:creationId xmlns:a16="http://schemas.microsoft.com/office/drawing/2014/main" id="{5C262D31-771B-F0D5-908E-6EDBEADE0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41"/>
                <a:ext cx="4852" cy="8"/>
              </a:xfrm>
              <a:prstGeom prst="rect">
                <a:avLst/>
              </a:prstGeom>
              <a:solidFill>
                <a:srgbClr val="007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10" name="Rectangle 46">
                <a:extLst>
                  <a:ext uri="{FF2B5EF4-FFF2-40B4-BE49-F238E27FC236}">
                    <a16:creationId xmlns:a16="http://schemas.microsoft.com/office/drawing/2014/main" id="{F08AAAA8-10E4-9E2C-342F-7B4B12980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49"/>
                <a:ext cx="4852" cy="9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11" name="Rectangle 47">
                <a:extLst>
                  <a:ext uri="{FF2B5EF4-FFF2-40B4-BE49-F238E27FC236}">
                    <a16:creationId xmlns:a16="http://schemas.microsoft.com/office/drawing/2014/main" id="{4ADCADA5-8D1B-5C82-628D-B225A88040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58"/>
                <a:ext cx="4852" cy="8"/>
              </a:xfrm>
              <a:prstGeom prst="rect">
                <a:avLst/>
              </a:prstGeom>
              <a:solidFill>
                <a:srgbClr val="007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12" name="Rectangle 48">
                <a:extLst>
                  <a:ext uri="{FF2B5EF4-FFF2-40B4-BE49-F238E27FC236}">
                    <a16:creationId xmlns:a16="http://schemas.microsoft.com/office/drawing/2014/main" id="{CB5493BE-B287-56EB-60E6-F0E6D1078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66"/>
                <a:ext cx="4852" cy="8"/>
              </a:xfrm>
              <a:prstGeom prst="rect">
                <a:avLst/>
              </a:prstGeom>
              <a:solidFill>
                <a:srgbClr val="00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13" name="Rectangle 49">
                <a:extLst>
                  <a:ext uri="{FF2B5EF4-FFF2-40B4-BE49-F238E27FC236}">
                    <a16:creationId xmlns:a16="http://schemas.microsoft.com/office/drawing/2014/main" id="{D1964B93-7B27-DA38-6030-71408159D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74"/>
                <a:ext cx="4852" cy="8"/>
              </a:xfrm>
              <a:prstGeom prst="rect">
                <a:avLst/>
              </a:prstGeom>
              <a:solidFill>
                <a:srgbClr val="00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14" name="Rectangle 50">
                <a:extLst>
                  <a:ext uri="{FF2B5EF4-FFF2-40B4-BE49-F238E27FC236}">
                    <a16:creationId xmlns:a16="http://schemas.microsoft.com/office/drawing/2014/main" id="{9C19C3C8-9470-3A99-4157-DDED7CEE5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82"/>
                <a:ext cx="4852" cy="9"/>
              </a:xfrm>
              <a:prstGeom prst="rect">
                <a:avLst/>
              </a:prstGeom>
              <a:solidFill>
                <a:srgbClr val="006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15" name="Rectangle 51">
                <a:extLst>
                  <a:ext uri="{FF2B5EF4-FFF2-40B4-BE49-F238E27FC236}">
                    <a16:creationId xmlns:a16="http://schemas.microsoft.com/office/drawing/2014/main" id="{4243EBD1-1745-588A-EB77-F36327B63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91"/>
                <a:ext cx="4852" cy="8"/>
              </a:xfrm>
              <a:prstGeom prst="rect">
                <a:avLst/>
              </a:prstGeom>
              <a:solidFill>
                <a:srgbClr val="006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16" name="Rectangle 52">
                <a:extLst>
                  <a:ext uri="{FF2B5EF4-FFF2-40B4-BE49-F238E27FC236}">
                    <a16:creationId xmlns:a16="http://schemas.microsoft.com/office/drawing/2014/main" id="{0C60BB6B-BBD7-8C60-7006-B99505FAC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99"/>
                <a:ext cx="4852" cy="8"/>
              </a:xfrm>
              <a:prstGeom prst="rect">
                <a:avLst/>
              </a:prstGeom>
              <a:solidFill>
                <a:srgbClr val="006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17" name="Rectangle 53">
                <a:extLst>
                  <a:ext uri="{FF2B5EF4-FFF2-40B4-BE49-F238E27FC236}">
                    <a16:creationId xmlns:a16="http://schemas.microsoft.com/office/drawing/2014/main" id="{E011C003-9629-07D8-8B1C-557299B04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07"/>
                <a:ext cx="4852" cy="8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18" name="Rectangle 54">
                <a:extLst>
                  <a:ext uri="{FF2B5EF4-FFF2-40B4-BE49-F238E27FC236}">
                    <a16:creationId xmlns:a16="http://schemas.microsoft.com/office/drawing/2014/main" id="{085E5429-3027-852B-D012-46E00CAAEA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15"/>
                <a:ext cx="4852" cy="9"/>
              </a:xfrm>
              <a:prstGeom prst="rect">
                <a:avLst/>
              </a:prstGeom>
              <a:solidFill>
                <a:srgbClr val="006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19" name="Rectangle 55">
                <a:extLst>
                  <a:ext uri="{FF2B5EF4-FFF2-40B4-BE49-F238E27FC236}">
                    <a16:creationId xmlns:a16="http://schemas.microsoft.com/office/drawing/2014/main" id="{099AEFD3-9619-FD61-E7F2-32CDC154C7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24"/>
                <a:ext cx="4852" cy="8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20" name="Rectangle 56">
                <a:extLst>
                  <a:ext uri="{FF2B5EF4-FFF2-40B4-BE49-F238E27FC236}">
                    <a16:creationId xmlns:a16="http://schemas.microsoft.com/office/drawing/2014/main" id="{993F3D79-649A-BDD6-CD05-8466F3668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32"/>
                <a:ext cx="4852" cy="8"/>
              </a:xfrm>
              <a:prstGeom prst="rect">
                <a:avLst/>
              </a:prstGeom>
              <a:solidFill>
                <a:srgbClr val="006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21" name="Rectangle 57">
                <a:extLst>
                  <a:ext uri="{FF2B5EF4-FFF2-40B4-BE49-F238E27FC236}">
                    <a16:creationId xmlns:a16="http://schemas.microsoft.com/office/drawing/2014/main" id="{956F48AF-1B00-25E1-E9DE-FF5A4E325C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40"/>
                <a:ext cx="4852" cy="8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22" name="Rectangle 58">
                <a:extLst>
                  <a:ext uri="{FF2B5EF4-FFF2-40B4-BE49-F238E27FC236}">
                    <a16:creationId xmlns:a16="http://schemas.microsoft.com/office/drawing/2014/main" id="{2AA98534-1B85-05DF-2DDD-1F85DDCD7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48"/>
                <a:ext cx="4852" cy="8"/>
              </a:xfrm>
              <a:prstGeom prst="rect">
                <a:avLst/>
              </a:prstGeom>
              <a:solidFill>
                <a:srgbClr val="00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23" name="Rectangle 59">
                <a:extLst>
                  <a:ext uri="{FF2B5EF4-FFF2-40B4-BE49-F238E27FC236}">
                    <a16:creationId xmlns:a16="http://schemas.microsoft.com/office/drawing/2014/main" id="{0D0BAFEA-52B2-E47E-8212-F8C823E88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56"/>
                <a:ext cx="4852" cy="8"/>
              </a:xfrm>
              <a:prstGeom prst="rect">
                <a:avLst/>
              </a:prstGeom>
              <a:solidFill>
                <a:srgbClr val="005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24" name="Rectangle 60">
                <a:extLst>
                  <a:ext uri="{FF2B5EF4-FFF2-40B4-BE49-F238E27FC236}">
                    <a16:creationId xmlns:a16="http://schemas.microsoft.com/office/drawing/2014/main" id="{4A604A39-31A3-7114-1112-FD761EC89C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64"/>
                <a:ext cx="4852" cy="9"/>
              </a:xfrm>
              <a:prstGeom prst="rect">
                <a:avLst/>
              </a:prstGeom>
              <a:solidFill>
                <a:srgbClr val="005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25" name="Rectangle 61">
                <a:extLst>
                  <a:ext uri="{FF2B5EF4-FFF2-40B4-BE49-F238E27FC236}">
                    <a16:creationId xmlns:a16="http://schemas.microsoft.com/office/drawing/2014/main" id="{7F21E632-D418-F9CE-C9AE-EA1DA3175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73"/>
                <a:ext cx="4852" cy="8"/>
              </a:xfrm>
              <a:prstGeom prst="rect">
                <a:avLst/>
              </a:prstGeom>
              <a:solidFill>
                <a:srgbClr val="005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26" name="Rectangle 62">
                <a:extLst>
                  <a:ext uri="{FF2B5EF4-FFF2-40B4-BE49-F238E27FC236}">
                    <a16:creationId xmlns:a16="http://schemas.microsoft.com/office/drawing/2014/main" id="{1AA9D9CB-EAF7-6ADE-813C-18CB74401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81"/>
                <a:ext cx="4852" cy="8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27" name="Rectangle 63">
                <a:extLst>
                  <a:ext uri="{FF2B5EF4-FFF2-40B4-BE49-F238E27FC236}">
                    <a16:creationId xmlns:a16="http://schemas.microsoft.com/office/drawing/2014/main" id="{65412DE5-C6AB-3C3E-2CCC-DEE04C9D8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89"/>
                <a:ext cx="4852" cy="8"/>
              </a:xfrm>
              <a:prstGeom prst="rect">
                <a:avLst/>
              </a:prstGeom>
              <a:solidFill>
                <a:srgbClr val="005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28" name="Rectangle 64">
                <a:extLst>
                  <a:ext uri="{FF2B5EF4-FFF2-40B4-BE49-F238E27FC236}">
                    <a16:creationId xmlns:a16="http://schemas.microsoft.com/office/drawing/2014/main" id="{20BEC7E0-056D-16E2-F5FF-74ACEF3FC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97"/>
                <a:ext cx="4852" cy="9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29" name="Rectangle 65">
                <a:extLst>
                  <a:ext uri="{FF2B5EF4-FFF2-40B4-BE49-F238E27FC236}">
                    <a16:creationId xmlns:a16="http://schemas.microsoft.com/office/drawing/2014/main" id="{CA6E5162-523E-3E89-9744-DC9A00DC1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06"/>
                <a:ext cx="4852" cy="8"/>
              </a:xfrm>
              <a:prstGeom prst="rect">
                <a:avLst/>
              </a:prstGeom>
              <a:solidFill>
                <a:srgbClr val="00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30" name="Rectangle 66">
                <a:extLst>
                  <a:ext uri="{FF2B5EF4-FFF2-40B4-BE49-F238E27FC236}">
                    <a16:creationId xmlns:a16="http://schemas.microsoft.com/office/drawing/2014/main" id="{B7F77745-78DC-4AEF-ACCB-0B57B7172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14"/>
                <a:ext cx="4852" cy="8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31" name="Rectangle 67">
                <a:extLst>
                  <a:ext uri="{FF2B5EF4-FFF2-40B4-BE49-F238E27FC236}">
                    <a16:creationId xmlns:a16="http://schemas.microsoft.com/office/drawing/2014/main" id="{E8BD62D3-65DC-96E0-BAFB-10014D80A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22"/>
                <a:ext cx="4852" cy="8"/>
              </a:xfrm>
              <a:prstGeom prst="rect">
                <a:avLst/>
              </a:prstGeom>
              <a:solidFill>
                <a:srgbClr val="004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32" name="Rectangle 68">
                <a:extLst>
                  <a:ext uri="{FF2B5EF4-FFF2-40B4-BE49-F238E27FC236}">
                    <a16:creationId xmlns:a16="http://schemas.microsoft.com/office/drawing/2014/main" id="{B0692E9E-3B59-382A-6D43-D00342E3D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30"/>
                <a:ext cx="4852" cy="9"/>
              </a:xfrm>
              <a:prstGeom prst="rect">
                <a:avLst/>
              </a:prstGeom>
              <a:solidFill>
                <a:srgbClr val="004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33" name="Rectangle 69">
                <a:extLst>
                  <a:ext uri="{FF2B5EF4-FFF2-40B4-BE49-F238E27FC236}">
                    <a16:creationId xmlns:a16="http://schemas.microsoft.com/office/drawing/2014/main" id="{EFFED000-4AD7-BA25-C9CD-1F9BB6F3C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39"/>
                <a:ext cx="4852" cy="8"/>
              </a:xfrm>
              <a:prstGeom prst="rect">
                <a:avLst/>
              </a:prstGeom>
              <a:solidFill>
                <a:srgbClr val="00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34" name="Rectangle 70">
                <a:extLst>
                  <a:ext uri="{FF2B5EF4-FFF2-40B4-BE49-F238E27FC236}">
                    <a16:creationId xmlns:a16="http://schemas.microsoft.com/office/drawing/2014/main" id="{E5CCA8DC-E84B-5B74-C7D4-AB9D55D9E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47"/>
                <a:ext cx="4852" cy="8"/>
              </a:xfrm>
              <a:prstGeom prst="rect">
                <a:avLst/>
              </a:prstGeom>
              <a:solidFill>
                <a:srgbClr val="004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35" name="Rectangle 71">
                <a:extLst>
                  <a:ext uri="{FF2B5EF4-FFF2-40B4-BE49-F238E27FC236}">
                    <a16:creationId xmlns:a16="http://schemas.microsoft.com/office/drawing/2014/main" id="{F9D055B5-9EAA-7D9E-3C5E-04BC759ED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55"/>
                <a:ext cx="4852" cy="9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36" name="Rectangle 72">
                <a:extLst>
                  <a:ext uri="{FF2B5EF4-FFF2-40B4-BE49-F238E27FC236}">
                    <a16:creationId xmlns:a16="http://schemas.microsoft.com/office/drawing/2014/main" id="{EF900207-DEC0-FD2E-39CC-D6763D3867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64"/>
                <a:ext cx="4852" cy="4"/>
              </a:xfrm>
              <a:prstGeom prst="rect">
                <a:avLst/>
              </a:pr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37" name="Rectangle 73">
                <a:extLst>
                  <a:ext uri="{FF2B5EF4-FFF2-40B4-BE49-F238E27FC236}">
                    <a16:creationId xmlns:a16="http://schemas.microsoft.com/office/drawing/2014/main" id="{DE883209-533F-832B-FDED-3479259FD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63"/>
                <a:ext cx="4852" cy="1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38" name="Rectangle 74">
                <a:extLst>
                  <a:ext uri="{FF2B5EF4-FFF2-40B4-BE49-F238E27FC236}">
                    <a16:creationId xmlns:a16="http://schemas.microsoft.com/office/drawing/2014/main" id="{587BE26F-9367-3813-E3DD-EEF915CBF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73"/>
                <a:ext cx="4852" cy="11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39" name="Rectangle 75">
                <a:extLst>
                  <a:ext uri="{FF2B5EF4-FFF2-40B4-BE49-F238E27FC236}">
                    <a16:creationId xmlns:a16="http://schemas.microsoft.com/office/drawing/2014/main" id="{6E97CE0A-4006-6A54-C8CF-DC8C10459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84"/>
                <a:ext cx="4852" cy="10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40" name="Rectangle 76">
                <a:extLst>
                  <a:ext uri="{FF2B5EF4-FFF2-40B4-BE49-F238E27FC236}">
                    <a16:creationId xmlns:a16="http://schemas.microsoft.com/office/drawing/2014/main" id="{10798501-E9F7-A22D-880A-5469D427BE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94"/>
                <a:ext cx="4852" cy="10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41" name="Rectangle 77">
                <a:extLst>
                  <a:ext uri="{FF2B5EF4-FFF2-40B4-BE49-F238E27FC236}">
                    <a16:creationId xmlns:a16="http://schemas.microsoft.com/office/drawing/2014/main" id="{CB751F9C-6C47-5A30-981C-FFFBE1FF1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04"/>
                <a:ext cx="4852" cy="11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42" name="Rectangle 78">
                <a:extLst>
                  <a:ext uri="{FF2B5EF4-FFF2-40B4-BE49-F238E27FC236}">
                    <a16:creationId xmlns:a16="http://schemas.microsoft.com/office/drawing/2014/main" id="{B2A68428-4334-33ED-E1C2-C9CF6F0F5B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15"/>
                <a:ext cx="4852" cy="10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43" name="Rectangle 79">
                <a:extLst>
                  <a:ext uri="{FF2B5EF4-FFF2-40B4-BE49-F238E27FC236}">
                    <a16:creationId xmlns:a16="http://schemas.microsoft.com/office/drawing/2014/main" id="{E7BF9C4F-A368-EE6D-CB9B-70DEC23067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25"/>
                <a:ext cx="4852" cy="10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44" name="Rectangle 80">
                <a:extLst>
                  <a:ext uri="{FF2B5EF4-FFF2-40B4-BE49-F238E27FC236}">
                    <a16:creationId xmlns:a16="http://schemas.microsoft.com/office/drawing/2014/main" id="{17765C12-4B35-E019-5C74-218591F27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35"/>
                <a:ext cx="4852" cy="10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45" name="Rectangle 81">
                <a:extLst>
                  <a:ext uri="{FF2B5EF4-FFF2-40B4-BE49-F238E27FC236}">
                    <a16:creationId xmlns:a16="http://schemas.microsoft.com/office/drawing/2014/main" id="{02F2F705-CE57-8F76-6E3E-9F37738E5C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45"/>
                <a:ext cx="4852" cy="11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46" name="Rectangle 82">
                <a:extLst>
                  <a:ext uri="{FF2B5EF4-FFF2-40B4-BE49-F238E27FC236}">
                    <a16:creationId xmlns:a16="http://schemas.microsoft.com/office/drawing/2014/main" id="{EC2AF071-13D7-4079-5351-1793CB749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56"/>
                <a:ext cx="4852" cy="10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47" name="Rectangle 83">
                <a:extLst>
                  <a:ext uri="{FF2B5EF4-FFF2-40B4-BE49-F238E27FC236}">
                    <a16:creationId xmlns:a16="http://schemas.microsoft.com/office/drawing/2014/main" id="{18453B6E-C230-8223-E04F-2B34A9716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66"/>
                <a:ext cx="4852" cy="11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48" name="Rectangle 84">
                <a:extLst>
                  <a:ext uri="{FF2B5EF4-FFF2-40B4-BE49-F238E27FC236}">
                    <a16:creationId xmlns:a16="http://schemas.microsoft.com/office/drawing/2014/main" id="{857DD50B-285D-6492-967A-789530ACA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77"/>
                <a:ext cx="4852" cy="10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49" name="Rectangle 85">
                <a:extLst>
                  <a:ext uri="{FF2B5EF4-FFF2-40B4-BE49-F238E27FC236}">
                    <a16:creationId xmlns:a16="http://schemas.microsoft.com/office/drawing/2014/main" id="{7FFE8BE5-87C0-7FE3-2C06-00DD704D1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87"/>
                <a:ext cx="4852" cy="10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50" name="Rectangle 86">
                <a:extLst>
                  <a:ext uri="{FF2B5EF4-FFF2-40B4-BE49-F238E27FC236}">
                    <a16:creationId xmlns:a16="http://schemas.microsoft.com/office/drawing/2014/main" id="{E7EFCC34-BABC-AB29-EC68-C3E70E9C6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97"/>
                <a:ext cx="4852" cy="10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51" name="Rectangle 87">
                <a:extLst>
                  <a:ext uri="{FF2B5EF4-FFF2-40B4-BE49-F238E27FC236}">
                    <a16:creationId xmlns:a16="http://schemas.microsoft.com/office/drawing/2014/main" id="{26B86535-716A-0497-4614-31C08F67B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07"/>
                <a:ext cx="4852" cy="11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52" name="Rectangle 88">
                <a:extLst>
                  <a:ext uri="{FF2B5EF4-FFF2-40B4-BE49-F238E27FC236}">
                    <a16:creationId xmlns:a16="http://schemas.microsoft.com/office/drawing/2014/main" id="{7551AEA4-CB24-9598-23EB-C83E94656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18"/>
                <a:ext cx="4852" cy="10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53" name="Rectangle 89">
                <a:extLst>
                  <a:ext uri="{FF2B5EF4-FFF2-40B4-BE49-F238E27FC236}">
                    <a16:creationId xmlns:a16="http://schemas.microsoft.com/office/drawing/2014/main" id="{674EFEBA-9BD6-D55E-0C4F-7AD893BAD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28"/>
                <a:ext cx="4852" cy="10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54" name="Rectangle 90">
                <a:extLst>
                  <a:ext uri="{FF2B5EF4-FFF2-40B4-BE49-F238E27FC236}">
                    <a16:creationId xmlns:a16="http://schemas.microsoft.com/office/drawing/2014/main" id="{64ED92A9-512D-E081-1DEA-43545B429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38"/>
                <a:ext cx="4852" cy="10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55" name="Rectangle 91">
                <a:extLst>
                  <a:ext uri="{FF2B5EF4-FFF2-40B4-BE49-F238E27FC236}">
                    <a16:creationId xmlns:a16="http://schemas.microsoft.com/office/drawing/2014/main" id="{AFF06E3C-EBD6-23E4-9B2B-9D2A2345C6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48"/>
                <a:ext cx="4852" cy="11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56" name="Rectangle 92">
                <a:extLst>
                  <a:ext uri="{FF2B5EF4-FFF2-40B4-BE49-F238E27FC236}">
                    <a16:creationId xmlns:a16="http://schemas.microsoft.com/office/drawing/2014/main" id="{C4967AB6-A857-5041-B74E-90457ADA6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59"/>
                <a:ext cx="4852" cy="10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57" name="Rectangle 93">
                <a:extLst>
                  <a:ext uri="{FF2B5EF4-FFF2-40B4-BE49-F238E27FC236}">
                    <a16:creationId xmlns:a16="http://schemas.microsoft.com/office/drawing/2014/main" id="{06A0D8E6-E010-BFFF-7E7B-A0A010AEE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69"/>
                <a:ext cx="4852" cy="10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58" name="Rectangle 94">
                <a:extLst>
                  <a:ext uri="{FF2B5EF4-FFF2-40B4-BE49-F238E27FC236}">
                    <a16:creationId xmlns:a16="http://schemas.microsoft.com/office/drawing/2014/main" id="{DAFBE9BC-A2B2-1F2F-C5FE-0A31C344D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79"/>
                <a:ext cx="4852" cy="11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59" name="Rectangle 95">
                <a:extLst>
                  <a:ext uri="{FF2B5EF4-FFF2-40B4-BE49-F238E27FC236}">
                    <a16:creationId xmlns:a16="http://schemas.microsoft.com/office/drawing/2014/main" id="{765E1E8D-CF8C-C60F-CE4B-B45FB915A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90"/>
                <a:ext cx="4852" cy="10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60" name="Rectangle 96">
                <a:extLst>
                  <a:ext uri="{FF2B5EF4-FFF2-40B4-BE49-F238E27FC236}">
                    <a16:creationId xmlns:a16="http://schemas.microsoft.com/office/drawing/2014/main" id="{727D72F5-7101-3A25-2964-418E32515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00"/>
                <a:ext cx="4852" cy="10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61" name="Rectangle 97">
                <a:extLst>
                  <a:ext uri="{FF2B5EF4-FFF2-40B4-BE49-F238E27FC236}">
                    <a16:creationId xmlns:a16="http://schemas.microsoft.com/office/drawing/2014/main" id="{5A7B1696-1147-7C07-B6CD-025D37682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10"/>
                <a:ext cx="4852" cy="11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62" name="Rectangle 98">
                <a:extLst>
                  <a:ext uri="{FF2B5EF4-FFF2-40B4-BE49-F238E27FC236}">
                    <a16:creationId xmlns:a16="http://schemas.microsoft.com/office/drawing/2014/main" id="{7FC25662-E812-69B5-6EAE-938D05903B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21"/>
                <a:ext cx="4852" cy="10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63" name="Rectangle 99">
                <a:extLst>
                  <a:ext uri="{FF2B5EF4-FFF2-40B4-BE49-F238E27FC236}">
                    <a16:creationId xmlns:a16="http://schemas.microsoft.com/office/drawing/2014/main" id="{71D393A4-C77B-9545-A2F7-2514127CF6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31"/>
                <a:ext cx="4852" cy="10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64" name="Rectangle 100">
                <a:extLst>
                  <a:ext uri="{FF2B5EF4-FFF2-40B4-BE49-F238E27FC236}">
                    <a16:creationId xmlns:a16="http://schemas.microsoft.com/office/drawing/2014/main" id="{9A94F135-F889-E83A-8705-D7EADA44F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41"/>
                <a:ext cx="4852" cy="11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65" name="Rectangle 101">
                <a:extLst>
                  <a:ext uri="{FF2B5EF4-FFF2-40B4-BE49-F238E27FC236}">
                    <a16:creationId xmlns:a16="http://schemas.microsoft.com/office/drawing/2014/main" id="{70159267-F22B-973F-9F7E-CAAA54A22E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52"/>
                <a:ext cx="4852" cy="10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66" name="Rectangle 102">
                <a:extLst>
                  <a:ext uri="{FF2B5EF4-FFF2-40B4-BE49-F238E27FC236}">
                    <a16:creationId xmlns:a16="http://schemas.microsoft.com/office/drawing/2014/main" id="{A7169420-4E6C-9B9C-5C80-67630777AE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62"/>
                <a:ext cx="4852" cy="10"/>
              </a:xfrm>
              <a:prstGeom prst="rect">
                <a:avLst/>
              </a:prstGeom>
              <a:solidFill>
                <a:srgbClr val="000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67" name="Rectangle 103">
                <a:extLst>
                  <a:ext uri="{FF2B5EF4-FFF2-40B4-BE49-F238E27FC236}">
                    <a16:creationId xmlns:a16="http://schemas.microsoft.com/office/drawing/2014/main" id="{7E7713FA-1ABE-538D-B101-2E862475D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72"/>
                <a:ext cx="4852" cy="6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68" name="Rectangle 104">
                <a:extLst>
                  <a:ext uri="{FF2B5EF4-FFF2-40B4-BE49-F238E27FC236}">
                    <a16:creationId xmlns:a16="http://schemas.microsoft.com/office/drawing/2014/main" id="{58EAA71C-1075-9B37-27DD-25D42AE1A0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68"/>
                <a:ext cx="4852" cy="31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69" name="Rectangle 105">
                <a:extLst>
                  <a:ext uri="{FF2B5EF4-FFF2-40B4-BE49-F238E27FC236}">
                    <a16:creationId xmlns:a16="http://schemas.microsoft.com/office/drawing/2014/main" id="{0C27C6AF-B05E-26C2-5373-F6F18E65A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63"/>
                <a:ext cx="4852" cy="1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70" name="Rectangle 106">
                <a:extLst>
                  <a:ext uri="{FF2B5EF4-FFF2-40B4-BE49-F238E27FC236}">
                    <a16:creationId xmlns:a16="http://schemas.microsoft.com/office/drawing/2014/main" id="{84A9BAE9-9DFA-C4BE-8A66-715AE87C9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73"/>
                <a:ext cx="4852" cy="11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71" name="Rectangle 107">
                <a:extLst>
                  <a:ext uri="{FF2B5EF4-FFF2-40B4-BE49-F238E27FC236}">
                    <a16:creationId xmlns:a16="http://schemas.microsoft.com/office/drawing/2014/main" id="{461C41DC-74CE-D1CB-E50B-1929AC2CC6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84"/>
                <a:ext cx="4852" cy="10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72" name="Rectangle 108">
                <a:extLst>
                  <a:ext uri="{FF2B5EF4-FFF2-40B4-BE49-F238E27FC236}">
                    <a16:creationId xmlns:a16="http://schemas.microsoft.com/office/drawing/2014/main" id="{CC25C8DB-4925-4609-65F2-276A43F8A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94"/>
                <a:ext cx="4852" cy="10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73" name="Rectangle 109">
                <a:extLst>
                  <a:ext uri="{FF2B5EF4-FFF2-40B4-BE49-F238E27FC236}">
                    <a16:creationId xmlns:a16="http://schemas.microsoft.com/office/drawing/2014/main" id="{93A66498-CB1D-4603-FC2C-32C290A65B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04"/>
                <a:ext cx="4852" cy="11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74" name="Rectangle 110">
                <a:extLst>
                  <a:ext uri="{FF2B5EF4-FFF2-40B4-BE49-F238E27FC236}">
                    <a16:creationId xmlns:a16="http://schemas.microsoft.com/office/drawing/2014/main" id="{955418F4-08F4-C91E-3729-3B77FCF213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15"/>
                <a:ext cx="4852" cy="10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75" name="Rectangle 111">
                <a:extLst>
                  <a:ext uri="{FF2B5EF4-FFF2-40B4-BE49-F238E27FC236}">
                    <a16:creationId xmlns:a16="http://schemas.microsoft.com/office/drawing/2014/main" id="{F8960D26-A10E-6E33-15A9-0B74340EE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25"/>
                <a:ext cx="4852" cy="10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76" name="Rectangle 112">
                <a:extLst>
                  <a:ext uri="{FF2B5EF4-FFF2-40B4-BE49-F238E27FC236}">
                    <a16:creationId xmlns:a16="http://schemas.microsoft.com/office/drawing/2014/main" id="{E3CE273A-8EB1-2F85-577D-B6C02C870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35"/>
                <a:ext cx="4852" cy="10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77" name="Rectangle 113">
                <a:extLst>
                  <a:ext uri="{FF2B5EF4-FFF2-40B4-BE49-F238E27FC236}">
                    <a16:creationId xmlns:a16="http://schemas.microsoft.com/office/drawing/2014/main" id="{2C3082AA-C56F-18C9-BC4F-6F74F0129A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45"/>
                <a:ext cx="4852" cy="11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78" name="Rectangle 114">
                <a:extLst>
                  <a:ext uri="{FF2B5EF4-FFF2-40B4-BE49-F238E27FC236}">
                    <a16:creationId xmlns:a16="http://schemas.microsoft.com/office/drawing/2014/main" id="{7B205D25-1753-5B20-A5A8-E840CED0B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56"/>
                <a:ext cx="4852" cy="10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79" name="Rectangle 115">
                <a:extLst>
                  <a:ext uri="{FF2B5EF4-FFF2-40B4-BE49-F238E27FC236}">
                    <a16:creationId xmlns:a16="http://schemas.microsoft.com/office/drawing/2014/main" id="{32C3CDE1-A254-F9DE-22E6-138708B0D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66"/>
                <a:ext cx="4852" cy="11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80" name="Rectangle 116">
                <a:extLst>
                  <a:ext uri="{FF2B5EF4-FFF2-40B4-BE49-F238E27FC236}">
                    <a16:creationId xmlns:a16="http://schemas.microsoft.com/office/drawing/2014/main" id="{FAC6A263-DFEB-7FFF-67F7-2ADEAF7B1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77"/>
                <a:ext cx="4852" cy="10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81" name="Rectangle 117">
                <a:extLst>
                  <a:ext uri="{FF2B5EF4-FFF2-40B4-BE49-F238E27FC236}">
                    <a16:creationId xmlns:a16="http://schemas.microsoft.com/office/drawing/2014/main" id="{0B795792-1B18-3793-772D-76AB3EDC2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87"/>
                <a:ext cx="4852" cy="10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82" name="Rectangle 118">
                <a:extLst>
                  <a:ext uri="{FF2B5EF4-FFF2-40B4-BE49-F238E27FC236}">
                    <a16:creationId xmlns:a16="http://schemas.microsoft.com/office/drawing/2014/main" id="{3172BB36-CBEB-9598-ED0E-242EA0124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97"/>
                <a:ext cx="4852" cy="10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83" name="Rectangle 119">
                <a:extLst>
                  <a:ext uri="{FF2B5EF4-FFF2-40B4-BE49-F238E27FC236}">
                    <a16:creationId xmlns:a16="http://schemas.microsoft.com/office/drawing/2014/main" id="{26DFBCC9-B9DD-7EE7-2013-8360E2B30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07"/>
                <a:ext cx="4852" cy="11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84" name="Rectangle 120">
                <a:extLst>
                  <a:ext uri="{FF2B5EF4-FFF2-40B4-BE49-F238E27FC236}">
                    <a16:creationId xmlns:a16="http://schemas.microsoft.com/office/drawing/2014/main" id="{8B8A8A6A-A634-E49E-3802-E43E6111A4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18"/>
                <a:ext cx="4852" cy="10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85" name="Rectangle 121">
                <a:extLst>
                  <a:ext uri="{FF2B5EF4-FFF2-40B4-BE49-F238E27FC236}">
                    <a16:creationId xmlns:a16="http://schemas.microsoft.com/office/drawing/2014/main" id="{78DE8169-5C60-D8F7-E72C-8AF1582D66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28"/>
                <a:ext cx="4852" cy="10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86" name="Rectangle 122">
                <a:extLst>
                  <a:ext uri="{FF2B5EF4-FFF2-40B4-BE49-F238E27FC236}">
                    <a16:creationId xmlns:a16="http://schemas.microsoft.com/office/drawing/2014/main" id="{92B454EC-73FC-5DBA-DBCE-0E57C206E3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38"/>
                <a:ext cx="4852" cy="10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87" name="Rectangle 123">
                <a:extLst>
                  <a:ext uri="{FF2B5EF4-FFF2-40B4-BE49-F238E27FC236}">
                    <a16:creationId xmlns:a16="http://schemas.microsoft.com/office/drawing/2014/main" id="{92601AC6-C222-BE52-719F-2DE54683A7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48"/>
                <a:ext cx="4852" cy="11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88" name="Rectangle 124">
                <a:extLst>
                  <a:ext uri="{FF2B5EF4-FFF2-40B4-BE49-F238E27FC236}">
                    <a16:creationId xmlns:a16="http://schemas.microsoft.com/office/drawing/2014/main" id="{ABFE4D9A-421D-012B-20AB-1547AE4CF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59"/>
                <a:ext cx="4852" cy="10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89" name="Rectangle 125">
                <a:extLst>
                  <a:ext uri="{FF2B5EF4-FFF2-40B4-BE49-F238E27FC236}">
                    <a16:creationId xmlns:a16="http://schemas.microsoft.com/office/drawing/2014/main" id="{2B27AE28-41FD-C967-7073-046D44A43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69"/>
                <a:ext cx="4852" cy="10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90" name="Rectangle 126">
                <a:extLst>
                  <a:ext uri="{FF2B5EF4-FFF2-40B4-BE49-F238E27FC236}">
                    <a16:creationId xmlns:a16="http://schemas.microsoft.com/office/drawing/2014/main" id="{0CD7DEF3-BEE4-DE79-D333-BC0870111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79"/>
                <a:ext cx="4852" cy="11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91" name="Rectangle 127">
                <a:extLst>
                  <a:ext uri="{FF2B5EF4-FFF2-40B4-BE49-F238E27FC236}">
                    <a16:creationId xmlns:a16="http://schemas.microsoft.com/office/drawing/2014/main" id="{017C1551-B882-897E-A7F0-8EB5D0C5C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90"/>
                <a:ext cx="4852" cy="10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92" name="Rectangle 128">
                <a:extLst>
                  <a:ext uri="{FF2B5EF4-FFF2-40B4-BE49-F238E27FC236}">
                    <a16:creationId xmlns:a16="http://schemas.microsoft.com/office/drawing/2014/main" id="{EEEA1F84-B67F-487A-D033-DA2FD8BE7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00"/>
                <a:ext cx="4852" cy="10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93" name="Rectangle 129">
                <a:extLst>
                  <a:ext uri="{FF2B5EF4-FFF2-40B4-BE49-F238E27FC236}">
                    <a16:creationId xmlns:a16="http://schemas.microsoft.com/office/drawing/2014/main" id="{73EFB134-A601-3B75-5860-0E9005A4BD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10"/>
                <a:ext cx="4852" cy="11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94" name="Rectangle 130">
                <a:extLst>
                  <a:ext uri="{FF2B5EF4-FFF2-40B4-BE49-F238E27FC236}">
                    <a16:creationId xmlns:a16="http://schemas.microsoft.com/office/drawing/2014/main" id="{27463C18-B13D-C7A4-8970-278CE29723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21"/>
                <a:ext cx="4852" cy="10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95" name="Rectangle 131">
                <a:extLst>
                  <a:ext uri="{FF2B5EF4-FFF2-40B4-BE49-F238E27FC236}">
                    <a16:creationId xmlns:a16="http://schemas.microsoft.com/office/drawing/2014/main" id="{23A6DB0E-F629-CB90-5A91-686912E79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31"/>
                <a:ext cx="4852" cy="10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96" name="Rectangle 132">
                <a:extLst>
                  <a:ext uri="{FF2B5EF4-FFF2-40B4-BE49-F238E27FC236}">
                    <a16:creationId xmlns:a16="http://schemas.microsoft.com/office/drawing/2014/main" id="{DF6811D3-BE8D-563F-98AC-E95910132B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41"/>
                <a:ext cx="4852" cy="11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97" name="Rectangle 133">
                <a:extLst>
                  <a:ext uri="{FF2B5EF4-FFF2-40B4-BE49-F238E27FC236}">
                    <a16:creationId xmlns:a16="http://schemas.microsoft.com/office/drawing/2014/main" id="{53BA8302-1F4E-6791-8F20-6C1AABF427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52"/>
                <a:ext cx="4852" cy="10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98" name="Rectangle 134">
                <a:extLst>
                  <a:ext uri="{FF2B5EF4-FFF2-40B4-BE49-F238E27FC236}">
                    <a16:creationId xmlns:a16="http://schemas.microsoft.com/office/drawing/2014/main" id="{B558EBEF-7710-5DB0-9339-886ED624F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62"/>
                <a:ext cx="4852" cy="10"/>
              </a:xfrm>
              <a:prstGeom prst="rect">
                <a:avLst/>
              </a:prstGeom>
              <a:solidFill>
                <a:srgbClr val="000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2999" name="Rectangle 135">
                <a:extLst>
                  <a:ext uri="{FF2B5EF4-FFF2-40B4-BE49-F238E27FC236}">
                    <a16:creationId xmlns:a16="http://schemas.microsoft.com/office/drawing/2014/main" id="{5650321D-A11B-B421-E0A0-7F3AAF5F5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72"/>
                <a:ext cx="4852" cy="6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00" name="Rectangle 136">
                <a:extLst>
                  <a:ext uri="{FF2B5EF4-FFF2-40B4-BE49-F238E27FC236}">
                    <a16:creationId xmlns:a16="http://schemas.microsoft.com/office/drawing/2014/main" id="{8EB6E971-A92A-8040-3DAD-2A16D84EDA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74"/>
                <a:ext cx="4852" cy="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01" name="Rectangle 137">
                <a:extLst>
                  <a:ext uri="{FF2B5EF4-FFF2-40B4-BE49-F238E27FC236}">
                    <a16:creationId xmlns:a16="http://schemas.microsoft.com/office/drawing/2014/main" id="{B77747D7-16BC-CFD6-C3F3-F94AFB701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82"/>
                <a:ext cx="4852" cy="8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02" name="Rectangle 138">
                <a:extLst>
                  <a:ext uri="{FF2B5EF4-FFF2-40B4-BE49-F238E27FC236}">
                    <a16:creationId xmlns:a16="http://schemas.microsoft.com/office/drawing/2014/main" id="{8ED6DAB6-7BE4-67CE-D9C4-766580370F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90"/>
                <a:ext cx="4852" cy="9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03" name="Rectangle 139">
                <a:extLst>
                  <a:ext uri="{FF2B5EF4-FFF2-40B4-BE49-F238E27FC236}">
                    <a16:creationId xmlns:a16="http://schemas.microsoft.com/office/drawing/2014/main" id="{F860AA77-73C1-B135-5927-6FAFA70C9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99"/>
                <a:ext cx="4852" cy="8"/>
              </a:xfrm>
              <a:prstGeom prst="rect">
                <a:avLst/>
              </a:prstGeom>
              <a:solidFill>
                <a:srgbClr val="F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04" name="Rectangle 140">
                <a:extLst>
                  <a:ext uri="{FF2B5EF4-FFF2-40B4-BE49-F238E27FC236}">
                    <a16:creationId xmlns:a16="http://schemas.microsoft.com/office/drawing/2014/main" id="{FF270B26-6F7C-8444-7222-17F4965485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07"/>
                <a:ext cx="4852" cy="8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05" name="Rectangle 141">
                <a:extLst>
                  <a:ext uri="{FF2B5EF4-FFF2-40B4-BE49-F238E27FC236}">
                    <a16:creationId xmlns:a16="http://schemas.microsoft.com/office/drawing/2014/main" id="{1B8E5C7D-89D8-AAA3-1DD5-BB65806378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15"/>
                <a:ext cx="4852" cy="8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06" name="Rectangle 142">
                <a:extLst>
                  <a:ext uri="{FF2B5EF4-FFF2-40B4-BE49-F238E27FC236}">
                    <a16:creationId xmlns:a16="http://schemas.microsoft.com/office/drawing/2014/main" id="{8C516818-AC98-189B-682A-43C6FD68C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23"/>
                <a:ext cx="4852" cy="9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07" name="Rectangle 143">
                <a:extLst>
                  <a:ext uri="{FF2B5EF4-FFF2-40B4-BE49-F238E27FC236}">
                    <a16:creationId xmlns:a16="http://schemas.microsoft.com/office/drawing/2014/main" id="{B3A35B48-9F6A-8569-0D09-DFA5EF964B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32"/>
                <a:ext cx="4852" cy="8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08" name="Rectangle 144">
                <a:extLst>
                  <a:ext uri="{FF2B5EF4-FFF2-40B4-BE49-F238E27FC236}">
                    <a16:creationId xmlns:a16="http://schemas.microsoft.com/office/drawing/2014/main" id="{C02751CF-8167-5DD3-2E28-EE0109B2B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40"/>
                <a:ext cx="4852" cy="8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09" name="Rectangle 145">
                <a:extLst>
                  <a:ext uri="{FF2B5EF4-FFF2-40B4-BE49-F238E27FC236}">
                    <a16:creationId xmlns:a16="http://schemas.microsoft.com/office/drawing/2014/main" id="{6734FFF7-0FF8-0226-3806-4E93567842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48"/>
                <a:ext cx="4852" cy="9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10" name="Rectangle 146">
                <a:extLst>
                  <a:ext uri="{FF2B5EF4-FFF2-40B4-BE49-F238E27FC236}">
                    <a16:creationId xmlns:a16="http://schemas.microsoft.com/office/drawing/2014/main" id="{06078CF5-870E-4DF4-D416-E69BF0EFF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57"/>
                <a:ext cx="4852" cy="8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11" name="Rectangle 147">
                <a:extLst>
                  <a:ext uri="{FF2B5EF4-FFF2-40B4-BE49-F238E27FC236}">
                    <a16:creationId xmlns:a16="http://schemas.microsoft.com/office/drawing/2014/main" id="{5F7405B1-748A-67B8-6B6F-641C0693F8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65"/>
                <a:ext cx="4852" cy="8"/>
              </a:xfrm>
              <a:prstGeom prst="rect">
                <a:avLst/>
              </a:pr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12" name="Rectangle 148">
                <a:extLst>
                  <a:ext uri="{FF2B5EF4-FFF2-40B4-BE49-F238E27FC236}">
                    <a16:creationId xmlns:a16="http://schemas.microsoft.com/office/drawing/2014/main" id="{398493C7-B288-FB37-1B69-6F9114BEF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73"/>
                <a:ext cx="4852" cy="8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13" name="Rectangle 149">
                <a:extLst>
                  <a:ext uri="{FF2B5EF4-FFF2-40B4-BE49-F238E27FC236}">
                    <a16:creationId xmlns:a16="http://schemas.microsoft.com/office/drawing/2014/main" id="{8F87BEE3-1644-7FDC-8B18-940F0FB7B5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81"/>
                <a:ext cx="4852" cy="9"/>
              </a:xfrm>
              <a:prstGeom prst="rect">
                <a:avLst/>
              </a:prstGeom>
              <a:solidFill>
                <a:srgbClr val="C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14" name="Rectangle 150">
                <a:extLst>
                  <a:ext uri="{FF2B5EF4-FFF2-40B4-BE49-F238E27FC236}">
                    <a16:creationId xmlns:a16="http://schemas.microsoft.com/office/drawing/2014/main" id="{E5101CA3-4D0C-D23E-EF7D-E86968CD6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90"/>
                <a:ext cx="4852" cy="8"/>
              </a:xfrm>
              <a:prstGeom prst="rect">
                <a:avLst/>
              </a:prstGeom>
              <a:solidFill>
                <a:srgbClr val="C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15" name="Rectangle 151">
                <a:extLst>
                  <a:ext uri="{FF2B5EF4-FFF2-40B4-BE49-F238E27FC236}">
                    <a16:creationId xmlns:a16="http://schemas.microsoft.com/office/drawing/2014/main" id="{AB25DB53-C19F-4512-8E8F-9C965FFD2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98"/>
                <a:ext cx="4852" cy="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16" name="Rectangle 152">
                <a:extLst>
                  <a:ext uri="{FF2B5EF4-FFF2-40B4-BE49-F238E27FC236}">
                    <a16:creationId xmlns:a16="http://schemas.microsoft.com/office/drawing/2014/main" id="{620E1BE2-3FB8-E0BB-0D1B-A9711CBAF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06"/>
                <a:ext cx="4852" cy="8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17" name="Rectangle 153">
                <a:extLst>
                  <a:ext uri="{FF2B5EF4-FFF2-40B4-BE49-F238E27FC236}">
                    <a16:creationId xmlns:a16="http://schemas.microsoft.com/office/drawing/2014/main" id="{D9EED315-D5C6-3DEF-D814-B5A60D687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14"/>
                <a:ext cx="4852" cy="8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18" name="Rectangle 154">
                <a:extLst>
                  <a:ext uri="{FF2B5EF4-FFF2-40B4-BE49-F238E27FC236}">
                    <a16:creationId xmlns:a16="http://schemas.microsoft.com/office/drawing/2014/main" id="{14B71391-1150-A1E6-A906-FD90700FAD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22"/>
                <a:ext cx="4852" cy="8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19" name="Rectangle 155">
                <a:extLst>
                  <a:ext uri="{FF2B5EF4-FFF2-40B4-BE49-F238E27FC236}">
                    <a16:creationId xmlns:a16="http://schemas.microsoft.com/office/drawing/2014/main" id="{29E309C4-388A-6882-2291-7882D44C0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30"/>
                <a:ext cx="4852" cy="9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20" name="Rectangle 156">
                <a:extLst>
                  <a:ext uri="{FF2B5EF4-FFF2-40B4-BE49-F238E27FC236}">
                    <a16:creationId xmlns:a16="http://schemas.microsoft.com/office/drawing/2014/main" id="{4D977F6A-9B90-707C-2FD7-8E3FD84A1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39"/>
                <a:ext cx="4852" cy="8"/>
              </a:xfrm>
              <a:prstGeom prst="rect">
                <a:avLst/>
              </a:pr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21" name="Rectangle 157">
                <a:extLst>
                  <a:ext uri="{FF2B5EF4-FFF2-40B4-BE49-F238E27FC236}">
                    <a16:creationId xmlns:a16="http://schemas.microsoft.com/office/drawing/2014/main" id="{099D7FAC-5390-82EA-59C9-F78ECE0F1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47"/>
                <a:ext cx="4852" cy="8"/>
              </a:xfrm>
              <a:prstGeom prst="rect">
                <a:avLst/>
              </a:pr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22" name="Rectangle 158">
                <a:extLst>
                  <a:ext uri="{FF2B5EF4-FFF2-40B4-BE49-F238E27FC236}">
                    <a16:creationId xmlns:a16="http://schemas.microsoft.com/office/drawing/2014/main" id="{955FEF47-D8DF-7A69-35C9-FDC2DE24A5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55"/>
                <a:ext cx="4852" cy="8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23" name="Rectangle 159">
                <a:extLst>
                  <a:ext uri="{FF2B5EF4-FFF2-40B4-BE49-F238E27FC236}">
                    <a16:creationId xmlns:a16="http://schemas.microsoft.com/office/drawing/2014/main" id="{70A7C458-A588-CD2F-171E-D256945AA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63"/>
                <a:ext cx="4852" cy="9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24" name="Rectangle 160">
                <a:extLst>
                  <a:ext uri="{FF2B5EF4-FFF2-40B4-BE49-F238E27FC236}">
                    <a16:creationId xmlns:a16="http://schemas.microsoft.com/office/drawing/2014/main" id="{7A0C92C4-5093-2A4E-A3E1-6E5B1F8CC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72"/>
                <a:ext cx="4852" cy="8"/>
              </a:xfrm>
              <a:prstGeom prst="rect">
                <a:avLst/>
              </a:pr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25" name="Rectangle 161">
                <a:extLst>
                  <a:ext uri="{FF2B5EF4-FFF2-40B4-BE49-F238E27FC236}">
                    <a16:creationId xmlns:a16="http://schemas.microsoft.com/office/drawing/2014/main" id="{83A0379D-91FD-366C-AFD0-CC513E71ED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80"/>
                <a:ext cx="4852" cy="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26" name="Rectangle 162">
                <a:extLst>
                  <a:ext uri="{FF2B5EF4-FFF2-40B4-BE49-F238E27FC236}">
                    <a16:creationId xmlns:a16="http://schemas.microsoft.com/office/drawing/2014/main" id="{C852A751-4C1C-46B9-4AFA-404325F255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88"/>
                <a:ext cx="4852" cy="9"/>
              </a:xfrm>
              <a:prstGeom prst="rect">
                <a:avLst/>
              </a:pr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27" name="Rectangle 163">
                <a:extLst>
                  <a:ext uri="{FF2B5EF4-FFF2-40B4-BE49-F238E27FC236}">
                    <a16:creationId xmlns:a16="http://schemas.microsoft.com/office/drawing/2014/main" id="{661E1540-BE48-6441-8BFE-F1AB0600E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97"/>
                <a:ext cx="4852" cy="8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28" name="Rectangle 164">
                <a:extLst>
                  <a:ext uri="{FF2B5EF4-FFF2-40B4-BE49-F238E27FC236}">
                    <a16:creationId xmlns:a16="http://schemas.microsoft.com/office/drawing/2014/main" id="{284B0731-0232-BAC1-493A-25DFB2693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05"/>
                <a:ext cx="4852" cy="8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29" name="Rectangle 165">
                <a:extLst>
                  <a:ext uri="{FF2B5EF4-FFF2-40B4-BE49-F238E27FC236}">
                    <a16:creationId xmlns:a16="http://schemas.microsoft.com/office/drawing/2014/main" id="{EF713DD8-DF40-E762-F361-B5E11334E8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13"/>
                <a:ext cx="4852" cy="8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30" name="Rectangle 166">
                <a:extLst>
                  <a:ext uri="{FF2B5EF4-FFF2-40B4-BE49-F238E27FC236}">
                    <a16:creationId xmlns:a16="http://schemas.microsoft.com/office/drawing/2014/main" id="{35094144-9793-833D-9950-83394CC1B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21"/>
                <a:ext cx="4852" cy="5"/>
              </a:xfrm>
              <a:prstGeom prst="rect">
                <a:avLst/>
              </a:prstGeom>
              <a:solidFill>
                <a:srgbClr val="8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31" name="Rectangle 167">
                <a:extLst>
                  <a:ext uri="{FF2B5EF4-FFF2-40B4-BE49-F238E27FC236}">
                    <a16:creationId xmlns:a16="http://schemas.microsoft.com/office/drawing/2014/main" id="{A191C140-274D-1D31-09BF-CBB231DE8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78"/>
                <a:ext cx="4852" cy="2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32" name="Rectangle 168">
                <a:extLst>
                  <a:ext uri="{FF2B5EF4-FFF2-40B4-BE49-F238E27FC236}">
                    <a16:creationId xmlns:a16="http://schemas.microsoft.com/office/drawing/2014/main" id="{9D382391-AD77-4C1C-5194-4D84E830DE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74"/>
                <a:ext cx="4852" cy="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33" name="Rectangle 169">
                <a:extLst>
                  <a:ext uri="{FF2B5EF4-FFF2-40B4-BE49-F238E27FC236}">
                    <a16:creationId xmlns:a16="http://schemas.microsoft.com/office/drawing/2014/main" id="{0CBFF0B8-782E-2E7A-E90B-737B349362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82"/>
                <a:ext cx="4852" cy="8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34" name="Rectangle 170">
                <a:extLst>
                  <a:ext uri="{FF2B5EF4-FFF2-40B4-BE49-F238E27FC236}">
                    <a16:creationId xmlns:a16="http://schemas.microsoft.com/office/drawing/2014/main" id="{FFC9B00C-62B8-EDC0-FF0B-44255023A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90"/>
                <a:ext cx="4852" cy="9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35" name="Rectangle 171">
                <a:extLst>
                  <a:ext uri="{FF2B5EF4-FFF2-40B4-BE49-F238E27FC236}">
                    <a16:creationId xmlns:a16="http://schemas.microsoft.com/office/drawing/2014/main" id="{DFA4DC67-2B50-8FDC-64AA-002AD0217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99"/>
                <a:ext cx="4852" cy="8"/>
              </a:xfrm>
              <a:prstGeom prst="rect">
                <a:avLst/>
              </a:prstGeom>
              <a:solidFill>
                <a:srgbClr val="F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36" name="Rectangle 172">
                <a:extLst>
                  <a:ext uri="{FF2B5EF4-FFF2-40B4-BE49-F238E27FC236}">
                    <a16:creationId xmlns:a16="http://schemas.microsoft.com/office/drawing/2014/main" id="{0A138790-DB40-B86D-ADB6-AEEB68105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07"/>
                <a:ext cx="4852" cy="8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37" name="Rectangle 173">
                <a:extLst>
                  <a:ext uri="{FF2B5EF4-FFF2-40B4-BE49-F238E27FC236}">
                    <a16:creationId xmlns:a16="http://schemas.microsoft.com/office/drawing/2014/main" id="{C677C87F-D88B-FDAE-6935-8DD6201A57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15"/>
                <a:ext cx="4852" cy="8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38" name="Rectangle 174">
                <a:extLst>
                  <a:ext uri="{FF2B5EF4-FFF2-40B4-BE49-F238E27FC236}">
                    <a16:creationId xmlns:a16="http://schemas.microsoft.com/office/drawing/2014/main" id="{C92E79BD-6A05-88EE-2901-491AA37CA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23"/>
                <a:ext cx="4852" cy="9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39" name="Rectangle 175">
                <a:extLst>
                  <a:ext uri="{FF2B5EF4-FFF2-40B4-BE49-F238E27FC236}">
                    <a16:creationId xmlns:a16="http://schemas.microsoft.com/office/drawing/2014/main" id="{47708D46-08E1-5107-7908-E613055332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32"/>
                <a:ext cx="4852" cy="8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40" name="Rectangle 176">
                <a:extLst>
                  <a:ext uri="{FF2B5EF4-FFF2-40B4-BE49-F238E27FC236}">
                    <a16:creationId xmlns:a16="http://schemas.microsoft.com/office/drawing/2014/main" id="{D712C1D2-E5B0-AFD1-B4F6-C45B845C3B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40"/>
                <a:ext cx="4852" cy="8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41" name="Rectangle 177">
                <a:extLst>
                  <a:ext uri="{FF2B5EF4-FFF2-40B4-BE49-F238E27FC236}">
                    <a16:creationId xmlns:a16="http://schemas.microsoft.com/office/drawing/2014/main" id="{1E4713E5-5BC3-1852-7FDA-A5351369F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48"/>
                <a:ext cx="4852" cy="9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42" name="Rectangle 178">
                <a:extLst>
                  <a:ext uri="{FF2B5EF4-FFF2-40B4-BE49-F238E27FC236}">
                    <a16:creationId xmlns:a16="http://schemas.microsoft.com/office/drawing/2014/main" id="{463776D5-B559-EE51-FB6A-938B5F770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57"/>
                <a:ext cx="4852" cy="8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43" name="Rectangle 179">
                <a:extLst>
                  <a:ext uri="{FF2B5EF4-FFF2-40B4-BE49-F238E27FC236}">
                    <a16:creationId xmlns:a16="http://schemas.microsoft.com/office/drawing/2014/main" id="{E9372752-6D81-8917-9F35-2DDAF4BFA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65"/>
                <a:ext cx="4852" cy="8"/>
              </a:xfrm>
              <a:prstGeom prst="rect">
                <a:avLst/>
              </a:pr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44" name="Rectangle 180">
                <a:extLst>
                  <a:ext uri="{FF2B5EF4-FFF2-40B4-BE49-F238E27FC236}">
                    <a16:creationId xmlns:a16="http://schemas.microsoft.com/office/drawing/2014/main" id="{FCC93AE9-1F54-E882-C7A3-472377222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73"/>
                <a:ext cx="4852" cy="8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45" name="Rectangle 181">
                <a:extLst>
                  <a:ext uri="{FF2B5EF4-FFF2-40B4-BE49-F238E27FC236}">
                    <a16:creationId xmlns:a16="http://schemas.microsoft.com/office/drawing/2014/main" id="{0503BE1F-F2CB-8ADF-FF88-247C22A9F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81"/>
                <a:ext cx="4852" cy="9"/>
              </a:xfrm>
              <a:prstGeom prst="rect">
                <a:avLst/>
              </a:prstGeom>
              <a:solidFill>
                <a:srgbClr val="C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46" name="Rectangle 182">
                <a:extLst>
                  <a:ext uri="{FF2B5EF4-FFF2-40B4-BE49-F238E27FC236}">
                    <a16:creationId xmlns:a16="http://schemas.microsoft.com/office/drawing/2014/main" id="{0354BD2B-183D-C59D-D217-5CCCBB07A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90"/>
                <a:ext cx="4852" cy="8"/>
              </a:xfrm>
              <a:prstGeom prst="rect">
                <a:avLst/>
              </a:prstGeom>
              <a:solidFill>
                <a:srgbClr val="C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47" name="Rectangle 183">
                <a:extLst>
                  <a:ext uri="{FF2B5EF4-FFF2-40B4-BE49-F238E27FC236}">
                    <a16:creationId xmlns:a16="http://schemas.microsoft.com/office/drawing/2014/main" id="{3F916419-79F5-DC5D-89FE-591D129D7C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98"/>
                <a:ext cx="4852" cy="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48" name="Rectangle 184">
                <a:extLst>
                  <a:ext uri="{FF2B5EF4-FFF2-40B4-BE49-F238E27FC236}">
                    <a16:creationId xmlns:a16="http://schemas.microsoft.com/office/drawing/2014/main" id="{8DAB902C-F5A0-2977-4B51-C80CD9863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06"/>
                <a:ext cx="4852" cy="8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49" name="Rectangle 185">
                <a:extLst>
                  <a:ext uri="{FF2B5EF4-FFF2-40B4-BE49-F238E27FC236}">
                    <a16:creationId xmlns:a16="http://schemas.microsoft.com/office/drawing/2014/main" id="{4FA7EB6E-F6E3-E780-697A-A31C6E1D9D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14"/>
                <a:ext cx="4852" cy="8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50" name="Rectangle 186">
                <a:extLst>
                  <a:ext uri="{FF2B5EF4-FFF2-40B4-BE49-F238E27FC236}">
                    <a16:creationId xmlns:a16="http://schemas.microsoft.com/office/drawing/2014/main" id="{5909E824-CF06-7277-7BEF-8D8EC7982B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22"/>
                <a:ext cx="4852" cy="8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51" name="Rectangle 187">
                <a:extLst>
                  <a:ext uri="{FF2B5EF4-FFF2-40B4-BE49-F238E27FC236}">
                    <a16:creationId xmlns:a16="http://schemas.microsoft.com/office/drawing/2014/main" id="{D6A96CA3-2E53-2247-F1EB-C30E3E4716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30"/>
                <a:ext cx="4852" cy="9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52" name="Rectangle 188">
                <a:extLst>
                  <a:ext uri="{FF2B5EF4-FFF2-40B4-BE49-F238E27FC236}">
                    <a16:creationId xmlns:a16="http://schemas.microsoft.com/office/drawing/2014/main" id="{EDE80017-8F7C-3AB0-042D-A7A5ACC25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39"/>
                <a:ext cx="4852" cy="8"/>
              </a:xfrm>
              <a:prstGeom prst="rect">
                <a:avLst/>
              </a:pr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53" name="Rectangle 189">
                <a:extLst>
                  <a:ext uri="{FF2B5EF4-FFF2-40B4-BE49-F238E27FC236}">
                    <a16:creationId xmlns:a16="http://schemas.microsoft.com/office/drawing/2014/main" id="{E83642FE-0A34-59B3-DBD8-FDFF5FA646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47"/>
                <a:ext cx="4852" cy="8"/>
              </a:xfrm>
              <a:prstGeom prst="rect">
                <a:avLst/>
              </a:pr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54" name="Rectangle 190">
                <a:extLst>
                  <a:ext uri="{FF2B5EF4-FFF2-40B4-BE49-F238E27FC236}">
                    <a16:creationId xmlns:a16="http://schemas.microsoft.com/office/drawing/2014/main" id="{098D340E-BBF9-3185-CAED-D56991C81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55"/>
                <a:ext cx="4852" cy="8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55" name="Rectangle 191">
                <a:extLst>
                  <a:ext uri="{FF2B5EF4-FFF2-40B4-BE49-F238E27FC236}">
                    <a16:creationId xmlns:a16="http://schemas.microsoft.com/office/drawing/2014/main" id="{1DF2023D-E7C7-AB63-E6F4-747519E75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63"/>
                <a:ext cx="4852" cy="9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56" name="Rectangle 192">
                <a:extLst>
                  <a:ext uri="{FF2B5EF4-FFF2-40B4-BE49-F238E27FC236}">
                    <a16:creationId xmlns:a16="http://schemas.microsoft.com/office/drawing/2014/main" id="{0688AE30-8883-2C2D-FAE9-B88B9CB4C5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72"/>
                <a:ext cx="4852" cy="8"/>
              </a:xfrm>
              <a:prstGeom prst="rect">
                <a:avLst/>
              </a:pr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57" name="Rectangle 193">
                <a:extLst>
                  <a:ext uri="{FF2B5EF4-FFF2-40B4-BE49-F238E27FC236}">
                    <a16:creationId xmlns:a16="http://schemas.microsoft.com/office/drawing/2014/main" id="{0ABAD74D-DB4A-7C02-6046-785B1D1F5C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80"/>
                <a:ext cx="4852" cy="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58" name="Rectangle 194">
                <a:extLst>
                  <a:ext uri="{FF2B5EF4-FFF2-40B4-BE49-F238E27FC236}">
                    <a16:creationId xmlns:a16="http://schemas.microsoft.com/office/drawing/2014/main" id="{9416FAF0-653E-167C-9BAA-4DBBCA5AD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88"/>
                <a:ext cx="4852" cy="9"/>
              </a:xfrm>
              <a:prstGeom prst="rect">
                <a:avLst/>
              </a:pr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59" name="Rectangle 195">
                <a:extLst>
                  <a:ext uri="{FF2B5EF4-FFF2-40B4-BE49-F238E27FC236}">
                    <a16:creationId xmlns:a16="http://schemas.microsoft.com/office/drawing/2014/main" id="{BD9A2559-4679-D22B-AD29-882CD8BD3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97"/>
                <a:ext cx="4852" cy="8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60" name="Rectangle 196">
                <a:extLst>
                  <a:ext uri="{FF2B5EF4-FFF2-40B4-BE49-F238E27FC236}">
                    <a16:creationId xmlns:a16="http://schemas.microsoft.com/office/drawing/2014/main" id="{297F57C9-DB71-B621-E06E-FF81F8021E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05"/>
                <a:ext cx="4852" cy="8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61" name="Rectangle 197">
                <a:extLst>
                  <a:ext uri="{FF2B5EF4-FFF2-40B4-BE49-F238E27FC236}">
                    <a16:creationId xmlns:a16="http://schemas.microsoft.com/office/drawing/2014/main" id="{BC52D983-683D-B36D-4C9E-E6FE76FFB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13"/>
                <a:ext cx="4852" cy="8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62" name="Rectangle 198">
                <a:extLst>
                  <a:ext uri="{FF2B5EF4-FFF2-40B4-BE49-F238E27FC236}">
                    <a16:creationId xmlns:a16="http://schemas.microsoft.com/office/drawing/2014/main" id="{43867E07-DF66-5466-90F1-6D1B81177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21"/>
                <a:ext cx="4852" cy="5"/>
              </a:xfrm>
              <a:prstGeom prst="rect">
                <a:avLst/>
              </a:prstGeom>
              <a:solidFill>
                <a:srgbClr val="8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63" name="Rectangle 199">
                <a:extLst>
                  <a:ext uri="{FF2B5EF4-FFF2-40B4-BE49-F238E27FC236}">
                    <a16:creationId xmlns:a16="http://schemas.microsoft.com/office/drawing/2014/main" id="{EA6B1927-E684-4AD9-BB82-EE5A899EAB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22"/>
                <a:ext cx="4852" cy="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64" name="Rectangle 200">
                <a:extLst>
                  <a:ext uri="{FF2B5EF4-FFF2-40B4-BE49-F238E27FC236}">
                    <a16:creationId xmlns:a16="http://schemas.microsoft.com/office/drawing/2014/main" id="{397C6C55-B233-4554-9806-EF7EEA5AA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30"/>
                <a:ext cx="4852" cy="8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65" name="Rectangle 201">
                <a:extLst>
                  <a:ext uri="{FF2B5EF4-FFF2-40B4-BE49-F238E27FC236}">
                    <a16:creationId xmlns:a16="http://schemas.microsoft.com/office/drawing/2014/main" id="{951D1D39-6864-40BC-09B1-3EA4A092E9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38"/>
                <a:ext cx="4852" cy="9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66" name="Rectangle 202">
                <a:extLst>
                  <a:ext uri="{FF2B5EF4-FFF2-40B4-BE49-F238E27FC236}">
                    <a16:creationId xmlns:a16="http://schemas.microsoft.com/office/drawing/2014/main" id="{190A2E10-AB0F-0E57-19ED-779D81C0A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47"/>
                <a:ext cx="4852" cy="8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67" name="Rectangle 203">
                <a:extLst>
                  <a:ext uri="{FF2B5EF4-FFF2-40B4-BE49-F238E27FC236}">
                    <a16:creationId xmlns:a16="http://schemas.microsoft.com/office/drawing/2014/main" id="{EF18943F-B8DD-F2A1-D324-D60BF7CE9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55"/>
                <a:ext cx="4852" cy="8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68" name="Rectangle 204">
                <a:extLst>
                  <a:ext uri="{FF2B5EF4-FFF2-40B4-BE49-F238E27FC236}">
                    <a16:creationId xmlns:a16="http://schemas.microsoft.com/office/drawing/2014/main" id="{49E90FF0-B9C1-085F-366F-1E6372361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63"/>
                <a:ext cx="4852" cy="8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33069" name="Group 205">
              <a:extLst>
                <a:ext uri="{FF2B5EF4-FFF2-40B4-BE49-F238E27FC236}">
                  <a16:creationId xmlns:a16="http://schemas.microsoft.com/office/drawing/2014/main" id="{9C40F165-E506-DE1B-0129-CF1C3AF4B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" y="1822"/>
              <a:ext cx="4852" cy="883"/>
              <a:chOff x="503" y="1822"/>
              <a:chExt cx="4852" cy="883"/>
            </a:xfrm>
          </p:grpSpPr>
          <p:sp>
            <p:nvSpPr>
              <p:cNvPr id="933070" name="Rectangle 206">
                <a:extLst>
                  <a:ext uri="{FF2B5EF4-FFF2-40B4-BE49-F238E27FC236}">
                    <a16:creationId xmlns:a16="http://schemas.microsoft.com/office/drawing/2014/main" id="{23C7EA0A-5A28-97EB-F956-CE13416FE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71"/>
                <a:ext cx="4852" cy="9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71" name="Rectangle 207">
                <a:extLst>
                  <a:ext uri="{FF2B5EF4-FFF2-40B4-BE49-F238E27FC236}">
                    <a16:creationId xmlns:a16="http://schemas.microsoft.com/office/drawing/2014/main" id="{F77D3651-57C7-E465-3AF9-72ADA6716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80"/>
                <a:ext cx="4852" cy="8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72" name="Rectangle 208">
                <a:extLst>
                  <a:ext uri="{FF2B5EF4-FFF2-40B4-BE49-F238E27FC236}">
                    <a16:creationId xmlns:a16="http://schemas.microsoft.com/office/drawing/2014/main" id="{134FD3C1-1FB7-864B-6437-3FF46D0B1A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88"/>
                <a:ext cx="4852" cy="8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73" name="Rectangle 209">
                <a:extLst>
                  <a:ext uri="{FF2B5EF4-FFF2-40B4-BE49-F238E27FC236}">
                    <a16:creationId xmlns:a16="http://schemas.microsoft.com/office/drawing/2014/main" id="{39865614-396F-5684-4839-8C4715E1F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96"/>
                <a:ext cx="4852" cy="8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74" name="Rectangle 210">
                <a:extLst>
                  <a:ext uri="{FF2B5EF4-FFF2-40B4-BE49-F238E27FC236}">
                    <a16:creationId xmlns:a16="http://schemas.microsoft.com/office/drawing/2014/main" id="{D2633508-F14A-90DB-59CE-607C669F4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04"/>
                <a:ext cx="4852" cy="9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75" name="Rectangle 211">
                <a:extLst>
                  <a:ext uri="{FF2B5EF4-FFF2-40B4-BE49-F238E27FC236}">
                    <a16:creationId xmlns:a16="http://schemas.microsoft.com/office/drawing/2014/main" id="{90834582-CC07-92BB-A445-E17ACAFAA0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13"/>
                <a:ext cx="4852" cy="8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76" name="Rectangle 212">
                <a:extLst>
                  <a:ext uri="{FF2B5EF4-FFF2-40B4-BE49-F238E27FC236}">
                    <a16:creationId xmlns:a16="http://schemas.microsoft.com/office/drawing/2014/main" id="{F5219EB0-35BD-C494-C292-D9D60A10A4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21"/>
                <a:ext cx="4852" cy="8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77" name="Rectangle 213">
                <a:extLst>
                  <a:ext uri="{FF2B5EF4-FFF2-40B4-BE49-F238E27FC236}">
                    <a16:creationId xmlns:a16="http://schemas.microsoft.com/office/drawing/2014/main" id="{50F90C88-EEA7-A0A6-39FD-57646D09F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29"/>
                <a:ext cx="4852" cy="8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78" name="Rectangle 214">
                <a:extLst>
                  <a:ext uri="{FF2B5EF4-FFF2-40B4-BE49-F238E27FC236}">
                    <a16:creationId xmlns:a16="http://schemas.microsoft.com/office/drawing/2014/main" id="{CB41E797-60EE-3507-2FA6-39D44282E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37"/>
                <a:ext cx="4852" cy="9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79" name="Rectangle 215">
                <a:extLst>
                  <a:ext uri="{FF2B5EF4-FFF2-40B4-BE49-F238E27FC236}">
                    <a16:creationId xmlns:a16="http://schemas.microsoft.com/office/drawing/2014/main" id="{2578953C-517E-E16F-E013-CBDF875EF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46"/>
                <a:ext cx="4852" cy="7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80" name="Rectangle 216">
                <a:extLst>
                  <a:ext uri="{FF2B5EF4-FFF2-40B4-BE49-F238E27FC236}">
                    <a16:creationId xmlns:a16="http://schemas.microsoft.com/office/drawing/2014/main" id="{862E5A08-6DCC-6308-09C7-8BEE61C647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53"/>
                <a:ext cx="4852" cy="9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81" name="Rectangle 217">
                <a:extLst>
                  <a:ext uri="{FF2B5EF4-FFF2-40B4-BE49-F238E27FC236}">
                    <a16:creationId xmlns:a16="http://schemas.microsoft.com/office/drawing/2014/main" id="{CF69AB8E-32C4-02FF-91FD-8D6CA0D9B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62"/>
                <a:ext cx="4852" cy="8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82" name="Rectangle 218">
                <a:extLst>
                  <a:ext uri="{FF2B5EF4-FFF2-40B4-BE49-F238E27FC236}">
                    <a16:creationId xmlns:a16="http://schemas.microsoft.com/office/drawing/2014/main" id="{F6FD896D-7DE2-ACAB-E309-2D53B164F4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70"/>
                <a:ext cx="4852" cy="8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83" name="Rectangle 219">
                <a:extLst>
                  <a:ext uri="{FF2B5EF4-FFF2-40B4-BE49-F238E27FC236}">
                    <a16:creationId xmlns:a16="http://schemas.microsoft.com/office/drawing/2014/main" id="{EE27B1A7-1058-703C-AECE-6907EF5A7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78"/>
                <a:ext cx="4852" cy="8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84" name="Rectangle 220">
                <a:extLst>
                  <a:ext uri="{FF2B5EF4-FFF2-40B4-BE49-F238E27FC236}">
                    <a16:creationId xmlns:a16="http://schemas.microsoft.com/office/drawing/2014/main" id="{76946F8D-119C-1FAC-8285-A64EA6319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86"/>
                <a:ext cx="4852" cy="9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85" name="Rectangle 221">
                <a:extLst>
                  <a:ext uri="{FF2B5EF4-FFF2-40B4-BE49-F238E27FC236}">
                    <a16:creationId xmlns:a16="http://schemas.microsoft.com/office/drawing/2014/main" id="{0F5FC95A-B3B1-F936-7433-3D75E68AD4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95"/>
                <a:ext cx="4852" cy="8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86" name="Rectangle 222">
                <a:extLst>
                  <a:ext uri="{FF2B5EF4-FFF2-40B4-BE49-F238E27FC236}">
                    <a16:creationId xmlns:a16="http://schemas.microsoft.com/office/drawing/2014/main" id="{11AE2050-B03B-B833-D79B-94E65B1900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03"/>
                <a:ext cx="4852" cy="8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87" name="Rectangle 223">
                <a:extLst>
                  <a:ext uri="{FF2B5EF4-FFF2-40B4-BE49-F238E27FC236}">
                    <a16:creationId xmlns:a16="http://schemas.microsoft.com/office/drawing/2014/main" id="{85F90261-3B2F-00FC-BB2B-8FE068315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11"/>
                <a:ext cx="4852" cy="8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88" name="Rectangle 224">
                <a:extLst>
                  <a:ext uri="{FF2B5EF4-FFF2-40B4-BE49-F238E27FC236}">
                    <a16:creationId xmlns:a16="http://schemas.microsoft.com/office/drawing/2014/main" id="{2371348F-37E2-3F75-DA47-7DB1A558C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19"/>
                <a:ext cx="4852" cy="9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89" name="Rectangle 225">
                <a:extLst>
                  <a:ext uri="{FF2B5EF4-FFF2-40B4-BE49-F238E27FC236}">
                    <a16:creationId xmlns:a16="http://schemas.microsoft.com/office/drawing/2014/main" id="{B78CB870-2D9A-638F-C2AE-211100FC4C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28"/>
                <a:ext cx="4852" cy="8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90" name="Rectangle 226">
                <a:extLst>
                  <a:ext uri="{FF2B5EF4-FFF2-40B4-BE49-F238E27FC236}">
                    <a16:creationId xmlns:a16="http://schemas.microsoft.com/office/drawing/2014/main" id="{B61DFBA7-5F70-C954-5EEC-8B425847C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36"/>
                <a:ext cx="4852" cy="8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91" name="Rectangle 227">
                <a:extLst>
                  <a:ext uri="{FF2B5EF4-FFF2-40B4-BE49-F238E27FC236}">
                    <a16:creationId xmlns:a16="http://schemas.microsoft.com/office/drawing/2014/main" id="{F2B8813A-F6C7-4354-BCC2-E5F7EA7DE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44"/>
                <a:ext cx="4852" cy="8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92" name="Rectangle 228">
                <a:extLst>
                  <a:ext uri="{FF2B5EF4-FFF2-40B4-BE49-F238E27FC236}">
                    <a16:creationId xmlns:a16="http://schemas.microsoft.com/office/drawing/2014/main" id="{43E2CCA6-564A-F56F-7C51-64E86BB6EE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52"/>
                <a:ext cx="4852" cy="9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93" name="Rectangle 229">
                <a:extLst>
                  <a:ext uri="{FF2B5EF4-FFF2-40B4-BE49-F238E27FC236}">
                    <a16:creationId xmlns:a16="http://schemas.microsoft.com/office/drawing/2014/main" id="{CB8B9753-BA89-95B2-96A6-C0D1CEF7A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61"/>
                <a:ext cx="4852" cy="8"/>
              </a:xfrm>
              <a:prstGeom prst="rect">
                <a:avLst/>
              </a:prstGeom>
              <a:solidFill>
                <a:srgbClr val="000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94" name="Rectangle 230">
                <a:extLst>
                  <a:ext uri="{FF2B5EF4-FFF2-40B4-BE49-F238E27FC236}">
                    <a16:creationId xmlns:a16="http://schemas.microsoft.com/office/drawing/2014/main" id="{E1E36506-6FA4-F0DE-5617-88D013B401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69"/>
                <a:ext cx="4852" cy="4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95" name="Rectangle 231">
                <a:extLst>
                  <a:ext uri="{FF2B5EF4-FFF2-40B4-BE49-F238E27FC236}">
                    <a16:creationId xmlns:a16="http://schemas.microsoft.com/office/drawing/2014/main" id="{389DF366-0E60-301C-0C13-59F407D6A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26"/>
                <a:ext cx="4852" cy="2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96" name="Rectangle 232">
                <a:extLst>
                  <a:ext uri="{FF2B5EF4-FFF2-40B4-BE49-F238E27FC236}">
                    <a16:creationId xmlns:a16="http://schemas.microsoft.com/office/drawing/2014/main" id="{63F6B055-BC30-03AA-A0BD-BA92E58F2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22"/>
                <a:ext cx="4852" cy="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97" name="Rectangle 233">
                <a:extLst>
                  <a:ext uri="{FF2B5EF4-FFF2-40B4-BE49-F238E27FC236}">
                    <a16:creationId xmlns:a16="http://schemas.microsoft.com/office/drawing/2014/main" id="{388D94C5-8592-266E-B8AC-295067EB2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30"/>
                <a:ext cx="4852" cy="8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98" name="Rectangle 234">
                <a:extLst>
                  <a:ext uri="{FF2B5EF4-FFF2-40B4-BE49-F238E27FC236}">
                    <a16:creationId xmlns:a16="http://schemas.microsoft.com/office/drawing/2014/main" id="{5F36160E-2649-9F12-3F1D-FFB3C669A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38"/>
                <a:ext cx="4852" cy="9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099" name="Rectangle 235">
                <a:extLst>
                  <a:ext uri="{FF2B5EF4-FFF2-40B4-BE49-F238E27FC236}">
                    <a16:creationId xmlns:a16="http://schemas.microsoft.com/office/drawing/2014/main" id="{01AB3353-8EBB-27C1-D94C-9243A696C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47"/>
                <a:ext cx="4852" cy="8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00" name="Rectangle 236">
                <a:extLst>
                  <a:ext uri="{FF2B5EF4-FFF2-40B4-BE49-F238E27FC236}">
                    <a16:creationId xmlns:a16="http://schemas.microsoft.com/office/drawing/2014/main" id="{FCE68E9A-7CBD-770B-CD45-C9AAB7946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55"/>
                <a:ext cx="4852" cy="8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01" name="Rectangle 237">
                <a:extLst>
                  <a:ext uri="{FF2B5EF4-FFF2-40B4-BE49-F238E27FC236}">
                    <a16:creationId xmlns:a16="http://schemas.microsoft.com/office/drawing/2014/main" id="{00592607-3B0B-0AD4-3555-D1C43F69F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63"/>
                <a:ext cx="4852" cy="8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02" name="Rectangle 238">
                <a:extLst>
                  <a:ext uri="{FF2B5EF4-FFF2-40B4-BE49-F238E27FC236}">
                    <a16:creationId xmlns:a16="http://schemas.microsoft.com/office/drawing/2014/main" id="{DA72A006-9916-E1AB-DFAB-6B3EACB8A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71"/>
                <a:ext cx="4852" cy="9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03" name="Rectangle 239">
                <a:extLst>
                  <a:ext uri="{FF2B5EF4-FFF2-40B4-BE49-F238E27FC236}">
                    <a16:creationId xmlns:a16="http://schemas.microsoft.com/office/drawing/2014/main" id="{3A1DDC0C-8F61-5A10-7FD3-17526176FC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80"/>
                <a:ext cx="4852" cy="8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04" name="Rectangle 240">
                <a:extLst>
                  <a:ext uri="{FF2B5EF4-FFF2-40B4-BE49-F238E27FC236}">
                    <a16:creationId xmlns:a16="http://schemas.microsoft.com/office/drawing/2014/main" id="{3E777074-1CC0-2D22-1A87-8A8B93BFF2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88"/>
                <a:ext cx="4852" cy="8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05" name="Rectangle 241">
                <a:extLst>
                  <a:ext uri="{FF2B5EF4-FFF2-40B4-BE49-F238E27FC236}">
                    <a16:creationId xmlns:a16="http://schemas.microsoft.com/office/drawing/2014/main" id="{230E9E10-0881-04D3-B280-1AFB22B7D2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96"/>
                <a:ext cx="4852" cy="8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06" name="Rectangle 242">
                <a:extLst>
                  <a:ext uri="{FF2B5EF4-FFF2-40B4-BE49-F238E27FC236}">
                    <a16:creationId xmlns:a16="http://schemas.microsoft.com/office/drawing/2014/main" id="{A9BD9F7B-2806-C3EE-1F8A-BB2B1EBC6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04"/>
                <a:ext cx="4852" cy="9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07" name="Rectangle 243">
                <a:extLst>
                  <a:ext uri="{FF2B5EF4-FFF2-40B4-BE49-F238E27FC236}">
                    <a16:creationId xmlns:a16="http://schemas.microsoft.com/office/drawing/2014/main" id="{AC309084-D20F-2086-F773-C32F485E9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13"/>
                <a:ext cx="4852" cy="8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08" name="Rectangle 244">
                <a:extLst>
                  <a:ext uri="{FF2B5EF4-FFF2-40B4-BE49-F238E27FC236}">
                    <a16:creationId xmlns:a16="http://schemas.microsoft.com/office/drawing/2014/main" id="{71C80D2E-3BC5-9220-FD26-1944332C3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21"/>
                <a:ext cx="4852" cy="8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09" name="Rectangle 245">
                <a:extLst>
                  <a:ext uri="{FF2B5EF4-FFF2-40B4-BE49-F238E27FC236}">
                    <a16:creationId xmlns:a16="http://schemas.microsoft.com/office/drawing/2014/main" id="{C775FC60-CB29-CFEA-B278-A44B748297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29"/>
                <a:ext cx="4852" cy="8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10" name="Rectangle 246">
                <a:extLst>
                  <a:ext uri="{FF2B5EF4-FFF2-40B4-BE49-F238E27FC236}">
                    <a16:creationId xmlns:a16="http://schemas.microsoft.com/office/drawing/2014/main" id="{CB918782-AE4C-F994-73CD-3C1F262749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37"/>
                <a:ext cx="4852" cy="9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11" name="Rectangle 247">
                <a:extLst>
                  <a:ext uri="{FF2B5EF4-FFF2-40B4-BE49-F238E27FC236}">
                    <a16:creationId xmlns:a16="http://schemas.microsoft.com/office/drawing/2014/main" id="{BFC56F8A-5CC1-605B-3A3E-EDC749DD61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46"/>
                <a:ext cx="4852" cy="7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12" name="Rectangle 248">
                <a:extLst>
                  <a:ext uri="{FF2B5EF4-FFF2-40B4-BE49-F238E27FC236}">
                    <a16:creationId xmlns:a16="http://schemas.microsoft.com/office/drawing/2014/main" id="{A93EC3E3-566A-CF7D-D4C2-C2750EF6F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53"/>
                <a:ext cx="4852" cy="9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13" name="Rectangle 249">
                <a:extLst>
                  <a:ext uri="{FF2B5EF4-FFF2-40B4-BE49-F238E27FC236}">
                    <a16:creationId xmlns:a16="http://schemas.microsoft.com/office/drawing/2014/main" id="{AF699786-3A1F-9670-CBB5-F6021CD33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62"/>
                <a:ext cx="4852" cy="8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14" name="Rectangle 250">
                <a:extLst>
                  <a:ext uri="{FF2B5EF4-FFF2-40B4-BE49-F238E27FC236}">
                    <a16:creationId xmlns:a16="http://schemas.microsoft.com/office/drawing/2014/main" id="{42FC2F2E-4CC8-5FDD-1230-460CC02FE8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70"/>
                <a:ext cx="4852" cy="8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15" name="Rectangle 251">
                <a:extLst>
                  <a:ext uri="{FF2B5EF4-FFF2-40B4-BE49-F238E27FC236}">
                    <a16:creationId xmlns:a16="http://schemas.microsoft.com/office/drawing/2014/main" id="{4C182913-A89B-0429-2F66-B1DF71D02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78"/>
                <a:ext cx="4852" cy="8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16" name="Rectangle 252">
                <a:extLst>
                  <a:ext uri="{FF2B5EF4-FFF2-40B4-BE49-F238E27FC236}">
                    <a16:creationId xmlns:a16="http://schemas.microsoft.com/office/drawing/2014/main" id="{8152DD8F-0CF0-2874-B85E-E69E588C7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86"/>
                <a:ext cx="4852" cy="9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17" name="Rectangle 253">
                <a:extLst>
                  <a:ext uri="{FF2B5EF4-FFF2-40B4-BE49-F238E27FC236}">
                    <a16:creationId xmlns:a16="http://schemas.microsoft.com/office/drawing/2014/main" id="{8C00C3F3-E2DE-7960-B32C-C4ED49B8D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95"/>
                <a:ext cx="4852" cy="8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18" name="Rectangle 254">
                <a:extLst>
                  <a:ext uri="{FF2B5EF4-FFF2-40B4-BE49-F238E27FC236}">
                    <a16:creationId xmlns:a16="http://schemas.microsoft.com/office/drawing/2014/main" id="{279C50EA-5145-9ACF-AFD3-514EACB9EB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03"/>
                <a:ext cx="4852" cy="8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19" name="Rectangle 255">
                <a:extLst>
                  <a:ext uri="{FF2B5EF4-FFF2-40B4-BE49-F238E27FC236}">
                    <a16:creationId xmlns:a16="http://schemas.microsoft.com/office/drawing/2014/main" id="{8BA161BB-DB59-033C-55C4-01D5E49DD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11"/>
                <a:ext cx="4852" cy="8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20" name="Rectangle 256">
                <a:extLst>
                  <a:ext uri="{FF2B5EF4-FFF2-40B4-BE49-F238E27FC236}">
                    <a16:creationId xmlns:a16="http://schemas.microsoft.com/office/drawing/2014/main" id="{AF8E8A2C-6E47-5C5D-31FB-5EDDE5AD3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19"/>
                <a:ext cx="4852" cy="9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21" name="Rectangle 257">
                <a:extLst>
                  <a:ext uri="{FF2B5EF4-FFF2-40B4-BE49-F238E27FC236}">
                    <a16:creationId xmlns:a16="http://schemas.microsoft.com/office/drawing/2014/main" id="{6C9B5BB3-972F-E547-9C70-33E36C7A0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28"/>
                <a:ext cx="4852" cy="8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22" name="Rectangle 258">
                <a:extLst>
                  <a:ext uri="{FF2B5EF4-FFF2-40B4-BE49-F238E27FC236}">
                    <a16:creationId xmlns:a16="http://schemas.microsoft.com/office/drawing/2014/main" id="{4EE59C58-DDA1-B98A-F27F-290290FE3B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36"/>
                <a:ext cx="4852" cy="8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23" name="Rectangle 259">
                <a:extLst>
                  <a:ext uri="{FF2B5EF4-FFF2-40B4-BE49-F238E27FC236}">
                    <a16:creationId xmlns:a16="http://schemas.microsoft.com/office/drawing/2014/main" id="{A486A887-81A2-B0A1-D572-110A19082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44"/>
                <a:ext cx="4852" cy="8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24" name="Rectangle 260">
                <a:extLst>
                  <a:ext uri="{FF2B5EF4-FFF2-40B4-BE49-F238E27FC236}">
                    <a16:creationId xmlns:a16="http://schemas.microsoft.com/office/drawing/2014/main" id="{5C724536-2911-7532-FA96-9F8AD1725B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52"/>
                <a:ext cx="4852" cy="9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25" name="Rectangle 261">
                <a:extLst>
                  <a:ext uri="{FF2B5EF4-FFF2-40B4-BE49-F238E27FC236}">
                    <a16:creationId xmlns:a16="http://schemas.microsoft.com/office/drawing/2014/main" id="{F0ED90CF-2059-FD9A-93B3-743313679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61"/>
                <a:ext cx="4852" cy="8"/>
              </a:xfrm>
              <a:prstGeom prst="rect">
                <a:avLst/>
              </a:prstGeom>
              <a:solidFill>
                <a:srgbClr val="000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26" name="Rectangle 262">
                <a:extLst>
                  <a:ext uri="{FF2B5EF4-FFF2-40B4-BE49-F238E27FC236}">
                    <a16:creationId xmlns:a16="http://schemas.microsoft.com/office/drawing/2014/main" id="{52382BCF-37E0-9AF9-EF43-4D408F24A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69"/>
                <a:ext cx="4852" cy="4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27" name="Rectangle 263">
                <a:extLst>
                  <a:ext uri="{FF2B5EF4-FFF2-40B4-BE49-F238E27FC236}">
                    <a16:creationId xmlns:a16="http://schemas.microsoft.com/office/drawing/2014/main" id="{E17A0007-C18C-716D-BB53-6DE45E7775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69"/>
                <a:ext cx="4852" cy="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28" name="Rectangle 264">
                <a:extLst>
                  <a:ext uri="{FF2B5EF4-FFF2-40B4-BE49-F238E27FC236}">
                    <a16:creationId xmlns:a16="http://schemas.microsoft.com/office/drawing/2014/main" id="{475F7067-1460-7047-29AE-6799C5F56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78"/>
                <a:ext cx="4852" cy="8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29" name="Rectangle 265">
                <a:extLst>
                  <a:ext uri="{FF2B5EF4-FFF2-40B4-BE49-F238E27FC236}">
                    <a16:creationId xmlns:a16="http://schemas.microsoft.com/office/drawing/2014/main" id="{0CFD1CBE-644C-E20C-6A87-0F391C925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86"/>
                <a:ext cx="4852" cy="8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30" name="Rectangle 266">
                <a:extLst>
                  <a:ext uri="{FF2B5EF4-FFF2-40B4-BE49-F238E27FC236}">
                    <a16:creationId xmlns:a16="http://schemas.microsoft.com/office/drawing/2014/main" id="{54A8EEBF-FD73-481F-F231-E36E57667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94"/>
                <a:ext cx="4852" cy="8"/>
              </a:xfrm>
              <a:prstGeom prst="rect">
                <a:avLst/>
              </a:prstGeom>
              <a:solidFill>
                <a:srgbClr val="F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31" name="Rectangle 267">
                <a:extLst>
                  <a:ext uri="{FF2B5EF4-FFF2-40B4-BE49-F238E27FC236}">
                    <a16:creationId xmlns:a16="http://schemas.microsoft.com/office/drawing/2014/main" id="{1AD9923D-9F3B-487D-6723-AC5230BC0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02"/>
                <a:ext cx="4852" cy="9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32" name="Rectangle 268">
                <a:extLst>
                  <a:ext uri="{FF2B5EF4-FFF2-40B4-BE49-F238E27FC236}">
                    <a16:creationId xmlns:a16="http://schemas.microsoft.com/office/drawing/2014/main" id="{8B3E1660-9401-325A-F2BB-5A66DEDD66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11"/>
                <a:ext cx="4852" cy="8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33" name="Rectangle 269">
                <a:extLst>
                  <a:ext uri="{FF2B5EF4-FFF2-40B4-BE49-F238E27FC236}">
                    <a16:creationId xmlns:a16="http://schemas.microsoft.com/office/drawing/2014/main" id="{DB6F2C89-5D55-F2CC-2BB6-BA9B171508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19"/>
                <a:ext cx="4852" cy="8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34" name="Rectangle 270">
                <a:extLst>
                  <a:ext uri="{FF2B5EF4-FFF2-40B4-BE49-F238E27FC236}">
                    <a16:creationId xmlns:a16="http://schemas.microsoft.com/office/drawing/2014/main" id="{21C98BF9-D503-8677-535B-2BA807119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27"/>
                <a:ext cx="4852" cy="8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35" name="Rectangle 271">
                <a:extLst>
                  <a:ext uri="{FF2B5EF4-FFF2-40B4-BE49-F238E27FC236}">
                    <a16:creationId xmlns:a16="http://schemas.microsoft.com/office/drawing/2014/main" id="{EEBB178F-CFD3-CFC9-3F8C-CE0E5D231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35"/>
                <a:ext cx="4852" cy="9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36" name="Rectangle 272">
                <a:extLst>
                  <a:ext uri="{FF2B5EF4-FFF2-40B4-BE49-F238E27FC236}">
                    <a16:creationId xmlns:a16="http://schemas.microsoft.com/office/drawing/2014/main" id="{17C9A1F4-9EEE-BB57-0239-BA1349398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44"/>
                <a:ext cx="4852" cy="8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37" name="Rectangle 273">
                <a:extLst>
                  <a:ext uri="{FF2B5EF4-FFF2-40B4-BE49-F238E27FC236}">
                    <a16:creationId xmlns:a16="http://schemas.microsoft.com/office/drawing/2014/main" id="{E485F7E6-F32F-AC3C-7B7B-B3C5663DB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52"/>
                <a:ext cx="4852" cy="8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38" name="Rectangle 274">
                <a:extLst>
                  <a:ext uri="{FF2B5EF4-FFF2-40B4-BE49-F238E27FC236}">
                    <a16:creationId xmlns:a16="http://schemas.microsoft.com/office/drawing/2014/main" id="{A1A0571C-FE29-6C63-F3CC-90F05C431C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60"/>
                <a:ext cx="4852" cy="9"/>
              </a:xfrm>
              <a:prstGeom prst="rect">
                <a:avLst/>
              </a:pr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39" name="Rectangle 275">
                <a:extLst>
                  <a:ext uri="{FF2B5EF4-FFF2-40B4-BE49-F238E27FC236}">
                    <a16:creationId xmlns:a16="http://schemas.microsoft.com/office/drawing/2014/main" id="{1F23EEEC-7C81-EB3F-1D31-FBAF6E963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69"/>
                <a:ext cx="4852" cy="8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40" name="Rectangle 276">
                <a:extLst>
                  <a:ext uri="{FF2B5EF4-FFF2-40B4-BE49-F238E27FC236}">
                    <a16:creationId xmlns:a16="http://schemas.microsoft.com/office/drawing/2014/main" id="{9357B912-F8C6-4368-C7DD-65F4C50E8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77"/>
                <a:ext cx="4852" cy="8"/>
              </a:xfrm>
              <a:prstGeom prst="rect">
                <a:avLst/>
              </a:prstGeom>
              <a:solidFill>
                <a:srgbClr val="C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41" name="Rectangle 277">
                <a:extLst>
                  <a:ext uri="{FF2B5EF4-FFF2-40B4-BE49-F238E27FC236}">
                    <a16:creationId xmlns:a16="http://schemas.microsoft.com/office/drawing/2014/main" id="{7134E691-CFF0-F77C-D565-7A9C6BA53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85"/>
                <a:ext cx="4852" cy="8"/>
              </a:xfrm>
              <a:prstGeom prst="rect">
                <a:avLst/>
              </a:prstGeom>
              <a:solidFill>
                <a:srgbClr val="C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42" name="Rectangle 278">
                <a:extLst>
                  <a:ext uri="{FF2B5EF4-FFF2-40B4-BE49-F238E27FC236}">
                    <a16:creationId xmlns:a16="http://schemas.microsoft.com/office/drawing/2014/main" id="{5FBF14BE-81D4-2CCD-C927-344EC7F7D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93"/>
                <a:ext cx="4852" cy="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43" name="Rectangle 279">
                <a:extLst>
                  <a:ext uri="{FF2B5EF4-FFF2-40B4-BE49-F238E27FC236}">
                    <a16:creationId xmlns:a16="http://schemas.microsoft.com/office/drawing/2014/main" id="{7EB79651-247A-73A4-31D9-8E334B2F1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01"/>
                <a:ext cx="4852" cy="9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44" name="Rectangle 280">
                <a:extLst>
                  <a:ext uri="{FF2B5EF4-FFF2-40B4-BE49-F238E27FC236}">
                    <a16:creationId xmlns:a16="http://schemas.microsoft.com/office/drawing/2014/main" id="{B669B652-B4FE-CE74-9C90-9C7A2CDD9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10"/>
                <a:ext cx="4852" cy="8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45" name="Rectangle 281">
                <a:extLst>
                  <a:ext uri="{FF2B5EF4-FFF2-40B4-BE49-F238E27FC236}">
                    <a16:creationId xmlns:a16="http://schemas.microsoft.com/office/drawing/2014/main" id="{93C1E601-3C8D-9906-DC31-9ACFB3B37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18"/>
                <a:ext cx="4852" cy="8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46" name="Rectangle 282">
                <a:extLst>
                  <a:ext uri="{FF2B5EF4-FFF2-40B4-BE49-F238E27FC236}">
                    <a16:creationId xmlns:a16="http://schemas.microsoft.com/office/drawing/2014/main" id="{94D60ADE-B423-B281-121E-26CB2EEE9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26"/>
                <a:ext cx="4852" cy="9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47" name="Rectangle 283">
                <a:extLst>
                  <a:ext uri="{FF2B5EF4-FFF2-40B4-BE49-F238E27FC236}">
                    <a16:creationId xmlns:a16="http://schemas.microsoft.com/office/drawing/2014/main" id="{C3240FCC-F8F0-EE34-9835-792ADE9B53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35"/>
                <a:ext cx="4852" cy="8"/>
              </a:xfrm>
              <a:prstGeom prst="rect">
                <a:avLst/>
              </a:pr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48" name="Rectangle 284">
                <a:extLst>
                  <a:ext uri="{FF2B5EF4-FFF2-40B4-BE49-F238E27FC236}">
                    <a16:creationId xmlns:a16="http://schemas.microsoft.com/office/drawing/2014/main" id="{C7027FEB-5C08-6243-F1FE-A43A76042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43"/>
                <a:ext cx="4852" cy="8"/>
              </a:xfrm>
              <a:prstGeom prst="rect">
                <a:avLst/>
              </a:pr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49" name="Rectangle 285">
                <a:extLst>
                  <a:ext uri="{FF2B5EF4-FFF2-40B4-BE49-F238E27FC236}">
                    <a16:creationId xmlns:a16="http://schemas.microsoft.com/office/drawing/2014/main" id="{CEBA7E4F-927A-6D7C-FFB5-C1BE48124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51"/>
                <a:ext cx="4852" cy="8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50" name="Rectangle 286">
                <a:extLst>
                  <a:ext uri="{FF2B5EF4-FFF2-40B4-BE49-F238E27FC236}">
                    <a16:creationId xmlns:a16="http://schemas.microsoft.com/office/drawing/2014/main" id="{98D07D5F-F729-5362-F9AF-3D473FAAE9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59"/>
                <a:ext cx="4852" cy="9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51" name="Rectangle 287">
                <a:extLst>
                  <a:ext uri="{FF2B5EF4-FFF2-40B4-BE49-F238E27FC236}">
                    <a16:creationId xmlns:a16="http://schemas.microsoft.com/office/drawing/2014/main" id="{0C582E95-2721-D74B-E873-1BF02A698D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68"/>
                <a:ext cx="4852" cy="8"/>
              </a:xfrm>
              <a:prstGeom prst="rect">
                <a:avLst/>
              </a:pr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52" name="Rectangle 288">
                <a:extLst>
                  <a:ext uri="{FF2B5EF4-FFF2-40B4-BE49-F238E27FC236}">
                    <a16:creationId xmlns:a16="http://schemas.microsoft.com/office/drawing/2014/main" id="{C4D1D9BE-5DAE-9607-C736-C824964FA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76"/>
                <a:ext cx="4852" cy="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53" name="Rectangle 289">
                <a:extLst>
                  <a:ext uri="{FF2B5EF4-FFF2-40B4-BE49-F238E27FC236}">
                    <a16:creationId xmlns:a16="http://schemas.microsoft.com/office/drawing/2014/main" id="{BA8DC486-0A47-251F-5430-BF6A6CD9A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84"/>
                <a:ext cx="4852" cy="8"/>
              </a:xfrm>
              <a:prstGeom prst="rect">
                <a:avLst/>
              </a:pr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54" name="Rectangle 290">
                <a:extLst>
                  <a:ext uri="{FF2B5EF4-FFF2-40B4-BE49-F238E27FC236}">
                    <a16:creationId xmlns:a16="http://schemas.microsoft.com/office/drawing/2014/main" id="{305259FD-371A-143C-6809-B348B7E1C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92"/>
                <a:ext cx="4852" cy="9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55" name="Rectangle 291">
                <a:extLst>
                  <a:ext uri="{FF2B5EF4-FFF2-40B4-BE49-F238E27FC236}">
                    <a16:creationId xmlns:a16="http://schemas.microsoft.com/office/drawing/2014/main" id="{0EFA5649-F7F3-1B32-2FA5-F27DBE3D00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01"/>
                <a:ext cx="4852" cy="8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56" name="Rectangle 292">
                <a:extLst>
                  <a:ext uri="{FF2B5EF4-FFF2-40B4-BE49-F238E27FC236}">
                    <a16:creationId xmlns:a16="http://schemas.microsoft.com/office/drawing/2014/main" id="{8A71E8D6-64BE-0C29-9C3A-59AFDFE2B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09"/>
                <a:ext cx="4852" cy="8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57" name="Rectangle 293">
                <a:extLst>
                  <a:ext uri="{FF2B5EF4-FFF2-40B4-BE49-F238E27FC236}">
                    <a16:creationId xmlns:a16="http://schemas.microsoft.com/office/drawing/2014/main" id="{535AC3DC-E499-817E-B1E4-3A3233DC9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17"/>
                <a:ext cx="4852" cy="4"/>
              </a:xfrm>
              <a:prstGeom prst="rect">
                <a:avLst/>
              </a:prstGeom>
              <a:solidFill>
                <a:srgbClr val="8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58" name="Rectangle 294">
                <a:extLst>
                  <a:ext uri="{FF2B5EF4-FFF2-40B4-BE49-F238E27FC236}">
                    <a16:creationId xmlns:a16="http://schemas.microsoft.com/office/drawing/2014/main" id="{783745B5-07BC-095E-CC60-23DA114F3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73"/>
                <a:ext cx="4852" cy="2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59" name="Rectangle 295">
                <a:extLst>
                  <a:ext uri="{FF2B5EF4-FFF2-40B4-BE49-F238E27FC236}">
                    <a16:creationId xmlns:a16="http://schemas.microsoft.com/office/drawing/2014/main" id="{DA990F3A-969C-A222-AB6B-B2CBC7A205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69"/>
                <a:ext cx="4852" cy="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60" name="Rectangle 296">
                <a:extLst>
                  <a:ext uri="{FF2B5EF4-FFF2-40B4-BE49-F238E27FC236}">
                    <a16:creationId xmlns:a16="http://schemas.microsoft.com/office/drawing/2014/main" id="{363C70E2-FA1A-3BC4-E4C0-05A29008A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78"/>
                <a:ext cx="4852" cy="8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61" name="Rectangle 297">
                <a:extLst>
                  <a:ext uri="{FF2B5EF4-FFF2-40B4-BE49-F238E27FC236}">
                    <a16:creationId xmlns:a16="http://schemas.microsoft.com/office/drawing/2014/main" id="{40891A2A-6527-2C90-9722-F5E7C7070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86"/>
                <a:ext cx="4852" cy="8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62" name="Rectangle 298">
                <a:extLst>
                  <a:ext uri="{FF2B5EF4-FFF2-40B4-BE49-F238E27FC236}">
                    <a16:creationId xmlns:a16="http://schemas.microsoft.com/office/drawing/2014/main" id="{5573404B-A2A5-84FF-E413-8FF6D2855C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94"/>
                <a:ext cx="4852" cy="8"/>
              </a:xfrm>
              <a:prstGeom prst="rect">
                <a:avLst/>
              </a:prstGeom>
              <a:solidFill>
                <a:srgbClr val="F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63" name="Rectangle 299">
                <a:extLst>
                  <a:ext uri="{FF2B5EF4-FFF2-40B4-BE49-F238E27FC236}">
                    <a16:creationId xmlns:a16="http://schemas.microsoft.com/office/drawing/2014/main" id="{0172F4CC-8782-C27C-233E-F14844E3C1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02"/>
                <a:ext cx="4852" cy="9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64" name="Rectangle 300">
                <a:extLst>
                  <a:ext uri="{FF2B5EF4-FFF2-40B4-BE49-F238E27FC236}">
                    <a16:creationId xmlns:a16="http://schemas.microsoft.com/office/drawing/2014/main" id="{845440A9-DD85-F280-6585-E5DB9BF0E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11"/>
                <a:ext cx="4852" cy="8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65" name="Rectangle 301">
                <a:extLst>
                  <a:ext uri="{FF2B5EF4-FFF2-40B4-BE49-F238E27FC236}">
                    <a16:creationId xmlns:a16="http://schemas.microsoft.com/office/drawing/2014/main" id="{FF3DF756-BDAC-0DB1-8053-8317DD9FF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19"/>
                <a:ext cx="4852" cy="8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66" name="Rectangle 302">
                <a:extLst>
                  <a:ext uri="{FF2B5EF4-FFF2-40B4-BE49-F238E27FC236}">
                    <a16:creationId xmlns:a16="http://schemas.microsoft.com/office/drawing/2014/main" id="{0E6AD900-1FBB-39CC-D1B3-66D73F8F64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27"/>
                <a:ext cx="4852" cy="8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67" name="Rectangle 303">
                <a:extLst>
                  <a:ext uri="{FF2B5EF4-FFF2-40B4-BE49-F238E27FC236}">
                    <a16:creationId xmlns:a16="http://schemas.microsoft.com/office/drawing/2014/main" id="{B1A7D3D6-4183-9585-BB2E-B63174ECC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35"/>
                <a:ext cx="4852" cy="9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68" name="Rectangle 304">
                <a:extLst>
                  <a:ext uri="{FF2B5EF4-FFF2-40B4-BE49-F238E27FC236}">
                    <a16:creationId xmlns:a16="http://schemas.microsoft.com/office/drawing/2014/main" id="{C337310F-6AB6-2148-7DEA-025168DB3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44"/>
                <a:ext cx="4852" cy="8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69" name="Rectangle 305">
                <a:extLst>
                  <a:ext uri="{FF2B5EF4-FFF2-40B4-BE49-F238E27FC236}">
                    <a16:creationId xmlns:a16="http://schemas.microsoft.com/office/drawing/2014/main" id="{72BA5FE8-176E-C470-0E46-048AA8CD0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52"/>
                <a:ext cx="4852" cy="8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70" name="Rectangle 306">
                <a:extLst>
                  <a:ext uri="{FF2B5EF4-FFF2-40B4-BE49-F238E27FC236}">
                    <a16:creationId xmlns:a16="http://schemas.microsoft.com/office/drawing/2014/main" id="{9E45197C-136A-989F-9C62-7C9233950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60"/>
                <a:ext cx="4852" cy="9"/>
              </a:xfrm>
              <a:prstGeom prst="rect">
                <a:avLst/>
              </a:pr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71" name="Rectangle 307">
                <a:extLst>
                  <a:ext uri="{FF2B5EF4-FFF2-40B4-BE49-F238E27FC236}">
                    <a16:creationId xmlns:a16="http://schemas.microsoft.com/office/drawing/2014/main" id="{E7A3E377-E19B-48CB-992A-FEB469C4F6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69"/>
                <a:ext cx="4852" cy="8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72" name="Rectangle 308">
                <a:extLst>
                  <a:ext uri="{FF2B5EF4-FFF2-40B4-BE49-F238E27FC236}">
                    <a16:creationId xmlns:a16="http://schemas.microsoft.com/office/drawing/2014/main" id="{222CBCFD-C199-9D47-F0E4-FCD3B2B93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77"/>
                <a:ext cx="4852" cy="8"/>
              </a:xfrm>
              <a:prstGeom prst="rect">
                <a:avLst/>
              </a:prstGeom>
              <a:solidFill>
                <a:srgbClr val="C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73" name="Rectangle 309">
                <a:extLst>
                  <a:ext uri="{FF2B5EF4-FFF2-40B4-BE49-F238E27FC236}">
                    <a16:creationId xmlns:a16="http://schemas.microsoft.com/office/drawing/2014/main" id="{64DD78D5-C072-ED2D-10F3-7E4DFD3DF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85"/>
                <a:ext cx="4852" cy="8"/>
              </a:xfrm>
              <a:prstGeom prst="rect">
                <a:avLst/>
              </a:prstGeom>
              <a:solidFill>
                <a:srgbClr val="C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74" name="Rectangle 310">
                <a:extLst>
                  <a:ext uri="{FF2B5EF4-FFF2-40B4-BE49-F238E27FC236}">
                    <a16:creationId xmlns:a16="http://schemas.microsoft.com/office/drawing/2014/main" id="{5BF78FF0-1E1A-03AF-0069-6F1551EB9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93"/>
                <a:ext cx="4852" cy="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75" name="Rectangle 311">
                <a:extLst>
                  <a:ext uri="{FF2B5EF4-FFF2-40B4-BE49-F238E27FC236}">
                    <a16:creationId xmlns:a16="http://schemas.microsoft.com/office/drawing/2014/main" id="{E9FD800C-D553-3BFE-CED0-0C03C1E8C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01"/>
                <a:ext cx="4852" cy="9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76" name="Rectangle 312">
                <a:extLst>
                  <a:ext uri="{FF2B5EF4-FFF2-40B4-BE49-F238E27FC236}">
                    <a16:creationId xmlns:a16="http://schemas.microsoft.com/office/drawing/2014/main" id="{AC95E62A-219F-B74C-BE86-B7F8448FE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10"/>
                <a:ext cx="4852" cy="8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77" name="Rectangle 313">
                <a:extLst>
                  <a:ext uri="{FF2B5EF4-FFF2-40B4-BE49-F238E27FC236}">
                    <a16:creationId xmlns:a16="http://schemas.microsoft.com/office/drawing/2014/main" id="{5AD83636-655C-1532-FAFE-9746D6A330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18"/>
                <a:ext cx="4852" cy="8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78" name="Rectangle 314">
                <a:extLst>
                  <a:ext uri="{FF2B5EF4-FFF2-40B4-BE49-F238E27FC236}">
                    <a16:creationId xmlns:a16="http://schemas.microsoft.com/office/drawing/2014/main" id="{C7E86835-D35F-D72A-4EBB-82CC7F64F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26"/>
                <a:ext cx="4852" cy="9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79" name="Rectangle 315">
                <a:extLst>
                  <a:ext uri="{FF2B5EF4-FFF2-40B4-BE49-F238E27FC236}">
                    <a16:creationId xmlns:a16="http://schemas.microsoft.com/office/drawing/2014/main" id="{88BED9C8-9DC6-3252-F08D-69750413C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35"/>
                <a:ext cx="4852" cy="8"/>
              </a:xfrm>
              <a:prstGeom prst="rect">
                <a:avLst/>
              </a:pr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80" name="Rectangle 316">
                <a:extLst>
                  <a:ext uri="{FF2B5EF4-FFF2-40B4-BE49-F238E27FC236}">
                    <a16:creationId xmlns:a16="http://schemas.microsoft.com/office/drawing/2014/main" id="{C897FDCA-2CB2-F79D-7841-F1F946567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43"/>
                <a:ext cx="4852" cy="8"/>
              </a:xfrm>
              <a:prstGeom prst="rect">
                <a:avLst/>
              </a:pr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81" name="Rectangle 317">
                <a:extLst>
                  <a:ext uri="{FF2B5EF4-FFF2-40B4-BE49-F238E27FC236}">
                    <a16:creationId xmlns:a16="http://schemas.microsoft.com/office/drawing/2014/main" id="{C7E07203-A333-9A3D-44CD-AC6261A42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51"/>
                <a:ext cx="4852" cy="8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82" name="Rectangle 318">
                <a:extLst>
                  <a:ext uri="{FF2B5EF4-FFF2-40B4-BE49-F238E27FC236}">
                    <a16:creationId xmlns:a16="http://schemas.microsoft.com/office/drawing/2014/main" id="{C18E53E3-685F-6EB3-A121-3EAE4D5FA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59"/>
                <a:ext cx="4852" cy="9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83" name="Rectangle 319">
                <a:extLst>
                  <a:ext uri="{FF2B5EF4-FFF2-40B4-BE49-F238E27FC236}">
                    <a16:creationId xmlns:a16="http://schemas.microsoft.com/office/drawing/2014/main" id="{BE019D20-7CA4-F69B-6B5F-E58A05EDB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68"/>
                <a:ext cx="4852" cy="8"/>
              </a:xfrm>
              <a:prstGeom prst="rect">
                <a:avLst/>
              </a:pr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84" name="Rectangle 320">
                <a:extLst>
                  <a:ext uri="{FF2B5EF4-FFF2-40B4-BE49-F238E27FC236}">
                    <a16:creationId xmlns:a16="http://schemas.microsoft.com/office/drawing/2014/main" id="{F6A6B051-C751-9446-A59D-6A23EA96A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76"/>
                <a:ext cx="4852" cy="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85" name="Rectangle 321">
                <a:extLst>
                  <a:ext uri="{FF2B5EF4-FFF2-40B4-BE49-F238E27FC236}">
                    <a16:creationId xmlns:a16="http://schemas.microsoft.com/office/drawing/2014/main" id="{4B2C17DD-E769-D9BB-E80D-B4BB9BAB3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84"/>
                <a:ext cx="4852" cy="8"/>
              </a:xfrm>
              <a:prstGeom prst="rect">
                <a:avLst/>
              </a:pr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86" name="Rectangle 322">
                <a:extLst>
                  <a:ext uri="{FF2B5EF4-FFF2-40B4-BE49-F238E27FC236}">
                    <a16:creationId xmlns:a16="http://schemas.microsoft.com/office/drawing/2014/main" id="{2BD29CCB-1D98-3DAC-A518-81A020671A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92"/>
                <a:ext cx="4852" cy="9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87" name="Rectangle 323">
                <a:extLst>
                  <a:ext uri="{FF2B5EF4-FFF2-40B4-BE49-F238E27FC236}">
                    <a16:creationId xmlns:a16="http://schemas.microsoft.com/office/drawing/2014/main" id="{0B2BA296-8D35-EAD6-CF35-EC429BB47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01"/>
                <a:ext cx="4852" cy="8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88" name="Rectangle 324">
                <a:extLst>
                  <a:ext uri="{FF2B5EF4-FFF2-40B4-BE49-F238E27FC236}">
                    <a16:creationId xmlns:a16="http://schemas.microsoft.com/office/drawing/2014/main" id="{2747EEA8-9A5B-FE39-74B6-4382D64AB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09"/>
                <a:ext cx="4852" cy="8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89" name="Rectangle 325">
                <a:extLst>
                  <a:ext uri="{FF2B5EF4-FFF2-40B4-BE49-F238E27FC236}">
                    <a16:creationId xmlns:a16="http://schemas.microsoft.com/office/drawing/2014/main" id="{9A9D6770-C089-D90F-263A-74F457FFE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17"/>
                <a:ext cx="4852" cy="4"/>
              </a:xfrm>
              <a:prstGeom prst="rect">
                <a:avLst/>
              </a:prstGeom>
              <a:solidFill>
                <a:srgbClr val="8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90" name="Rectangle 326">
                <a:extLst>
                  <a:ext uri="{FF2B5EF4-FFF2-40B4-BE49-F238E27FC236}">
                    <a16:creationId xmlns:a16="http://schemas.microsoft.com/office/drawing/2014/main" id="{E0C68063-69A8-3AC3-824F-BBFBB321F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17"/>
                <a:ext cx="4852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91" name="Rectangle 327">
                <a:extLst>
                  <a:ext uri="{FF2B5EF4-FFF2-40B4-BE49-F238E27FC236}">
                    <a16:creationId xmlns:a16="http://schemas.microsoft.com/office/drawing/2014/main" id="{D7BB09F6-6346-C251-B5F6-2AD8E696F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26"/>
                <a:ext cx="4852" cy="8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92" name="Rectangle 328">
                <a:extLst>
                  <a:ext uri="{FF2B5EF4-FFF2-40B4-BE49-F238E27FC236}">
                    <a16:creationId xmlns:a16="http://schemas.microsoft.com/office/drawing/2014/main" id="{5219546B-7071-650D-D786-DD19031A08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34"/>
                <a:ext cx="4852" cy="8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93" name="Rectangle 329">
                <a:extLst>
                  <a:ext uri="{FF2B5EF4-FFF2-40B4-BE49-F238E27FC236}">
                    <a16:creationId xmlns:a16="http://schemas.microsoft.com/office/drawing/2014/main" id="{463FD538-5F46-4978-D459-1B7C7FC2DA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42"/>
                <a:ext cx="4852" cy="8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94" name="Rectangle 330">
                <a:extLst>
                  <a:ext uri="{FF2B5EF4-FFF2-40B4-BE49-F238E27FC236}">
                    <a16:creationId xmlns:a16="http://schemas.microsoft.com/office/drawing/2014/main" id="{BAD76332-3E69-F03B-CD29-C3320FF22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50"/>
                <a:ext cx="4852" cy="9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95" name="Rectangle 331">
                <a:extLst>
                  <a:ext uri="{FF2B5EF4-FFF2-40B4-BE49-F238E27FC236}">
                    <a16:creationId xmlns:a16="http://schemas.microsoft.com/office/drawing/2014/main" id="{C7C5B044-18AA-6CF0-E445-0CD31A709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59"/>
                <a:ext cx="4852" cy="8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96" name="Rectangle 332">
                <a:extLst>
                  <a:ext uri="{FF2B5EF4-FFF2-40B4-BE49-F238E27FC236}">
                    <a16:creationId xmlns:a16="http://schemas.microsoft.com/office/drawing/2014/main" id="{1BCD6274-4323-3C39-3CAF-B62F04BF1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67"/>
                <a:ext cx="4852" cy="8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97" name="Rectangle 333">
                <a:extLst>
                  <a:ext uri="{FF2B5EF4-FFF2-40B4-BE49-F238E27FC236}">
                    <a16:creationId xmlns:a16="http://schemas.microsoft.com/office/drawing/2014/main" id="{FB0B1BFB-1410-427E-254B-1A90C338D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75"/>
                <a:ext cx="4852" cy="8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98" name="Rectangle 334">
                <a:extLst>
                  <a:ext uri="{FF2B5EF4-FFF2-40B4-BE49-F238E27FC236}">
                    <a16:creationId xmlns:a16="http://schemas.microsoft.com/office/drawing/2014/main" id="{4B1CFE10-0021-3401-23CB-DADF4270C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83"/>
                <a:ext cx="4852" cy="9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199" name="Rectangle 335">
                <a:extLst>
                  <a:ext uri="{FF2B5EF4-FFF2-40B4-BE49-F238E27FC236}">
                    <a16:creationId xmlns:a16="http://schemas.microsoft.com/office/drawing/2014/main" id="{FEA0D691-6A1C-843D-FD48-880D55C518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92"/>
                <a:ext cx="4852" cy="8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00" name="Rectangle 336">
                <a:extLst>
                  <a:ext uri="{FF2B5EF4-FFF2-40B4-BE49-F238E27FC236}">
                    <a16:creationId xmlns:a16="http://schemas.microsoft.com/office/drawing/2014/main" id="{9B088C32-4031-CB2C-BEE7-014266B200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00"/>
                <a:ext cx="4852" cy="8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01" name="Rectangle 337">
                <a:extLst>
                  <a:ext uri="{FF2B5EF4-FFF2-40B4-BE49-F238E27FC236}">
                    <a16:creationId xmlns:a16="http://schemas.microsoft.com/office/drawing/2014/main" id="{4A0B81DC-A9C8-B137-AF0E-87EDC74A7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08"/>
                <a:ext cx="4852" cy="9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02" name="Rectangle 338">
                <a:extLst>
                  <a:ext uri="{FF2B5EF4-FFF2-40B4-BE49-F238E27FC236}">
                    <a16:creationId xmlns:a16="http://schemas.microsoft.com/office/drawing/2014/main" id="{CB3E57C6-07D7-97A7-C19E-2890CF0BCF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17"/>
                <a:ext cx="4852" cy="8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03" name="Rectangle 339">
                <a:extLst>
                  <a:ext uri="{FF2B5EF4-FFF2-40B4-BE49-F238E27FC236}">
                    <a16:creationId xmlns:a16="http://schemas.microsoft.com/office/drawing/2014/main" id="{5752197E-3298-A2E8-1F64-2E527FAF8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25"/>
                <a:ext cx="4852" cy="8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04" name="Rectangle 340">
                <a:extLst>
                  <a:ext uri="{FF2B5EF4-FFF2-40B4-BE49-F238E27FC236}">
                    <a16:creationId xmlns:a16="http://schemas.microsoft.com/office/drawing/2014/main" id="{0DCA875B-8B40-2F98-FCF7-E260574F0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33"/>
                <a:ext cx="4852" cy="8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05" name="Rectangle 341">
                <a:extLst>
                  <a:ext uri="{FF2B5EF4-FFF2-40B4-BE49-F238E27FC236}">
                    <a16:creationId xmlns:a16="http://schemas.microsoft.com/office/drawing/2014/main" id="{6C4B292B-8A3E-3FC1-96F9-905D39F46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41"/>
                <a:ext cx="4852" cy="8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06" name="Rectangle 342">
                <a:extLst>
                  <a:ext uri="{FF2B5EF4-FFF2-40B4-BE49-F238E27FC236}">
                    <a16:creationId xmlns:a16="http://schemas.microsoft.com/office/drawing/2014/main" id="{056EF593-57F9-3B87-6780-3A069AC03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49"/>
                <a:ext cx="4852" cy="8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07" name="Rectangle 343">
                <a:extLst>
                  <a:ext uri="{FF2B5EF4-FFF2-40B4-BE49-F238E27FC236}">
                    <a16:creationId xmlns:a16="http://schemas.microsoft.com/office/drawing/2014/main" id="{E67CC21E-0AA1-1DDF-7756-9040B7B62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57"/>
                <a:ext cx="4852" cy="9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08" name="Rectangle 344">
                <a:extLst>
                  <a:ext uri="{FF2B5EF4-FFF2-40B4-BE49-F238E27FC236}">
                    <a16:creationId xmlns:a16="http://schemas.microsoft.com/office/drawing/2014/main" id="{DC5A51F1-9C45-5911-02BB-B4FC8BEFD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66"/>
                <a:ext cx="4852" cy="8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09" name="Rectangle 345">
                <a:extLst>
                  <a:ext uri="{FF2B5EF4-FFF2-40B4-BE49-F238E27FC236}">
                    <a16:creationId xmlns:a16="http://schemas.microsoft.com/office/drawing/2014/main" id="{B51C789E-5315-546A-2282-C3D1BE4DA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74"/>
                <a:ext cx="4852" cy="8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10" name="Rectangle 346">
                <a:extLst>
                  <a:ext uri="{FF2B5EF4-FFF2-40B4-BE49-F238E27FC236}">
                    <a16:creationId xmlns:a16="http://schemas.microsoft.com/office/drawing/2014/main" id="{4C6C9A92-9CFA-0431-29A3-845E480AC0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82"/>
                <a:ext cx="4852" cy="8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11" name="Rectangle 347">
                <a:extLst>
                  <a:ext uri="{FF2B5EF4-FFF2-40B4-BE49-F238E27FC236}">
                    <a16:creationId xmlns:a16="http://schemas.microsoft.com/office/drawing/2014/main" id="{A219E0B4-CD38-B431-5EB1-C5AAFFB82B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90"/>
                <a:ext cx="4852" cy="9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12" name="Rectangle 348">
                <a:extLst>
                  <a:ext uri="{FF2B5EF4-FFF2-40B4-BE49-F238E27FC236}">
                    <a16:creationId xmlns:a16="http://schemas.microsoft.com/office/drawing/2014/main" id="{4DD295CD-B506-C0DF-CE66-614FEAFAA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99"/>
                <a:ext cx="4852" cy="8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13" name="Rectangle 349">
                <a:extLst>
                  <a:ext uri="{FF2B5EF4-FFF2-40B4-BE49-F238E27FC236}">
                    <a16:creationId xmlns:a16="http://schemas.microsoft.com/office/drawing/2014/main" id="{62C0EC67-C1D4-D7CF-71C9-D34210C93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07"/>
                <a:ext cx="4852" cy="8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14" name="Rectangle 350">
                <a:extLst>
                  <a:ext uri="{FF2B5EF4-FFF2-40B4-BE49-F238E27FC236}">
                    <a16:creationId xmlns:a16="http://schemas.microsoft.com/office/drawing/2014/main" id="{A85C72B7-C91A-C91B-DEF9-3848FD7F7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15"/>
                <a:ext cx="4852" cy="8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15" name="Rectangle 351">
                <a:extLst>
                  <a:ext uri="{FF2B5EF4-FFF2-40B4-BE49-F238E27FC236}">
                    <a16:creationId xmlns:a16="http://schemas.microsoft.com/office/drawing/2014/main" id="{05D979AF-C31B-FA21-AD8E-EE70143C7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23"/>
                <a:ext cx="4852" cy="8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16" name="Rectangle 352">
                <a:extLst>
                  <a:ext uri="{FF2B5EF4-FFF2-40B4-BE49-F238E27FC236}">
                    <a16:creationId xmlns:a16="http://schemas.microsoft.com/office/drawing/2014/main" id="{0DCCF4DE-465D-3BB5-C98F-37A01BE8CF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31"/>
                <a:ext cx="4852" cy="9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17" name="Rectangle 353">
                <a:extLst>
                  <a:ext uri="{FF2B5EF4-FFF2-40B4-BE49-F238E27FC236}">
                    <a16:creationId xmlns:a16="http://schemas.microsoft.com/office/drawing/2014/main" id="{CD1DBA18-E249-710D-C4BA-178F7AB2F3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40"/>
                <a:ext cx="4852" cy="8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18" name="Rectangle 354">
                <a:extLst>
                  <a:ext uri="{FF2B5EF4-FFF2-40B4-BE49-F238E27FC236}">
                    <a16:creationId xmlns:a16="http://schemas.microsoft.com/office/drawing/2014/main" id="{98D4C252-9327-7B74-0C0E-B4B8E684E8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48"/>
                <a:ext cx="4852" cy="8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19" name="Rectangle 355">
                <a:extLst>
                  <a:ext uri="{FF2B5EF4-FFF2-40B4-BE49-F238E27FC236}">
                    <a16:creationId xmlns:a16="http://schemas.microsoft.com/office/drawing/2014/main" id="{F1A45FC5-0892-9850-E1EB-640913AE2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56"/>
                <a:ext cx="4852" cy="8"/>
              </a:xfrm>
              <a:prstGeom prst="rect">
                <a:avLst/>
              </a:prstGeom>
              <a:solidFill>
                <a:srgbClr val="000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20" name="Rectangle 356">
                <a:extLst>
                  <a:ext uri="{FF2B5EF4-FFF2-40B4-BE49-F238E27FC236}">
                    <a16:creationId xmlns:a16="http://schemas.microsoft.com/office/drawing/2014/main" id="{E6E7F128-2718-D1F0-921C-A17BDC5E73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64"/>
                <a:ext cx="4852" cy="5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21" name="Rectangle 357">
                <a:extLst>
                  <a:ext uri="{FF2B5EF4-FFF2-40B4-BE49-F238E27FC236}">
                    <a16:creationId xmlns:a16="http://schemas.microsoft.com/office/drawing/2014/main" id="{B6FE33A8-E1A7-19C7-5D4C-5790F7B8D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21"/>
                <a:ext cx="4852" cy="2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22" name="Rectangle 358">
                <a:extLst>
                  <a:ext uri="{FF2B5EF4-FFF2-40B4-BE49-F238E27FC236}">
                    <a16:creationId xmlns:a16="http://schemas.microsoft.com/office/drawing/2014/main" id="{0C76C436-AC9E-5451-9F3D-F56932C96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17"/>
                <a:ext cx="4852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23" name="Rectangle 359">
                <a:extLst>
                  <a:ext uri="{FF2B5EF4-FFF2-40B4-BE49-F238E27FC236}">
                    <a16:creationId xmlns:a16="http://schemas.microsoft.com/office/drawing/2014/main" id="{DDDE3367-6262-D03A-CAE8-232F2DD84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26"/>
                <a:ext cx="4852" cy="8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24" name="Rectangle 360">
                <a:extLst>
                  <a:ext uri="{FF2B5EF4-FFF2-40B4-BE49-F238E27FC236}">
                    <a16:creationId xmlns:a16="http://schemas.microsoft.com/office/drawing/2014/main" id="{E0754F39-D869-EBBE-0548-1AF73C54A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34"/>
                <a:ext cx="4852" cy="8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25" name="Rectangle 361">
                <a:extLst>
                  <a:ext uri="{FF2B5EF4-FFF2-40B4-BE49-F238E27FC236}">
                    <a16:creationId xmlns:a16="http://schemas.microsoft.com/office/drawing/2014/main" id="{89387E4E-6D6A-624F-2F1A-F02B85ED5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42"/>
                <a:ext cx="4852" cy="8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26" name="Rectangle 362">
                <a:extLst>
                  <a:ext uri="{FF2B5EF4-FFF2-40B4-BE49-F238E27FC236}">
                    <a16:creationId xmlns:a16="http://schemas.microsoft.com/office/drawing/2014/main" id="{A8D7E688-66CE-EA6D-D6DC-45FF6F908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50"/>
                <a:ext cx="4852" cy="9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27" name="Rectangle 363">
                <a:extLst>
                  <a:ext uri="{FF2B5EF4-FFF2-40B4-BE49-F238E27FC236}">
                    <a16:creationId xmlns:a16="http://schemas.microsoft.com/office/drawing/2014/main" id="{7AAF1C39-8F96-4613-4683-612DE1D25A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59"/>
                <a:ext cx="4852" cy="8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28" name="Rectangle 364">
                <a:extLst>
                  <a:ext uri="{FF2B5EF4-FFF2-40B4-BE49-F238E27FC236}">
                    <a16:creationId xmlns:a16="http://schemas.microsoft.com/office/drawing/2014/main" id="{00D07CFB-CE2A-4A30-A5B0-49766BA2B1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67"/>
                <a:ext cx="4852" cy="8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29" name="Rectangle 365">
                <a:extLst>
                  <a:ext uri="{FF2B5EF4-FFF2-40B4-BE49-F238E27FC236}">
                    <a16:creationId xmlns:a16="http://schemas.microsoft.com/office/drawing/2014/main" id="{29E43B5F-4689-1882-ACE7-B717184AE2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75"/>
                <a:ext cx="4852" cy="8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30" name="Rectangle 366">
                <a:extLst>
                  <a:ext uri="{FF2B5EF4-FFF2-40B4-BE49-F238E27FC236}">
                    <a16:creationId xmlns:a16="http://schemas.microsoft.com/office/drawing/2014/main" id="{6232929A-6C55-FB8D-6D65-04967B422A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83"/>
                <a:ext cx="4852" cy="9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31" name="Rectangle 367">
                <a:extLst>
                  <a:ext uri="{FF2B5EF4-FFF2-40B4-BE49-F238E27FC236}">
                    <a16:creationId xmlns:a16="http://schemas.microsoft.com/office/drawing/2014/main" id="{425F6E46-BF78-0138-AB25-6C1571D3A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92"/>
                <a:ext cx="4852" cy="8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32" name="Rectangle 368">
                <a:extLst>
                  <a:ext uri="{FF2B5EF4-FFF2-40B4-BE49-F238E27FC236}">
                    <a16:creationId xmlns:a16="http://schemas.microsoft.com/office/drawing/2014/main" id="{53E5A939-2368-4EC1-6710-4D6A0E0BD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00"/>
                <a:ext cx="4852" cy="8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33" name="Rectangle 369">
                <a:extLst>
                  <a:ext uri="{FF2B5EF4-FFF2-40B4-BE49-F238E27FC236}">
                    <a16:creationId xmlns:a16="http://schemas.microsoft.com/office/drawing/2014/main" id="{D2884C34-558A-F491-6BCC-4A08A27EA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08"/>
                <a:ext cx="4852" cy="9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34" name="Rectangle 370">
                <a:extLst>
                  <a:ext uri="{FF2B5EF4-FFF2-40B4-BE49-F238E27FC236}">
                    <a16:creationId xmlns:a16="http://schemas.microsoft.com/office/drawing/2014/main" id="{5953807F-EBF1-6BF3-11BF-181AE7AA6A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17"/>
                <a:ext cx="4852" cy="8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35" name="Rectangle 371">
                <a:extLst>
                  <a:ext uri="{FF2B5EF4-FFF2-40B4-BE49-F238E27FC236}">
                    <a16:creationId xmlns:a16="http://schemas.microsoft.com/office/drawing/2014/main" id="{26C92F4A-1664-9754-5C3C-84EBBF330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25"/>
                <a:ext cx="4852" cy="8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36" name="Rectangle 372">
                <a:extLst>
                  <a:ext uri="{FF2B5EF4-FFF2-40B4-BE49-F238E27FC236}">
                    <a16:creationId xmlns:a16="http://schemas.microsoft.com/office/drawing/2014/main" id="{CEFE79BB-17B4-D971-3D16-A46314D44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33"/>
                <a:ext cx="4852" cy="8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37" name="Rectangle 373">
                <a:extLst>
                  <a:ext uri="{FF2B5EF4-FFF2-40B4-BE49-F238E27FC236}">
                    <a16:creationId xmlns:a16="http://schemas.microsoft.com/office/drawing/2014/main" id="{C15346E9-F2A0-6346-07EE-3094946B8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41"/>
                <a:ext cx="4852" cy="8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38" name="Rectangle 374">
                <a:extLst>
                  <a:ext uri="{FF2B5EF4-FFF2-40B4-BE49-F238E27FC236}">
                    <a16:creationId xmlns:a16="http://schemas.microsoft.com/office/drawing/2014/main" id="{CC37BF76-2D27-4522-5EBB-CE0D4050B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49"/>
                <a:ext cx="4852" cy="8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39" name="Rectangle 375">
                <a:extLst>
                  <a:ext uri="{FF2B5EF4-FFF2-40B4-BE49-F238E27FC236}">
                    <a16:creationId xmlns:a16="http://schemas.microsoft.com/office/drawing/2014/main" id="{6568E6B8-E613-6C94-55BB-BCAF0E876F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57"/>
                <a:ext cx="4852" cy="9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40" name="Rectangle 376">
                <a:extLst>
                  <a:ext uri="{FF2B5EF4-FFF2-40B4-BE49-F238E27FC236}">
                    <a16:creationId xmlns:a16="http://schemas.microsoft.com/office/drawing/2014/main" id="{463EFF76-37E0-C5F2-08AD-64B08B729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66"/>
                <a:ext cx="4852" cy="8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41" name="Rectangle 377">
                <a:extLst>
                  <a:ext uri="{FF2B5EF4-FFF2-40B4-BE49-F238E27FC236}">
                    <a16:creationId xmlns:a16="http://schemas.microsoft.com/office/drawing/2014/main" id="{EB058E4E-BFFA-E5F3-2AB7-B72B54B5F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74"/>
                <a:ext cx="4852" cy="8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42" name="Rectangle 378">
                <a:extLst>
                  <a:ext uri="{FF2B5EF4-FFF2-40B4-BE49-F238E27FC236}">
                    <a16:creationId xmlns:a16="http://schemas.microsoft.com/office/drawing/2014/main" id="{B0E49D5E-9C26-CA0C-7C07-9961FE1600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82"/>
                <a:ext cx="4852" cy="8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43" name="Rectangle 379">
                <a:extLst>
                  <a:ext uri="{FF2B5EF4-FFF2-40B4-BE49-F238E27FC236}">
                    <a16:creationId xmlns:a16="http://schemas.microsoft.com/office/drawing/2014/main" id="{B9F23A35-E338-E487-E1F6-D8BF2CE17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90"/>
                <a:ext cx="4852" cy="9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44" name="Rectangle 380">
                <a:extLst>
                  <a:ext uri="{FF2B5EF4-FFF2-40B4-BE49-F238E27FC236}">
                    <a16:creationId xmlns:a16="http://schemas.microsoft.com/office/drawing/2014/main" id="{2BD528D7-A3F5-0379-3A5E-3CE1C67A31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99"/>
                <a:ext cx="4852" cy="8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45" name="Rectangle 381">
                <a:extLst>
                  <a:ext uri="{FF2B5EF4-FFF2-40B4-BE49-F238E27FC236}">
                    <a16:creationId xmlns:a16="http://schemas.microsoft.com/office/drawing/2014/main" id="{481512EE-A8E7-6BC0-C478-80A0DBFB0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07"/>
                <a:ext cx="4852" cy="8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46" name="Rectangle 382">
                <a:extLst>
                  <a:ext uri="{FF2B5EF4-FFF2-40B4-BE49-F238E27FC236}">
                    <a16:creationId xmlns:a16="http://schemas.microsoft.com/office/drawing/2014/main" id="{FFC2EFCC-449B-2DE6-DE13-5EA19CE88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15"/>
                <a:ext cx="4852" cy="8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47" name="Rectangle 383">
                <a:extLst>
                  <a:ext uri="{FF2B5EF4-FFF2-40B4-BE49-F238E27FC236}">
                    <a16:creationId xmlns:a16="http://schemas.microsoft.com/office/drawing/2014/main" id="{247F318C-D279-658B-8D83-3515C8852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23"/>
                <a:ext cx="4852" cy="8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48" name="Rectangle 384">
                <a:extLst>
                  <a:ext uri="{FF2B5EF4-FFF2-40B4-BE49-F238E27FC236}">
                    <a16:creationId xmlns:a16="http://schemas.microsoft.com/office/drawing/2014/main" id="{38920CFA-9957-E9A6-B247-45BFB6C0C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31"/>
                <a:ext cx="4852" cy="9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49" name="Rectangle 385">
                <a:extLst>
                  <a:ext uri="{FF2B5EF4-FFF2-40B4-BE49-F238E27FC236}">
                    <a16:creationId xmlns:a16="http://schemas.microsoft.com/office/drawing/2014/main" id="{3E3396A7-2B22-5164-9DAE-372FDF481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40"/>
                <a:ext cx="4852" cy="8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50" name="Rectangle 386">
                <a:extLst>
                  <a:ext uri="{FF2B5EF4-FFF2-40B4-BE49-F238E27FC236}">
                    <a16:creationId xmlns:a16="http://schemas.microsoft.com/office/drawing/2014/main" id="{FE58EA3F-AB4F-F990-B14C-9F014B61CB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48"/>
                <a:ext cx="4852" cy="8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51" name="Rectangle 387">
                <a:extLst>
                  <a:ext uri="{FF2B5EF4-FFF2-40B4-BE49-F238E27FC236}">
                    <a16:creationId xmlns:a16="http://schemas.microsoft.com/office/drawing/2014/main" id="{A5624B26-6272-751B-D98F-377B43EFB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56"/>
                <a:ext cx="4852" cy="8"/>
              </a:xfrm>
              <a:prstGeom prst="rect">
                <a:avLst/>
              </a:prstGeom>
              <a:solidFill>
                <a:srgbClr val="000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52" name="Rectangle 388">
                <a:extLst>
                  <a:ext uri="{FF2B5EF4-FFF2-40B4-BE49-F238E27FC236}">
                    <a16:creationId xmlns:a16="http://schemas.microsoft.com/office/drawing/2014/main" id="{65A0F405-CFBD-2979-8CF3-BE93F6318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64"/>
                <a:ext cx="4852" cy="5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53" name="Rectangle 389">
                <a:extLst>
                  <a:ext uri="{FF2B5EF4-FFF2-40B4-BE49-F238E27FC236}">
                    <a16:creationId xmlns:a16="http://schemas.microsoft.com/office/drawing/2014/main" id="{E421B47A-694B-EF2B-5F0D-7EC033FFB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65"/>
                <a:ext cx="4852" cy="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54" name="Rectangle 390">
                <a:extLst>
                  <a:ext uri="{FF2B5EF4-FFF2-40B4-BE49-F238E27FC236}">
                    <a16:creationId xmlns:a16="http://schemas.microsoft.com/office/drawing/2014/main" id="{4FBE51FE-AA8C-7417-7847-4D7116945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73"/>
                <a:ext cx="4852" cy="8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55" name="Rectangle 391">
                <a:extLst>
                  <a:ext uri="{FF2B5EF4-FFF2-40B4-BE49-F238E27FC236}">
                    <a16:creationId xmlns:a16="http://schemas.microsoft.com/office/drawing/2014/main" id="{43CA5747-C8CF-6E56-F0C7-9C5AD870FA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81"/>
                <a:ext cx="4852" cy="9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56" name="Rectangle 392">
                <a:extLst>
                  <a:ext uri="{FF2B5EF4-FFF2-40B4-BE49-F238E27FC236}">
                    <a16:creationId xmlns:a16="http://schemas.microsoft.com/office/drawing/2014/main" id="{C9142C1B-F2F1-7BD1-4DE4-5F4CE3D2A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90"/>
                <a:ext cx="4852" cy="8"/>
              </a:xfrm>
              <a:prstGeom prst="rect">
                <a:avLst/>
              </a:prstGeom>
              <a:solidFill>
                <a:srgbClr val="F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57" name="Rectangle 393">
                <a:extLst>
                  <a:ext uri="{FF2B5EF4-FFF2-40B4-BE49-F238E27FC236}">
                    <a16:creationId xmlns:a16="http://schemas.microsoft.com/office/drawing/2014/main" id="{D01DE709-59FE-5CFE-E0C1-F10D20226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98"/>
                <a:ext cx="4852" cy="8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58" name="Rectangle 394">
                <a:extLst>
                  <a:ext uri="{FF2B5EF4-FFF2-40B4-BE49-F238E27FC236}">
                    <a16:creationId xmlns:a16="http://schemas.microsoft.com/office/drawing/2014/main" id="{983A6413-0A4A-805D-1193-AC3F83B91A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06"/>
                <a:ext cx="4852" cy="8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59" name="Rectangle 395">
                <a:extLst>
                  <a:ext uri="{FF2B5EF4-FFF2-40B4-BE49-F238E27FC236}">
                    <a16:creationId xmlns:a16="http://schemas.microsoft.com/office/drawing/2014/main" id="{982C1516-85C1-0C45-DACC-100D113588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14"/>
                <a:ext cx="4852" cy="9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60" name="Rectangle 396">
                <a:extLst>
                  <a:ext uri="{FF2B5EF4-FFF2-40B4-BE49-F238E27FC236}">
                    <a16:creationId xmlns:a16="http://schemas.microsoft.com/office/drawing/2014/main" id="{CBAD23BE-055D-DC42-98EF-CFB253E0EE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23"/>
                <a:ext cx="4852" cy="8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61" name="Rectangle 397">
                <a:extLst>
                  <a:ext uri="{FF2B5EF4-FFF2-40B4-BE49-F238E27FC236}">
                    <a16:creationId xmlns:a16="http://schemas.microsoft.com/office/drawing/2014/main" id="{C5D14B74-E966-3C3B-FBD6-E9A7436F0E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31"/>
                <a:ext cx="4852" cy="8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62" name="Rectangle 398">
                <a:extLst>
                  <a:ext uri="{FF2B5EF4-FFF2-40B4-BE49-F238E27FC236}">
                    <a16:creationId xmlns:a16="http://schemas.microsoft.com/office/drawing/2014/main" id="{3D5188AC-B2BA-0D87-7CC3-6A5193ABA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39"/>
                <a:ext cx="4852" cy="8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63" name="Rectangle 399">
                <a:extLst>
                  <a:ext uri="{FF2B5EF4-FFF2-40B4-BE49-F238E27FC236}">
                    <a16:creationId xmlns:a16="http://schemas.microsoft.com/office/drawing/2014/main" id="{7B5D41AB-CA9A-380C-55AC-22B7D71E26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47"/>
                <a:ext cx="4852" cy="9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64" name="Rectangle 400">
                <a:extLst>
                  <a:ext uri="{FF2B5EF4-FFF2-40B4-BE49-F238E27FC236}">
                    <a16:creationId xmlns:a16="http://schemas.microsoft.com/office/drawing/2014/main" id="{962376C4-EC56-B56C-C3D6-A7E0A8F58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56"/>
                <a:ext cx="4852" cy="8"/>
              </a:xfrm>
              <a:prstGeom prst="rect">
                <a:avLst/>
              </a:pr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65" name="Rectangle 401">
                <a:extLst>
                  <a:ext uri="{FF2B5EF4-FFF2-40B4-BE49-F238E27FC236}">
                    <a16:creationId xmlns:a16="http://schemas.microsoft.com/office/drawing/2014/main" id="{9337C218-D603-BE45-6CE1-78B295AB5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64"/>
                <a:ext cx="4852" cy="8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66" name="Rectangle 402">
                <a:extLst>
                  <a:ext uri="{FF2B5EF4-FFF2-40B4-BE49-F238E27FC236}">
                    <a16:creationId xmlns:a16="http://schemas.microsoft.com/office/drawing/2014/main" id="{A31C02B3-8ECE-6BDE-08E3-8DD55C0EF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72"/>
                <a:ext cx="4852" cy="8"/>
              </a:xfrm>
              <a:prstGeom prst="rect">
                <a:avLst/>
              </a:prstGeom>
              <a:solidFill>
                <a:srgbClr val="C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67" name="Rectangle 403">
                <a:extLst>
                  <a:ext uri="{FF2B5EF4-FFF2-40B4-BE49-F238E27FC236}">
                    <a16:creationId xmlns:a16="http://schemas.microsoft.com/office/drawing/2014/main" id="{ED376925-32CE-D0CD-F93E-CBABEDFA9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80"/>
                <a:ext cx="4852" cy="9"/>
              </a:xfrm>
              <a:prstGeom prst="rect">
                <a:avLst/>
              </a:prstGeom>
              <a:solidFill>
                <a:srgbClr val="C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68" name="Rectangle 404">
                <a:extLst>
                  <a:ext uri="{FF2B5EF4-FFF2-40B4-BE49-F238E27FC236}">
                    <a16:creationId xmlns:a16="http://schemas.microsoft.com/office/drawing/2014/main" id="{E29E4C20-E6B0-4D4A-55A3-FD3406A2D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89"/>
                <a:ext cx="4852" cy="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69" name="Rectangle 405">
                <a:extLst>
                  <a:ext uri="{FF2B5EF4-FFF2-40B4-BE49-F238E27FC236}">
                    <a16:creationId xmlns:a16="http://schemas.microsoft.com/office/drawing/2014/main" id="{E36EC12B-CB1E-4D3A-F3E3-B168F5509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97"/>
                <a:ext cx="4852" cy="8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33270" name="Group 406">
              <a:extLst>
                <a:ext uri="{FF2B5EF4-FFF2-40B4-BE49-F238E27FC236}">
                  <a16:creationId xmlns:a16="http://schemas.microsoft.com/office/drawing/2014/main" id="{1EAF3BF9-53A4-3272-7B41-247E4160F4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" y="2565"/>
              <a:ext cx="4852" cy="974"/>
              <a:chOff x="503" y="2565"/>
              <a:chExt cx="4852" cy="974"/>
            </a:xfrm>
          </p:grpSpPr>
          <p:sp>
            <p:nvSpPr>
              <p:cNvPr id="933271" name="Rectangle 407">
                <a:extLst>
                  <a:ext uri="{FF2B5EF4-FFF2-40B4-BE49-F238E27FC236}">
                    <a16:creationId xmlns:a16="http://schemas.microsoft.com/office/drawing/2014/main" id="{AD7ECAB4-826F-274A-BB96-B46302A77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05"/>
                <a:ext cx="4852" cy="8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72" name="Rectangle 408">
                <a:extLst>
                  <a:ext uri="{FF2B5EF4-FFF2-40B4-BE49-F238E27FC236}">
                    <a16:creationId xmlns:a16="http://schemas.microsoft.com/office/drawing/2014/main" id="{93822727-BD0C-CED7-F3BF-BBF7616DF6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13"/>
                <a:ext cx="4852" cy="8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73" name="Rectangle 409">
                <a:extLst>
                  <a:ext uri="{FF2B5EF4-FFF2-40B4-BE49-F238E27FC236}">
                    <a16:creationId xmlns:a16="http://schemas.microsoft.com/office/drawing/2014/main" id="{5024EFEA-710D-97A0-BE3B-1F07307BE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21"/>
                <a:ext cx="4852" cy="9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74" name="Rectangle 410">
                <a:extLst>
                  <a:ext uri="{FF2B5EF4-FFF2-40B4-BE49-F238E27FC236}">
                    <a16:creationId xmlns:a16="http://schemas.microsoft.com/office/drawing/2014/main" id="{C38839F0-B721-44DA-E9BB-FD72537FE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30"/>
                <a:ext cx="4852" cy="8"/>
              </a:xfrm>
              <a:prstGeom prst="rect">
                <a:avLst/>
              </a:pr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75" name="Rectangle 411">
                <a:extLst>
                  <a:ext uri="{FF2B5EF4-FFF2-40B4-BE49-F238E27FC236}">
                    <a16:creationId xmlns:a16="http://schemas.microsoft.com/office/drawing/2014/main" id="{45E164DF-9DBA-C931-8327-4F93E2B70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38"/>
                <a:ext cx="4852" cy="8"/>
              </a:xfrm>
              <a:prstGeom prst="rect">
                <a:avLst/>
              </a:pr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76" name="Rectangle 412">
                <a:extLst>
                  <a:ext uri="{FF2B5EF4-FFF2-40B4-BE49-F238E27FC236}">
                    <a16:creationId xmlns:a16="http://schemas.microsoft.com/office/drawing/2014/main" id="{0F7D1BAC-C703-248B-D9F0-CDD36AF2E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46"/>
                <a:ext cx="4852" cy="8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77" name="Rectangle 413">
                <a:extLst>
                  <a:ext uri="{FF2B5EF4-FFF2-40B4-BE49-F238E27FC236}">
                    <a16:creationId xmlns:a16="http://schemas.microsoft.com/office/drawing/2014/main" id="{0809D5EF-F23C-31A4-DC2F-B02CC029A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54"/>
                <a:ext cx="4852" cy="9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78" name="Rectangle 414">
                <a:extLst>
                  <a:ext uri="{FF2B5EF4-FFF2-40B4-BE49-F238E27FC236}">
                    <a16:creationId xmlns:a16="http://schemas.microsoft.com/office/drawing/2014/main" id="{15EDEB59-8EA4-4FBB-27E0-7A836F8CD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63"/>
                <a:ext cx="4852" cy="8"/>
              </a:xfrm>
              <a:prstGeom prst="rect">
                <a:avLst/>
              </a:pr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79" name="Rectangle 415">
                <a:extLst>
                  <a:ext uri="{FF2B5EF4-FFF2-40B4-BE49-F238E27FC236}">
                    <a16:creationId xmlns:a16="http://schemas.microsoft.com/office/drawing/2014/main" id="{4BD0B282-0743-CB41-E73E-3C904CA7B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71"/>
                <a:ext cx="4852" cy="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80" name="Rectangle 416">
                <a:extLst>
                  <a:ext uri="{FF2B5EF4-FFF2-40B4-BE49-F238E27FC236}">
                    <a16:creationId xmlns:a16="http://schemas.microsoft.com/office/drawing/2014/main" id="{89DDB736-D588-C13F-A29F-09C07219E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79"/>
                <a:ext cx="4852" cy="9"/>
              </a:xfrm>
              <a:prstGeom prst="rect">
                <a:avLst/>
              </a:pr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81" name="Rectangle 417">
                <a:extLst>
                  <a:ext uri="{FF2B5EF4-FFF2-40B4-BE49-F238E27FC236}">
                    <a16:creationId xmlns:a16="http://schemas.microsoft.com/office/drawing/2014/main" id="{2057409D-AB95-10B2-08A0-46071AC23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88"/>
                <a:ext cx="4852" cy="8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82" name="Rectangle 418">
                <a:extLst>
                  <a:ext uri="{FF2B5EF4-FFF2-40B4-BE49-F238E27FC236}">
                    <a16:creationId xmlns:a16="http://schemas.microsoft.com/office/drawing/2014/main" id="{CEB08CF5-5E8A-684D-F24C-DDA3F180F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96"/>
                <a:ext cx="4852" cy="8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83" name="Rectangle 419">
                <a:extLst>
                  <a:ext uri="{FF2B5EF4-FFF2-40B4-BE49-F238E27FC236}">
                    <a16:creationId xmlns:a16="http://schemas.microsoft.com/office/drawing/2014/main" id="{B0063438-AD8C-4075-6010-0772372DEA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04"/>
                <a:ext cx="4852" cy="8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84" name="Rectangle 420">
                <a:extLst>
                  <a:ext uri="{FF2B5EF4-FFF2-40B4-BE49-F238E27FC236}">
                    <a16:creationId xmlns:a16="http://schemas.microsoft.com/office/drawing/2014/main" id="{AD87F929-41A2-FFD9-FFC0-AEB2A5EBF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12"/>
                <a:ext cx="4852" cy="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85" name="Rectangle 421">
                <a:extLst>
                  <a:ext uri="{FF2B5EF4-FFF2-40B4-BE49-F238E27FC236}">
                    <a16:creationId xmlns:a16="http://schemas.microsoft.com/office/drawing/2014/main" id="{FA6329E8-C2D0-EDE0-B6F7-73783028E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69"/>
                <a:ext cx="4852" cy="2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86" name="Rectangle 422">
                <a:extLst>
                  <a:ext uri="{FF2B5EF4-FFF2-40B4-BE49-F238E27FC236}">
                    <a16:creationId xmlns:a16="http://schemas.microsoft.com/office/drawing/2014/main" id="{ADF8A9BB-3490-F1D1-E016-086CBBFD88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65"/>
                <a:ext cx="4852" cy="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87" name="Rectangle 423">
                <a:extLst>
                  <a:ext uri="{FF2B5EF4-FFF2-40B4-BE49-F238E27FC236}">
                    <a16:creationId xmlns:a16="http://schemas.microsoft.com/office/drawing/2014/main" id="{593A405D-244A-9B28-581B-63CC58C1DA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73"/>
                <a:ext cx="4852" cy="8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88" name="Rectangle 424">
                <a:extLst>
                  <a:ext uri="{FF2B5EF4-FFF2-40B4-BE49-F238E27FC236}">
                    <a16:creationId xmlns:a16="http://schemas.microsoft.com/office/drawing/2014/main" id="{39DD6A48-6137-B0DA-8241-363CBC9016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81"/>
                <a:ext cx="4852" cy="9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89" name="Rectangle 425">
                <a:extLst>
                  <a:ext uri="{FF2B5EF4-FFF2-40B4-BE49-F238E27FC236}">
                    <a16:creationId xmlns:a16="http://schemas.microsoft.com/office/drawing/2014/main" id="{9858B55C-729D-B7D7-8BD1-9433D9EA8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90"/>
                <a:ext cx="4852" cy="8"/>
              </a:xfrm>
              <a:prstGeom prst="rect">
                <a:avLst/>
              </a:prstGeom>
              <a:solidFill>
                <a:srgbClr val="F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90" name="Rectangle 426">
                <a:extLst>
                  <a:ext uri="{FF2B5EF4-FFF2-40B4-BE49-F238E27FC236}">
                    <a16:creationId xmlns:a16="http://schemas.microsoft.com/office/drawing/2014/main" id="{FE877892-B9DC-436E-3A54-72DA80AC6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98"/>
                <a:ext cx="4852" cy="8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91" name="Rectangle 427">
                <a:extLst>
                  <a:ext uri="{FF2B5EF4-FFF2-40B4-BE49-F238E27FC236}">
                    <a16:creationId xmlns:a16="http://schemas.microsoft.com/office/drawing/2014/main" id="{E80F3EB9-924D-15F3-8C97-330AFA0C0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06"/>
                <a:ext cx="4852" cy="8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92" name="Rectangle 428">
                <a:extLst>
                  <a:ext uri="{FF2B5EF4-FFF2-40B4-BE49-F238E27FC236}">
                    <a16:creationId xmlns:a16="http://schemas.microsoft.com/office/drawing/2014/main" id="{C1AEBBFE-06FC-6DDA-E0D7-5167FA61D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14"/>
                <a:ext cx="4852" cy="9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93" name="Rectangle 429">
                <a:extLst>
                  <a:ext uri="{FF2B5EF4-FFF2-40B4-BE49-F238E27FC236}">
                    <a16:creationId xmlns:a16="http://schemas.microsoft.com/office/drawing/2014/main" id="{8C7A9443-97DF-853A-1D6E-1C9FD0072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23"/>
                <a:ext cx="4852" cy="8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94" name="Rectangle 430">
                <a:extLst>
                  <a:ext uri="{FF2B5EF4-FFF2-40B4-BE49-F238E27FC236}">
                    <a16:creationId xmlns:a16="http://schemas.microsoft.com/office/drawing/2014/main" id="{7A8DCCF4-3E78-F97F-0109-43EA50578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31"/>
                <a:ext cx="4852" cy="8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95" name="Rectangle 431">
                <a:extLst>
                  <a:ext uri="{FF2B5EF4-FFF2-40B4-BE49-F238E27FC236}">
                    <a16:creationId xmlns:a16="http://schemas.microsoft.com/office/drawing/2014/main" id="{C62557D3-8011-136D-48C0-0265B06D6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39"/>
                <a:ext cx="4852" cy="8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96" name="Rectangle 432">
                <a:extLst>
                  <a:ext uri="{FF2B5EF4-FFF2-40B4-BE49-F238E27FC236}">
                    <a16:creationId xmlns:a16="http://schemas.microsoft.com/office/drawing/2014/main" id="{F046ED4D-51DC-4D16-38D2-9D259ACBD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47"/>
                <a:ext cx="4852" cy="9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97" name="Rectangle 433">
                <a:extLst>
                  <a:ext uri="{FF2B5EF4-FFF2-40B4-BE49-F238E27FC236}">
                    <a16:creationId xmlns:a16="http://schemas.microsoft.com/office/drawing/2014/main" id="{F97E027B-A925-BA21-A565-647223973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56"/>
                <a:ext cx="4852" cy="8"/>
              </a:xfrm>
              <a:prstGeom prst="rect">
                <a:avLst/>
              </a:pr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98" name="Rectangle 434">
                <a:extLst>
                  <a:ext uri="{FF2B5EF4-FFF2-40B4-BE49-F238E27FC236}">
                    <a16:creationId xmlns:a16="http://schemas.microsoft.com/office/drawing/2014/main" id="{C84D8C6A-9277-2581-EE77-F140E60C5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64"/>
                <a:ext cx="4852" cy="8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299" name="Rectangle 435">
                <a:extLst>
                  <a:ext uri="{FF2B5EF4-FFF2-40B4-BE49-F238E27FC236}">
                    <a16:creationId xmlns:a16="http://schemas.microsoft.com/office/drawing/2014/main" id="{84C877E3-2032-9B93-259F-69F7BB211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72"/>
                <a:ext cx="4852" cy="8"/>
              </a:xfrm>
              <a:prstGeom prst="rect">
                <a:avLst/>
              </a:prstGeom>
              <a:solidFill>
                <a:srgbClr val="C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00" name="Rectangle 436">
                <a:extLst>
                  <a:ext uri="{FF2B5EF4-FFF2-40B4-BE49-F238E27FC236}">
                    <a16:creationId xmlns:a16="http://schemas.microsoft.com/office/drawing/2014/main" id="{D39DE2F2-132C-C8E1-3607-4DF9EBEB7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80"/>
                <a:ext cx="4852" cy="9"/>
              </a:xfrm>
              <a:prstGeom prst="rect">
                <a:avLst/>
              </a:prstGeom>
              <a:solidFill>
                <a:srgbClr val="C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01" name="Rectangle 437">
                <a:extLst>
                  <a:ext uri="{FF2B5EF4-FFF2-40B4-BE49-F238E27FC236}">
                    <a16:creationId xmlns:a16="http://schemas.microsoft.com/office/drawing/2014/main" id="{D12D9F1F-8B61-0A5E-EF93-7EF7942642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89"/>
                <a:ext cx="4852" cy="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02" name="Rectangle 438">
                <a:extLst>
                  <a:ext uri="{FF2B5EF4-FFF2-40B4-BE49-F238E27FC236}">
                    <a16:creationId xmlns:a16="http://schemas.microsoft.com/office/drawing/2014/main" id="{62C0AF61-C7FB-924B-B6A4-71F1DAC0F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97"/>
                <a:ext cx="4852" cy="8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03" name="Rectangle 439">
                <a:extLst>
                  <a:ext uri="{FF2B5EF4-FFF2-40B4-BE49-F238E27FC236}">
                    <a16:creationId xmlns:a16="http://schemas.microsoft.com/office/drawing/2014/main" id="{F11BC00C-A2DC-0607-5E37-81929C3CE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05"/>
                <a:ext cx="4852" cy="8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04" name="Rectangle 440">
                <a:extLst>
                  <a:ext uri="{FF2B5EF4-FFF2-40B4-BE49-F238E27FC236}">
                    <a16:creationId xmlns:a16="http://schemas.microsoft.com/office/drawing/2014/main" id="{B4D9C6E9-DB7F-E6EA-E088-C30CF4455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13"/>
                <a:ext cx="4852" cy="8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05" name="Rectangle 441">
                <a:extLst>
                  <a:ext uri="{FF2B5EF4-FFF2-40B4-BE49-F238E27FC236}">
                    <a16:creationId xmlns:a16="http://schemas.microsoft.com/office/drawing/2014/main" id="{3BFBD7E2-F18F-06F2-60F4-DFC87B86E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21"/>
                <a:ext cx="4852" cy="9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06" name="Rectangle 442">
                <a:extLst>
                  <a:ext uri="{FF2B5EF4-FFF2-40B4-BE49-F238E27FC236}">
                    <a16:creationId xmlns:a16="http://schemas.microsoft.com/office/drawing/2014/main" id="{91F22B1E-1BA9-43A3-3B08-F0EC5ADDC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30"/>
                <a:ext cx="4852" cy="8"/>
              </a:xfrm>
              <a:prstGeom prst="rect">
                <a:avLst/>
              </a:pr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07" name="Rectangle 443">
                <a:extLst>
                  <a:ext uri="{FF2B5EF4-FFF2-40B4-BE49-F238E27FC236}">
                    <a16:creationId xmlns:a16="http://schemas.microsoft.com/office/drawing/2014/main" id="{6B95EE6C-B974-0AB8-95FD-0F9EAB328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38"/>
                <a:ext cx="4852" cy="8"/>
              </a:xfrm>
              <a:prstGeom prst="rect">
                <a:avLst/>
              </a:pr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08" name="Rectangle 444">
                <a:extLst>
                  <a:ext uri="{FF2B5EF4-FFF2-40B4-BE49-F238E27FC236}">
                    <a16:creationId xmlns:a16="http://schemas.microsoft.com/office/drawing/2014/main" id="{C110273F-F1D8-E376-13F5-1DA18AF44F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46"/>
                <a:ext cx="4852" cy="8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09" name="Rectangle 445">
                <a:extLst>
                  <a:ext uri="{FF2B5EF4-FFF2-40B4-BE49-F238E27FC236}">
                    <a16:creationId xmlns:a16="http://schemas.microsoft.com/office/drawing/2014/main" id="{DC015637-FC0E-A273-0AD2-DF6F598B3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54"/>
                <a:ext cx="4852" cy="9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10" name="Rectangle 446">
                <a:extLst>
                  <a:ext uri="{FF2B5EF4-FFF2-40B4-BE49-F238E27FC236}">
                    <a16:creationId xmlns:a16="http://schemas.microsoft.com/office/drawing/2014/main" id="{589EC9A3-CA74-D09F-FCEA-C725BCB24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63"/>
                <a:ext cx="4852" cy="8"/>
              </a:xfrm>
              <a:prstGeom prst="rect">
                <a:avLst/>
              </a:pr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11" name="Rectangle 447">
                <a:extLst>
                  <a:ext uri="{FF2B5EF4-FFF2-40B4-BE49-F238E27FC236}">
                    <a16:creationId xmlns:a16="http://schemas.microsoft.com/office/drawing/2014/main" id="{25803C9C-C51B-9C2D-9092-665C2C809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71"/>
                <a:ext cx="4852" cy="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12" name="Rectangle 448">
                <a:extLst>
                  <a:ext uri="{FF2B5EF4-FFF2-40B4-BE49-F238E27FC236}">
                    <a16:creationId xmlns:a16="http://schemas.microsoft.com/office/drawing/2014/main" id="{0CB4EABA-12D6-1243-C83B-36672A46C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79"/>
                <a:ext cx="4852" cy="9"/>
              </a:xfrm>
              <a:prstGeom prst="rect">
                <a:avLst/>
              </a:pr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13" name="Rectangle 449">
                <a:extLst>
                  <a:ext uri="{FF2B5EF4-FFF2-40B4-BE49-F238E27FC236}">
                    <a16:creationId xmlns:a16="http://schemas.microsoft.com/office/drawing/2014/main" id="{22371247-3C28-6085-D14E-E345E1D5B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88"/>
                <a:ext cx="4852" cy="8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14" name="Rectangle 450">
                <a:extLst>
                  <a:ext uri="{FF2B5EF4-FFF2-40B4-BE49-F238E27FC236}">
                    <a16:creationId xmlns:a16="http://schemas.microsoft.com/office/drawing/2014/main" id="{C6D8FA98-4E72-05AF-2282-644521F81D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96"/>
                <a:ext cx="4852" cy="8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15" name="Rectangle 451">
                <a:extLst>
                  <a:ext uri="{FF2B5EF4-FFF2-40B4-BE49-F238E27FC236}">
                    <a16:creationId xmlns:a16="http://schemas.microsoft.com/office/drawing/2014/main" id="{EB7D51F6-489B-44BE-D620-F6B7FF3B14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04"/>
                <a:ext cx="4852" cy="8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16" name="Rectangle 452">
                <a:extLst>
                  <a:ext uri="{FF2B5EF4-FFF2-40B4-BE49-F238E27FC236}">
                    <a16:creationId xmlns:a16="http://schemas.microsoft.com/office/drawing/2014/main" id="{F269E347-240B-C915-F847-3B5A130F5E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12"/>
                <a:ext cx="4852" cy="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17" name="Rectangle 453">
                <a:extLst>
                  <a:ext uri="{FF2B5EF4-FFF2-40B4-BE49-F238E27FC236}">
                    <a16:creationId xmlns:a16="http://schemas.microsoft.com/office/drawing/2014/main" id="{70826119-02E6-5D68-3411-D060BD864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12"/>
                <a:ext cx="4852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18" name="Rectangle 454">
                <a:extLst>
                  <a:ext uri="{FF2B5EF4-FFF2-40B4-BE49-F238E27FC236}">
                    <a16:creationId xmlns:a16="http://schemas.microsoft.com/office/drawing/2014/main" id="{FEA03996-4CDF-FC4E-E94D-57DDDB623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21"/>
                <a:ext cx="4852" cy="8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19" name="Rectangle 455">
                <a:extLst>
                  <a:ext uri="{FF2B5EF4-FFF2-40B4-BE49-F238E27FC236}">
                    <a16:creationId xmlns:a16="http://schemas.microsoft.com/office/drawing/2014/main" id="{74442C8D-2BFE-4982-780C-01E02171E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29"/>
                <a:ext cx="4852" cy="8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20" name="Rectangle 456">
                <a:extLst>
                  <a:ext uri="{FF2B5EF4-FFF2-40B4-BE49-F238E27FC236}">
                    <a16:creationId xmlns:a16="http://schemas.microsoft.com/office/drawing/2014/main" id="{8E686760-8EEE-034B-D1ED-A344A4C48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37"/>
                <a:ext cx="4852" cy="9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21" name="Rectangle 457">
                <a:extLst>
                  <a:ext uri="{FF2B5EF4-FFF2-40B4-BE49-F238E27FC236}">
                    <a16:creationId xmlns:a16="http://schemas.microsoft.com/office/drawing/2014/main" id="{DE2D9738-A4FE-2181-8803-343B72C64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46"/>
                <a:ext cx="4852" cy="8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22" name="Rectangle 458">
                <a:extLst>
                  <a:ext uri="{FF2B5EF4-FFF2-40B4-BE49-F238E27FC236}">
                    <a16:creationId xmlns:a16="http://schemas.microsoft.com/office/drawing/2014/main" id="{13E2FD15-9916-CB99-8C8C-751017E567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54"/>
                <a:ext cx="4852" cy="8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23" name="Rectangle 459">
                <a:extLst>
                  <a:ext uri="{FF2B5EF4-FFF2-40B4-BE49-F238E27FC236}">
                    <a16:creationId xmlns:a16="http://schemas.microsoft.com/office/drawing/2014/main" id="{7B057925-77A2-5B04-84CC-9AA48D7B70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62"/>
                <a:ext cx="4852" cy="8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24" name="Rectangle 460">
                <a:extLst>
                  <a:ext uri="{FF2B5EF4-FFF2-40B4-BE49-F238E27FC236}">
                    <a16:creationId xmlns:a16="http://schemas.microsoft.com/office/drawing/2014/main" id="{FFF97988-7A0E-06D1-9E19-3465A6661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70"/>
                <a:ext cx="4852" cy="9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25" name="Rectangle 461">
                <a:extLst>
                  <a:ext uri="{FF2B5EF4-FFF2-40B4-BE49-F238E27FC236}">
                    <a16:creationId xmlns:a16="http://schemas.microsoft.com/office/drawing/2014/main" id="{7598A845-1F6A-50FE-4AF0-5844C210B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79"/>
                <a:ext cx="4852" cy="8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26" name="Rectangle 462">
                <a:extLst>
                  <a:ext uri="{FF2B5EF4-FFF2-40B4-BE49-F238E27FC236}">
                    <a16:creationId xmlns:a16="http://schemas.microsoft.com/office/drawing/2014/main" id="{44FB94D7-7F1B-EA28-1AFF-1FC519938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87"/>
                <a:ext cx="4852" cy="8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27" name="Rectangle 463">
                <a:extLst>
                  <a:ext uri="{FF2B5EF4-FFF2-40B4-BE49-F238E27FC236}">
                    <a16:creationId xmlns:a16="http://schemas.microsoft.com/office/drawing/2014/main" id="{5956E0A8-4930-D70F-0F1A-AE65BB91A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95"/>
                <a:ext cx="4852" cy="8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28" name="Rectangle 464">
                <a:extLst>
                  <a:ext uri="{FF2B5EF4-FFF2-40B4-BE49-F238E27FC236}">
                    <a16:creationId xmlns:a16="http://schemas.microsoft.com/office/drawing/2014/main" id="{440B0889-5790-8AA2-4DDC-49DD1B9FF8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03"/>
                <a:ext cx="4852" cy="9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29" name="Rectangle 465">
                <a:extLst>
                  <a:ext uri="{FF2B5EF4-FFF2-40B4-BE49-F238E27FC236}">
                    <a16:creationId xmlns:a16="http://schemas.microsoft.com/office/drawing/2014/main" id="{EC88CB6A-9C11-E933-74F9-E92FAB14D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12"/>
                <a:ext cx="4852" cy="8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30" name="Rectangle 466">
                <a:extLst>
                  <a:ext uri="{FF2B5EF4-FFF2-40B4-BE49-F238E27FC236}">
                    <a16:creationId xmlns:a16="http://schemas.microsoft.com/office/drawing/2014/main" id="{A33F2808-C4B8-6004-8E5A-D644C2023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20"/>
                <a:ext cx="4852" cy="8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31" name="Rectangle 467">
                <a:extLst>
                  <a:ext uri="{FF2B5EF4-FFF2-40B4-BE49-F238E27FC236}">
                    <a16:creationId xmlns:a16="http://schemas.microsoft.com/office/drawing/2014/main" id="{789FD179-CEE6-4474-94C1-649EF568FF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28"/>
                <a:ext cx="4852" cy="9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32" name="Rectangle 468">
                <a:extLst>
                  <a:ext uri="{FF2B5EF4-FFF2-40B4-BE49-F238E27FC236}">
                    <a16:creationId xmlns:a16="http://schemas.microsoft.com/office/drawing/2014/main" id="{054A5A57-151A-F3FB-1E0D-68196BA73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37"/>
                <a:ext cx="4852" cy="8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33" name="Rectangle 469">
                <a:extLst>
                  <a:ext uri="{FF2B5EF4-FFF2-40B4-BE49-F238E27FC236}">
                    <a16:creationId xmlns:a16="http://schemas.microsoft.com/office/drawing/2014/main" id="{10BA7880-E3D2-7C28-2947-E59EE6D84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45"/>
                <a:ext cx="4852" cy="8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34" name="Rectangle 470">
                <a:extLst>
                  <a:ext uri="{FF2B5EF4-FFF2-40B4-BE49-F238E27FC236}">
                    <a16:creationId xmlns:a16="http://schemas.microsoft.com/office/drawing/2014/main" id="{21BA17E7-F091-BB39-2E1B-20136A88BD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53"/>
                <a:ext cx="4852" cy="8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35" name="Rectangle 471">
                <a:extLst>
                  <a:ext uri="{FF2B5EF4-FFF2-40B4-BE49-F238E27FC236}">
                    <a16:creationId xmlns:a16="http://schemas.microsoft.com/office/drawing/2014/main" id="{EA3AE59F-95D6-80C4-F4E1-7B951FED2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61"/>
                <a:ext cx="4852" cy="8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36" name="Rectangle 472">
                <a:extLst>
                  <a:ext uri="{FF2B5EF4-FFF2-40B4-BE49-F238E27FC236}">
                    <a16:creationId xmlns:a16="http://schemas.microsoft.com/office/drawing/2014/main" id="{294E1117-ED8F-5DF6-F08F-61DF3F894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69"/>
                <a:ext cx="4852" cy="9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37" name="Rectangle 473">
                <a:extLst>
                  <a:ext uri="{FF2B5EF4-FFF2-40B4-BE49-F238E27FC236}">
                    <a16:creationId xmlns:a16="http://schemas.microsoft.com/office/drawing/2014/main" id="{B357B067-595A-900C-566F-507A0BCBE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78"/>
                <a:ext cx="4852" cy="8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38" name="Rectangle 474">
                <a:extLst>
                  <a:ext uri="{FF2B5EF4-FFF2-40B4-BE49-F238E27FC236}">
                    <a16:creationId xmlns:a16="http://schemas.microsoft.com/office/drawing/2014/main" id="{D0AADDE4-730B-1B7B-5B55-5D9340361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86"/>
                <a:ext cx="4852" cy="8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39" name="Rectangle 475">
                <a:extLst>
                  <a:ext uri="{FF2B5EF4-FFF2-40B4-BE49-F238E27FC236}">
                    <a16:creationId xmlns:a16="http://schemas.microsoft.com/office/drawing/2014/main" id="{B4722AD3-E6DE-F6C6-3135-8ECA03201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94"/>
                <a:ext cx="4852" cy="8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40" name="Rectangle 476">
                <a:extLst>
                  <a:ext uri="{FF2B5EF4-FFF2-40B4-BE49-F238E27FC236}">
                    <a16:creationId xmlns:a16="http://schemas.microsoft.com/office/drawing/2014/main" id="{B7BE7211-6360-AADC-0270-2F40BBCA0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02"/>
                <a:ext cx="4852" cy="9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41" name="Rectangle 477">
                <a:extLst>
                  <a:ext uri="{FF2B5EF4-FFF2-40B4-BE49-F238E27FC236}">
                    <a16:creationId xmlns:a16="http://schemas.microsoft.com/office/drawing/2014/main" id="{5784F77B-7A34-E222-900B-3D516B87F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11"/>
                <a:ext cx="4852" cy="8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42" name="Rectangle 478">
                <a:extLst>
                  <a:ext uri="{FF2B5EF4-FFF2-40B4-BE49-F238E27FC236}">
                    <a16:creationId xmlns:a16="http://schemas.microsoft.com/office/drawing/2014/main" id="{86D3593A-4952-FA07-944E-4E605FE8A6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19"/>
                <a:ext cx="4852" cy="8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43" name="Rectangle 479">
                <a:extLst>
                  <a:ext uri="{FF2B5EF4-FFF2-40B4-BE49-F238E27FC236}">
                    <a16:creationId xmlns:a16="http://schemas.microsoft.com/office/drawing/2014/main" id="{528EACD9-3458-3B5B-D9D9-0E6A2C55A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27"/>
                <a:ext cx="4852" cy="9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44" name="Rectangle 480">
                <a:extLst>
                  <a:ext uri="{FF2B5EF4-FFF2-40B4-BE49-F238E27FC236}">
                    <a16:creationId xmlns:a16="http://schemas.microsoft.com/office/drawing/2014/main" id="{40157558-3812-0569-97B8-61377E694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36"/>
                <a:ext cx="4852" cy="8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45" name="Rectangle 481">
                <a:extLst>
                  <a:ext uri="{FF2B5EF4-FFF2-40B4-BE49-F238E27FC236}">
                    <a16:creationId xmlns:a16="http://schemas.microsoft.com/office/drawing/2014/main" id="{27960C5D-3993-C64B-A635-650E6454E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44"/>
                <a:ext cx="4852" cy="8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46" name="Rectangle 482">
                <a:extLst>
                  <a:ext uri="{FF2B5EF4-FFF2-40B4-BE49-F238E27FC236}">
                    <a16:creationId xmlns:a16="http://schemas.microsoft.com/office/drawing/2014/main" id="{7E6F2308-59EA-D023-81EC-7F53E584B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52"/>
                <a:ext cx="4852" cy="8"/>
              </a:xfrm>
              <a:prstGeom prst="rect">
                <a:avLst/>
              </a:prstGeom>
              <a:solidFill>
                <a:srgbClr val="000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47" name="Rectangle 483">
                <a:extLst>
                  <a:ext uri="{FF2B5EF4-FFF2-40B4-BE49-F238E27FC236}">
                    <a16:creationId xmlns:a16="http://schemas.microsoft.com/office/drawing/2014/main" id="{039DA51F-9747-1F55-ECF8-8E7F8A6996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60"/>
                <a:ext cx="4852" cy="5"/>
              </a:xfrm>
              <a:prstGeom prst="rect">
                <a:avLst/>
              </a:prstGeom>
              <a:solidFill>
                <a:srgbClr val="0000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48" name="Rectangle 484">
                <a:extLst>
                  <a:ext uri="{FF2B5EF4-FFF2-40B4-BE49-F238E27FC236}">
                    <a16:creationId xmlns:a16="http://schemas.microsoft.com/office/drawing/2014/main" id="{F7F1FBFD-141F-D9FD-E71A-F7A8EACD8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17"/>
                <a:ext cx="4852" cy="2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49" name="Rectangle 485">
                <a:extLst>
                  <a:ext uri="{FF2B5EF4-FFF2-40B4-BE49-F238E27FC236}">
                    <a16:creationId xmlns:a16="http://schemas.microsoft.com/office/drawing/2014/main" id="{46BC9D7E-A3B3-24F8-805C-0DB52A8B8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12"/>
                <a:ext cx="4852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50" name="Rectangle 486">
                <a:extLst>
                  <a:ext uri="{FF2B5EF4-FFF2-40B4-BE49-F238E27FC236}">
                    <a16:creationId xmlns:a16="http://schemas.microsoft.com/office/drawing/2014/main" id="{EBA34C42-299E-43AC-9770-4B39022665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21"/>
                <a:ext cx="4852" cy="8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51" name="Rectangle 487">
                <a:extLst>
                  <a:ext uri="{FF2B5EF4-FFF2-40B4-BE49-F238E27FC236}">
                    <a16:creationId xmlns:a16="http://schemas.microsoft.com/office/drawing/2014/main" id="{78B1EE66-6DFE-4867-0200-433E62E588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29"/>
                <a:ext cx="4852" cy="8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52" name="Rectangle 488">
                <a:extLst>
                  <a:ext uri="{FF2B5EF4-FFF2-40B4-BE49-F238E27FC236}">
                    <a16:creationId xmlns:a16="http://schemas.microsoft.com/office/drawing/2014/main" id="{93067D23-51CF-2B55-F6BC-1017FF0515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37"/>
                <a:ext cx="4852" cy="9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53" name="Rectangle 489">
                <a:extLst>
                  <a:ext uri="{FF2B5EF4-FFF2-40B4-BE49-F238E27FC236}">
                    <a16:creationId xmlns:a16="http://schemas.microsoft.com/office/drawing/2014/main" id="{1E0AB88C-9C1A-E5C5-30E9-2C73E5206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46"/>
                <a:ext cx="4852" cy="8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54" name="Rectangle 490">
                <a:extLst>
                  <a:ext uri="{FF2B5EF4-FFF2-40B4-BE49-F238E27FC236}">
                    <a16:creationId xmlns:a16="http://schemas.microsoft.com/office/drawing/2014/main" id="{F8A35A97-0272-182D-EB10-600E06D196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54"/>
                <a:ext cx="4852" cy="8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55" name="Rectangle 491">
                <a:extLst>
                  <a:ext uri="{FF2B5EF4-FFF2-40B4-BE49-F238E27FC236}">
                    <a16:creationId xmlns:a16="http://schemas.microsoft.com/office/drawing/2014/main" id="{6A2849FF-BC02-AA41-8972-9C8089544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62"/>
                <a:ext cx="4852" cy="8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56" name="Rectangle 492">
                <a:extLst>
                  <a:ext uri="{FF2B5EF4-FFF2-40B4-BE49-F238E27FC236}">
                    <a16:creationId xmlns:a16="http://schemas.microsoft.com/office/drawing/2014/main" id="{0FA28755-BD0C-3342-E215-B9CACE3EE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70"/>
                <a:ext cx="4852" cy="9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57" name="Rectangle 493">
                <a:extLst>
                  <a:ext uri="{FF2B5EF4-FFF2-40B4-BE49-F238E27FC236}">
                    <a16:creationId xmlns:a16="http://schemas.microsoft.com/office/drawing/2014/main" id="{AADB6880-9090-04EB-F90E-D38E79D15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79"/>
                <a:ext cx="4852" cy="8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58" name="Rectangle 494">
                <a:extLst>
                  <a:ext uri="{FF2B5EF4-FFF2-40B4-BE49-F238E27FC236}">
                    <a16:creationId xmlns:a16="http://schemas.microsoft.com/office/drawing/2014/main" id="{421582AD-269B-7832-7D8A-7FF80FA8F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87"/>
                <a:ext cx="4852" cy="8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59" name="Rectangle 495">
                <a:extLst>
                  <a:ext uri="{FF2B5EF4-FFF2-40B4-BE49-F238E27FC236}">
                    <a16:creationId xmlns:a16="http://schemas.microsoft.com/office/drawing/2014/main" id="{C6B987C4-B97D-5699-C6D5-157F5D2A7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95"/>
                <a:ext cx="4852" cy="8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60" name="Rectangle 496">
                <a:extLst>
                  <a:ext uri="{FF2B5EF4-FFF2-40B4-BE49-F238E27FC236}">
                    <a16:creationId xmlns:a16="http://schemas.microsoft.com/office/drawing/2014/main" id="{D06C5ED2-C58B-310D-2961-81FF4D5579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03"/>
                <a:ext cx="4852" cy="9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61" name="Rectangle 497">
                <a:extLst>
                  <a:ext uri="{FF2B5EF4-FFF2-40B4-BE49-F238E27FC236}">
                    <a16:creationId xmlns:a16="http://schemas.microsoft.com/office/drawing/2014/main" id="{BDF17351-3E44-479D-308A-BC7B3637AD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12"/>
                <a:ext cx="4852" cy="8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62" name="Rectangle 498">
                <a:extLst>
                  <a:ext uri="{FF2B5EF4-FFF2-40B4-BE49-F238E27FC236}">
                    <a16:creationId xmlns:a16="http://schemas.microsoft.com/office/drawing/2014/main" id="{7056F9A0-6F8C-35DE-F37E-BE0A259E3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20"/>
                <a:ext cx="4852" cy="8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63" name="Rectangle 499">
                <a:extLst>
                  <a:ext uri="{FF2B5EF4-FFF2-40B4-BE49-F238E27FC236}">
                    <a16:creationId xmlns:a16="http://schemas.microsoft.com/office/drawing/2014/main" id="{964E279E-A0E8-3135-DD42-5C9353572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28"/>
                <a:ext cx="4852" cy="9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64" name="Rectangle 500">
                <a:extLst>
                  <a:ext uri="{FF2B5EF4-FFF2-40B4-BE49-F238E27FC236}">
                    <a16:creationId xmlns:a16="http://schemas.microsoft.com/office/drawing/2014/main" id="{D9E3BFBA-629B-A4C6-4630-DDCEF87CEA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37"/>
                <a:ext cx="4852" cy="8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65" name="Rectangle 501">
                <a:extLst>
                  <a:ext uri="{FF2B5EF4-FFF2-40B4-BE49-F238E27FC236}">
                    <a16:creationId xmlns:a16="http://schemas.microsoft.com/office/drawing/2014/main" id="{1B2DDE95-DE0E-A58B-C051-190716192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45"/>
                <a:ext cx="4852" cy="8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66" name="Rectangle 502">
                <a:extLst>
                  <a:ext uri="{FF2B5EF4-FFF2-40B4-BE49-F238E27FC236}">
                    <a16:creationId xmlns:a16="http://schemas.microsoft.com/office/drawing/2014/main" id="{F3B53754-C99E-5C1E-C0CA-6BDFB74D6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53"/>
                <a:ext cx="4852" cy="8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67" name="Rectangle 503">
                <a:extLst>
                  <a:ext uri="{FF2B5EF4-FFF2-40B4-BE49-F238E27FC236}">
                    <a16:creationId xmlns:a16="http://schemas.microsoft.com/office/drawing/2014/main" id="{A4C9D7AE-9F14-9740-C904-B37AD5F88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61"/>
                <a:ext cx="4852" cy="8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68" name="Rectangle 504">
                <a:extLst>
                  <a:ext uri="{FF2B5EF4-FFF2-40B4-BE49-F238E27FC236}">
                    <a16:creationId xmlns:a16="http://schemas.microsoft.com/office/drawing/2014/main" id="{0E0D9C3E-9CD0-91F3-D00A-C1C3FEF45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69"/>
                <a:ext cx="4852" cy="9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69" name="Rectangle 505">
                <a:extLst>
                  <a:ext uri="{FF2B5EF4-FFF2-40B4-BE49-F238E27FC236}">
                    <a16:creationId xmlns:a16="http://schemas.microsoft.com/office/drawing/2014/main" id="{BAD48F5F-537E-1E41-BA66-2D3F23CA1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78"/>
                <a:ext cx="4852" cy="8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70" name="Rectangle 506">
                <a:extLst>
                  <a:ext uri="{FF2B5EF4-FFF2-40B4-BE49-F238E27FC236}">
                    <a16:creationId xmlns:a16="http://schemas.microsoft.com/office/drawing/2014/main" id="{524AF812-BED8-27C1-9F12-33BC64C22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86"/>
                <a:ext cx="4852" cy="8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71" name="Rectangle 507">
                <a:extLst>
                  <a:ext uri="{FF2B5EF4-FFF2-40B4-BE49-F238E27FC236}">
                    <a16:creationId xmlns:a16="http://schemas.microsoft.com/office/drawing/2014/main" id="{91C04717-AA34-5962-3526-91A194E43E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94"/>
                <a:ext cx="4852" cy="8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72" name="Rectangle 508">
                <a:extLst>
                  <a:ext uri="{FF2B5EF4-FFF2-40B4-BE49-F238E27FC236}">
                    <a16:creationId xmlns:a16="http://schemas.microsoft.com/office/drawing/2014/main" id="{F7BCB545-2C1C-736C-FAF1-F3D6DD5F8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02"/>
                <a:ext cx="4852" cy="9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73" name="Rectangle 509">
                <a:extLst>
                  <a:ext uri="{FF2B5EF4-FFF2-40B4-BE49-F238E27FC236}">
                    <a16:creationId xmlns:a16="http://schemas.microsoft.com/office/drawing/2014/main" id="{960F632B-12A3-598B-9D19-4C858E7FF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11"/>
                <a:ext cx="4852" cy="8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74" name="Rectangle 510">
                <a:extLst>
                  <a:ext uri="{FF2B5EF4-FFF2-40B4-BE49-F238E27FC236}">
                    <a16:creationId xmlns:a16="http://schemas.microsoft.com/office/drawing/2014/main" id="{1ABE7F73-ADD5-9ED1-E003-1BE9D41789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19"/>
                <a:ext cx="4852" cy="8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75" name="Rectangle 511">
                <a:extLst>
                  <a:ext uri="{FF2B5EF4-FFF2-40B4-BE49-F238E27FC236}">
                    <a16:creationId xmlns:a16="http://schemas.microsoft.com/office/drawing/2014/main" id="{75CB6D6A-1826-3BD2-0C64-91F361C6E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27"/>
                <a:ext cx="4852" cy="9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76" name="Rectangle 512">
                <a:extLst>
                  <a:ext uri="{FF2B5EF4-FFF2-40B4-BE49-F238E27FC236}">
                    <a16:creationId xmlns:a16="http://schemas.microsoft.com/office/drawing/2014/main" id="{FB164FE7-16B6-45BF-728B-E4B859ED58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36"/>
                <a:ext cx="4852" cy="8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77" name="Rectangle 513">
                <a:extLst>
                  <a:ext uri="{FF2B5EF4-FFF2-40B4-BE49-F238E27FC236}">
                    <a16:creationId xmlns:a16="http://schemas.microsoft.com/office/drawing/2014/main" id="{E67E4843-C8F3-C30E-C701-FC23FCCE72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44"/>
                <a:ext cx="4852" cy="8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78" name="Rectangle 514">
                <a:extLst>
                  <a:ext uri="{FF2B5EF4-FFF2-40B4-BE49-F238E27FC236}">
                    <a16:creationId xmlns:a16="http://schemas.microsoft.com/office/drawing/2014/main" id="{6B8F732D-AE65-C635-38B5-56F181930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52"/>
                <a:ext cx="4852" cy="8"/>
              </a:xfrm>
              <a:prstGeom prst="rect">
                <a:avLst/>
              </a:prstGeom>
              <a:solidFill>
                <a:srgbClr val="000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79" name="Rectangle 515">
                <a:extLst>
                  <a:ext uri="{FF2B5EF4-FFF2-40B4-BE49-F238E27FC236}">
                    <a16:creationId xmlns:a16="http://schemas.microsoft.com/office/drawing/2014/main" id="{3B8FF108-090B-4DEB-D5B4-462E1D158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60"/>
                <a:ext cx="4852" cy="5"/>
              </a:xfrm>
              <a:prstGeom prst="rect">
                <a:avLst/>
              </a:prstGeom>
              <a:solidFill>
                <a:srgbClr val="0000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80" name="Rectangle 516">
                <a:extLst>
                  <a:ext uri="{FF2B5EF4-FFF2-40B4-BE49-F238E27FC236}">
                    <a16:creationId xmlns:a16="http://schemas.microsoft.com/office/drawing/2014/main" id="{FD79304A-81C3-BBD5-F5E6-E71C3233F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61"/>
                <a:ext cx="4852" cy="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81" name="Rectangle 517">
                <a:extLst>
                  <a:ext uri="{FF2B5EF4-FFF2-40B4-BE49-F238E27FC236}">
                    <a16:creationId xmlns:a16="http://schemas.microsoft.com/office/drawing/2014/main" id="{5F900751-9B7E-30E0-BE16-C154E5DFF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69"/>
                <a:ext cx="4852" cy="8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82" name="Rectangle 518">
                <a:extLst>
                  <a:ext uri="{FF2B5EF4-FFF2-40B4-BE49-F238E27FC236}">
                    <a16:creationId xmlns:a16="http://schemas.microsoft.com/office/drawing/2014/main" id="{E6C93D40-1001-EF7A-466C-B492FFD78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77"/>
                <a:ext cx="4852" cy="9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83" name="Rectangle 519">
                <a:extLst>
                  <a:ext uri="{FF2B5EF4-FFF2-40B4-BE49-F238E27FC236}">
                    <a16:creationId xmlns:a16="http://schemas.microsoft.com/office/drawing/2014/main" id="{043D4A4C-5427-253E-6828-DD0F8222F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86"/>
                <a:ext cx="4852" cy="8"/>
              </a:xfrm>
              <a:prstGeom prst="rect">
                <a:avLst/>
              </a:prstGeom>
              <a:solidFill>
                <a:srgbClr val="F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84" name="Rectangle 520">
                <a:extLst>
                  <a:ext uri="{FF2B5EF4-FFF2-40B4-BE49-F238E27FC236}">
                    <a16:creationId xmlns:a16="http://schemas.microsoft.com/office/drawing/2014/main" id="{3D5C88F1-68E2-E089-1C18-8272EFD73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94"/>
                <a:ext cx="4852" cy="8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85" name="Rectangle 521">
                <a:extLst>
                  <a:ext uri="{FF2B5EF4-FFF2-40B4-BE49-F238E27FC236}">
                    <a16:creationId xmlns:a16="http://schemas.microsoft.com/office/drawing/2014/main" id="{487285BE-4830-08E6-AFE8-6CD6295B7E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02"/>
                <a:ext cx="4852" cy="8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86" name="Rectangle 522">
                <a:extLst>
                  <a:ext uri="{FF2B5EF4-FFF2-40B4-BE49-F238E27FC236}">
                    <a16:creationId xmlns:a16="http://schemas.microsoft.com/office/drawing/2014/main" id="{CB5B50FE-E23B-A37D-292C-1FDE46E61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10"/>
                <a:ext cx="4852" cy="9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87" name="Rectangle 523">
                <a:extLst>
                  <a:ext uri="{FF2B5EF4-FFF2-40B4-BE49-F238E27FC236}">
                    <a16:creationId xmlns:a16="http://schemas.microsoft.com/office/drawing/2014/main" id="{18E59FF0-368C-DBA4-1906-D8F13BAB90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19"/>
                <a:ext cx="4852" cy="8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88" name="Rectangle 524">
                <a:extLst>
                  <a:ext uri="{FF2B5EF4-FFF2-40B4-BE49-F238E27FC236}">
                    <a16:creationId xmlns:a16="http://schemas.microsoft.com/office/drawing/2014/main" id="{924F126D-1E5E-6E48-CF8B-E60E06628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27"/>
                <a:ext cx="4852" cy="8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89" name="Rectangle 525">
                <a:extLst>
                  <a:ext uri="{FF2B5EF4-FFF2-40B4-BE49-F238E27FC236}">
                    <a16:creationId xmlns:a16="http://schemas.microsoft.com/office/drawing/2014/main" id="{4FEC6161-E204-9843-423A-8144055A6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35"/>
                <a:ext cx="4852" cy="8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90" name="Rectangle 526">
                <a:extLst>
                  <a:ext uri="{FF2B5EF4-FFF2-40B4-BE49-F238E27FC236}">
                    <a16:creationId xmlns:a16="http://schemas.microsoft.com/office/drawing/2014/main" id="{A5AA98B7-F891-8A96-EAB8-EC151D58F4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43"/>
                <a:ext cx="4852" cy="9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91" name="Rectangle 527">
                <a:extLst>
                  <a:ext uri="{FF2B5EF4-FFF2-40B4-BE49-F238E27FC236}">
                    <a16:creationId xmlns:a16="http://schemas.microsoft.com/office/drawing/2014/main" id="{4615E3A1-F259-3311-B1A9-529AC97539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52"/>
                <a:ext cx="4852" cy="8"/>
              </a:xfrm>
              <a:prstGeom prst="rect">
                <a:avLst/>
              </a:pr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92" name="Rectangle 528">
                <a:extLst>
                  <a:ext uri="{FF2B5EF4-FFF2-40B4-BE49-F238E27FC236}">
                    <a16:creationId xmlns:a16="http://schemas.microsoft.com/office/drawing/2014/main" id="{844DEC2E-FFA9-EA01-8664-7E642CD16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60"/>
                <a:ext cx="4852" cy="8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93" name="Rectangle 529">
                <a:extLst>
                  <a:ext uri="{FF2B5EF4-FFF2-40B4-BE49-F238E27FC236}">
                    <a16:creationId xmlns:a16="http://schemas.microsoft.com/office/drawing/2014/main" id="{9BCFDDF3-D83B-E174-00B1-FEDB1DD61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68"/>
                <a:ext cx="4852" cy="8"/>
              </a:xfrm>
              <a:prstGeom prst="rect">
                <a:avLst/>
              </a:prstGeom>
              <a:solidFill>
                <a:srgbClr val="C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94" name="Rectangle 530">
                <a:extLst>
                  <a:ext uri="{FF2B5EF4-FFF2-40B4-BE49-F238E27FC236}">
                    <a16:creationId xmlns:a16="http://schemas.microsoft.com/office/drawing/2014/main" id="{21E508A9-04C1-D1C7-7372-F634633B1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76"/>
                <a:ext cx="4852" cy="9"/>
              </a:xfrm>
              <a:prstGeom prst="rect">
                <a:avLst/>
              </a:prstGeom>
              <a:solidFill>
                <a:srgbClr val="C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95" name="Rectangle 531">
                <a:extLst>
                  <a:ext uri="{FF2B5EF4-FFF2-40B4-BE49-F238E27FC236}">
                    <a16:creationId xmlns:a16="http://schemas.microsoft.com/office/drawing/2014/main" id="{5F5BFD23-3125-0611-9828-03DFC5783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85"/>
                <a:ext cx="4852" cy="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96" name="Rectangle 532">
                <a:extLst>
                  <a:ext uri="{FF2B5EF4-FFF2-40B4-BE49-F238E27FC236}">
                    <a16:creationId xmlns:a16="http://schemas.microsoft.com/office/drawing/2014/main" id="{3BEE0C82-5769-57CB-38E5-878EAEDDF9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92"/>
                <a:ext cx="4852" cy="9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97" name="Rectangle 533">
                <a:extLst>
                  <a:ext uri="{FF2B5EF4-FFF2-40B4-BE49-F238E27FC236}">
                    <a16:creationId xmlns:a16="http://schemas.microsoft.com/office/drawing/2014/main" id="{5E549F3C-21ED-813D-B5F2-8A1E322D5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01"/>
                <a:ext cx="4852" cy="8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98" name="Rectangle 534">
                <a:extLst>
                  <a:ext uri="{FF2B5EF4-FFF2-40B4-BE49-F238E27FC236}">
                    <a16:creationId xmlns:a16="http://schemas.microsoft.com/office/drawing/2014/main" id="{557B0286-FA08-0E01-4A30-3C71EF9CF6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09"/>
                <a:ext cx="4852" cy="8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399" name="Rectangle 535">
                <a:extLst>
                  <a:ext uri="{FF2B5EF4-FFF2-40B4-BE49-F238E27FC236}">
                    <a16:creationId xmlns:a16="http://schemas.microsoft.com/office/drawing/2014/main" id="{BF64E6FE-55CF-E91F-1492-27574810F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17"/>
                <a:ext cx="4852" cy="8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00" name="Rectangle 536">
                <a:extLst>
                  <a:ext uri="{FF2B5EF4-FFF2-40B4-BE49-F238E27FC236}">
                    <a16:creationId xmlns:a16="http://schemas.microsoft.com/office/drawing/2014/main" id="{63237B02-DAA7-B7A5-ECF8-7A19BF79A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25"/>
                <a:ext cx="4852" cy="9"/>
              </a:xfrm>
              <a:prstGeom prst="rect">
                <a:avLst/>
              </a:pr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01" name="Rectangle 537">
                <a:extLst>
                  <a:ext uri="{FF2B5EF4-FFF2-40B4-BE49-F238E27FC236}">
                    <a16:creationId xmlns:a16="http://schemas.microsoft.com/office/drawing/2014/main" id="{DF114298-9892-D2E7-F410-6C462D27D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34"/>
                <a:ext cx="4852" cy="8"/>
              </a:xfrm>
              <a:prstGeom prst="rect">
                <a:avLst/>
              </a:pr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02" name="Rectangle 538">
                <a:extLst>
                  <a:ext uri="{FF2B5EF4-FFF2-40B4-BE49-F238E27FC236}">
                    <a16:creationId xmlns:a16="http://schemas.microsoft.com/office/drawing/2014/main" id="{94250BB9-E31C-4A9E-71F4-FD5F6FBE1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42"/>
                <a:ext cx="4852" cy="8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03" name="Rectangle 539">
                <a:extLst>
                  <a:ext uri="{FF2B5EF4-FFF2-40B4-BE49-F238E27FC236}">
                    <a16:creationId xmlns:a16="http://schemas.microsoft.com/office/drawing/2014/main" id="{222FA21A-31C0-3C19-09FF-3849875932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50"/>
                <a:ext cx="4852" cy="8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04" name="Rectangle 540">
                <a:extLst>
                  <a:ext uri="{FF2B5EF4-FFF2-40B4-BE49-F238E27FC236}">
                    <a16:creationId xmlns:a16="http://schemas.microsoft.com/office/drawing/2014/main" id="{358EA4A0-2986-F194-8AA0-21DABD62F9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58"/>
                <a:ext cx="4852" cy="9"/>
              </a:xfrm>
              <a:prstGeom prst="rect">
                <a:avLst/>
              </a:pr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05" name="Rectangle 541">
                <a:extLst>
                  <a:ext uri="{FF2B5EF4-FFF2-40B4-BE49-F238E27FC236}">
                    <a16:creationId xmlns:a16="http://schemas.microsoft.com/office/drawing/2014/main" id="{A74EF80B-E8A8-12AE-5E0D-71B210FB0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67"/>
                <a:ext cx="4852" cy="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06" name="Rectangle 542">
                <a:extLst>
                  <a:ext uri="{FF2B5EF4-FFF2-40B4-BE49-F238E27FC236}">
                    <a16:creationId xmlns:a16="http://schemas.microsoft.com/office/drawing/2014/main" id="{B8A2DCEA-B58C-9C4D-C413-943C5A3DC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75"/>
                <a:ext cx="4852" cy="8"/>
              </a:xfrm>
              <a:prstGeom prst="rect">
                <a:avLst/>
              </a:pr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07" name="Rectangle 543">
                <a:extLst>
                  <a:ext uri="{FF2B5EF4-FFF2-40B4-BE49-F238E27FC236}">
                    <a16:creationId xmlns:a16="http://schemas.microsoft.com/office/drawing/2014/main" id="{2988CF13-E9BC-4EF6-B58B-E3156EAEA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83"/>
                <a:ext cx="4852" cy="8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08" name="Rectangle 544">
                <a:extLst>
                  <a:ext uri="{FF2B5EF4-FFF2-40B4-BE49-F238E27FC236}">
                    <a16:creationId xmlns:a16="http://schemas.microsoft.com/office/drawing/2014/main" id="{490686E1-E7F1-DB23-E8E1-52D8A8B659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91"/>
                <a:ext cx="4852" cy="9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09" name="Rectangle 545">
                <a:extLst>
                  <a:ext uri="{FF2B5EF4-FFF2-40B4-BE49-F238E27FC236}">
                    <a16:creationId xmlns:a16="http://schemas.microsoft.com/office/drawing/2014/main" id="{3606361E-926A-83DB-0123-17C91CA1A8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00"/>
                <a:ext cx="4852" cy="8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10" name="Rectangle 546">
                <a:extLst>
                  <a:ext uri="{FF2B5EF4-FFF2-40B4-BE49-F238E27FC236}">
                    <a16:creationId xmlns:a16="http://schemas.microsoft.com/office/drawing/2014/main" id="{86AAEB23-1018-31C0-47C3-68135C2DEC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08"/>
                <a:ext cx="4852" cy="4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11" name="Rectangle 547">
                <a:extLst>
                  <a:ext uri="{FF2B5EF4-FFF2-40B4-BE49-F238E27FC236}">
                    <a16:creationId xmlns:a16="http://schemas.microsoft.com/office/drawing/2014/main" id="{31C7D3CC-5D9A-B6FF-240D-B33F9F7E2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65"/>
                <a:ext cx="4852" cy="2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12" name="Rectangle 548">
                <a:extLst>
                  <a:ext uri="{FF2B5EF4-FFF2-40B4-BE49-F238E27FC236}">
                    <a16:creationId xmlns:a16="http://schemas.microsoft.com/office/drawing/2014/main" id="{C8176E2C-27EA-75C8-EC34-654EF463E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61"/>
                <a:ext cx="4852" cy="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13" name="Rectangle 549">
                <a:extLst>
                  <a:ext uri="{FF2B5EF4-FFF2-40B4-BE49-F238E27FC236}">
                    <a16:creationId xmlns:a16="http://schemas.microsoft.com/office/drawing/2014/main" id="{A89BACB9-805A-EE48-107E-513738D3D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69"/>
                <a:ext cx="4852" cy="8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14" name="Rectangle 550">
                <a:extLst>
                  <a:ext uri="{FF2B5EF4-FFF2-40B4-BE49-F238E27FC236}">
                    <a16:creationId xmlns:a16="http://schemas.microsoft.com/office/drawing/2014/main" id="{CC5A28D8-6361-63DE-6360-C7DAC1F86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77"/>
                <a:ext cx="4852" cy="9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15" name="Rectangle 551">
                <a:extLst>
                  <a:ext uri="{FF2B5EF4-FFF2-40B4-BE49-F238E27FC236}">
                    <a16:creationId xmlns:a16="http://schemas.microsoft.com/office/drawing/2014/main" id="{6AB090E9-289F-3CED-1A25-B2D3C4B25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86"/>
                <a:ext cx="4852" cy="8"/>
              </a:xfrm>
              <a:prstGeom prst="rect">
                <a:avLst/>
              </a:prstGeom>
              <a:solidFill>
                <a:srgbClr val="F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16" name="Rectangle 552">
                <a:extLst>
                  <a:ext uri="{FF2B5EF4-FFF2-40B4-BE49-F238E27FC236}">
                    <a16:creationId xmlns:a16="http://schemas.microsoft.com/office/drawing/2014/main" id="{3613D027-2CC5-7BB5-C3CF-9505ACEE8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94"/>
                <a:ext cx="4852" cy="8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17" name="Rectangle 553">
                <a:extLst>
                  <a:ext uri="{FF2B5EF4-FFF2-40B4-BE49-F238E27FC236}">
                    <a16:creationId xmlns:a16="http://schemas.microsoft.com/office/drawing/2014/main" id="{315460A2-C16D-6F8A-F31A-27EF6D9C66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02"/>
                <a:ext cx="4852" cy="8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18" name="Rectangle 554">
                <a:extLst>
                  <a:ext uri="{FF2B5EF4-FFF2-40B4-BE49-F238E27FC236}">
                    <a16:creationId xmlns:a16="http://schemas.microsoft.com/office/drawing/2014/main" id="{7CAB61E3-04E7-AD45-0D55-C2272494D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10"/>
                <a:ext cx="4852" cy="9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19" name="Rectangle 555">
                <a:extLst>
                  <a:ext uri="{FF2B5EF4-FFF2-40B4-BE49-F238E27FC236}">
                    <a16:creationId xmlns:a16="http://schemas.microsoft.com/office/drawing/2014/main" id="{6BA7B109-90F6-7098-A906-4CB149A37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19"/>
                <a:ext cx="4852" cy="8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20" name="Rectangle 556">
                <a:extLst>
                  <a:ext uri="{FF2B5EF4-FFF2-40B4-BE49-F238E27FC236}">
                    <a16:creationId xmlns:a16="http://schemas.microsoft.com/office/drawing/2014/main" id="{D96E50C7-0363-0FEF-A936-7A8B6D6B6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27"/>
                <a:ext cx="4852" cy="8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21" name="Rectangle 557">
                <a:extLst>
                  <a:ext uri="{FF2B5EF4-FFF2-40B4-BE49-F238E27FC236}">
                    <a16:creationId xmlns:a16="http://schemas.microsoft.com/office/drawing/2014/main" id="{DD56F50F-B609-C435-E358-316073A89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35"/>
                <a:ext cx="4852" cy="8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22" name="Rectangle 558">
                <a:extLst>
                  <a:ext uri="{FF2B5EF4-FFF2-40B4-BE49-F238E27FC236}">
                    <a16:creationId xmlns:a16="http://schemas.microsoft.com/office/drawing/2014/main" id="{2B2B9AD5-8B4E-6F41-8177-B85D171F4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43"/>
                <a:ext cx="4852" cy="9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23" name="Rectangle 559">
                <a:extLst>
                  <a:ext uri="{FF2B5EF4-FFF2-40B4-BE49-F238E27FC236}">
                    <a16:creationId xmlns:a16="http://schemas.microsoft.com/office/drawing/2014/main" id="{FF19A799-6E09-0B75-D134-2FC4A8F6E3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52"/>
                <a:ext cx="4852" cy="8"/>
              </a:xfrm>
              <a:prstGeom prst="rect">
                <a:avLst/>
              </a:pr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24" name="Rectangle 560">
                <a:extLst>
                  <a:ext uri="{FF2B5EF4-FFF2-40B4-BE49-F238E27FC236}">
                    <a16:creationId xmlns:a16="http://schemas.microsoft.com/office/drawing/2014/main" id="{F8895C42-9893-E030-DAB3-F9A26B768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60"/>
                <a:ext cx="4852" cy="8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25" name="Rectangle 561">
                <a:extLst>
                  <a:ext uri="{FF2B5EF4-FFF2-40B4-BE49-F238E27FC236}">
                    <a16:creationId xmlns:a16="http://schemas.microsoft.com/office/drawing/2014/main" id="{4AE9E8D4-5D40-88D3-4A25-E36CD8315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68"/>
                <a:ext cx="4852" cy="8"/>
              </a:xfrm>
              <a:prstGeom prst="rect">
                <a:avLst/>
              </a:prstGeom>
              <a:solidFill>
                <a:srgbClr val="C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26" name="Rectangle 562">
                <a:extLst>
                  <a:ext uri="{FF2B5EF4-FFF2-40B4-BE49-F238E27FC236}">
                    <a16:creationId xmlns:a16="http://schemas.microsoft.com/office/drawing/2014/main" id="{30EDB28C-2A99-97F9-F7D9-4EF1F9CD3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76"/>
                <a:ext cx="4852" cy="9"/>
              </a:xfrm>
              <a:prstGeom prst="rect">
                <a:avLst/>
              </a:prstGeom>
              <a:solidFill>
                <a:srgbClr val="C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27" name="Rectangle 563">
                <a:extLst>
                  <a:ext uri="{FF2B5EF4-FFF2-40B4-BE49-F238E27FC236}">
                    <a16:creationId xmlns:a16="http://schemas.microsoft.com/office/drawing/2014/main" id="{F9815772-3BEB-B58B-2457-BE87C230D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85"/>
                <a:ext cx="4852" cy="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28" name="Rectangle 564">
                <a:extLst>
                  <a:ext uri="{FF2B5EF4-FFF2-40B4-BE49-F238E27FC236}">
                    <a16:creationId xmlns:a16="http://schemas.microsoft.com/office/drawing/2014/main" id="{A4ED63FF-E22F-1F2A-793F-4F3E05CC3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92"/>
                <a:ext cx="4852" cy="9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29" name="Rectangle 565">
                <a:extLst>
                  <a:ext uri="{FF2B5EF4-FFF2-40B4-BE49-F238E27FC236}">
                    <a16:creationId xmlns:a16="http://schemas.microsoft.com/office/drawing/2014/main" id="{603A4D08-3DF8-7F46-ADB5-832EEA26B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01"/>
                <a:ext cx="4852" cy="8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30" name="Rectangle 566">
                <a:extLst>
                  <a:ext uri="{FF2B5EF4-FFF2-40B4-BE49-F238E27FC236}">
                    <a16:creationId xmlns:a16="http://schemas.microsoft.com/office/drawing/2014/main" id="{388C561C-C2ED-DF02-8932-774648FEE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09"/>
                <a:ext cx="4852" cy="8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31" name="Rectangle 567">
                <a:extLst>
                  <a:ext uri="{FF2B5EF4-FFF2-40B4-BE49-F238E27FC236}">
                    <a16:creationId xmlns:a16="http://schemas.microsoft.com/office/drawing/2014/main" id="{B6468378-9945-90A8-1DC5-2F59CD63B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17"/>
                <a:ext cx="4852" cy="8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32" name="Rectangle 568">
                <a:extLst>
                  <a:ext uri="{FF2B5EF4-FFF2-40B4-BE49-F238E27FC236}">
                    <a16:creationId xmlns:a16="http://schemas.microsoft.com/office/drawing/2014/main" id="{6B28EDBD-477B-65B7-C9B3-7EBA247A5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25"/>
                <a:ext cx="4852" cy="9"/>
              </a:xfrm>
              <a:prstGeom prst="rect">
                <a:avLst/>
              </a:pr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33" name="Rectangle 569">
                <a:extLst>
                  <a:ext uri="{FF2B5EF4-FFF2-40B4-BE49-F238E27FC236}">
                    <a16:creationId xmlns:a16="http://schemas.microsoft.com/office/drawing/2014/main" id="{0CF485B3-6972-BB23-128D-6DAC05455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34"/>
                <a:ext cx="4852" cy="8"/>
              </a:xfrm>
              <a:prstGeom prst="rect">
                <a:avLst/>
              </a:pr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34" name="Rectangle 570">
                <a:extLst>
                  <a:ext uri="{FF2B5EF4-FFF2-40B4-BE49-F238E27FC236}">
                    <a16:creationId xmlns:a16="http://schemas.microsoft.com/office/drawing/2014/main" id="{94DCB755-99CE-2CE2-87B8-0A9ABA50D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42"/>
                <a:ext cx="4852" cy="8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35" name="Rectangle 571">
                <a:extLst>
                  <a:ext uri="{FF2B5EF4-FFF2-40B4-BE49-F238E27FC236}">
                    <a16:creationId xmlns:a16="http://schemas.microsoft.com/office/drawing/2014/main" id="{9016C9E5-DAF8-FE42-E842-62BDBC076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50"/>
                <a:ext cx="4852" cy="8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36" name="Rectangle 572">
                <a:extLst>
                  <a:ext uri="{FF2B5EF4-FFF2-40B4-BE49-F238E27FC236}">
                    <a16:creationId xmlns:a16="http://schemas.microsoft.com/office/drawing/2014/main" id="{B182E8C6-C488-9E09-E1BE-0C9E19DD0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58"/>
                <a:ext cx="4852" cy="9"/>
              </a:xfrm>
              <a:prstGeom prst="rect">
                <a:avLst/>
              </a:pr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37" name="Rectangle 573">
                <a:extLst>
                  <a:ext uri="{FF2B5EF4-FFF2-40B4-BE49-F238E27FC236}">
                    <a16:creationId xmlns:a16="http://schemas.microsoft.com/office/drawing/2014/main" id="{948B2AF6-644F-214C-5B08-9E9A0B4EE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67"/>
                <a:ext cx="4852" cy="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38" name="Rectangle 574">
                <a:extLst>
                  <a:ext uri="{FF2B5EF4-FFF2-40B4-BE49-F238E27FC236}">
                    <a16:creationId xmlns:a16="http://schemas.microsoft.com/office/drawing/2014/main" id="{190BDFE3-BC76-39D4-E7A9-B29F2BD9F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75"/>
                <a:ext cx="4852" cy="8"/>
              </a:xfrm>
              <a:prstGeom prst="rect">
                <a:avLst/>
              </a:pr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39" name="Rectangle 575">
                <a:extLst>
                  <a:ext uri="{FF2B5EF4-FFF2-40B4-BE49-F238E27FC236}">
                    <a16:creationId xmlns:a16="http://schemas.microsoft.com/office/drawing/2014/main" id="{45184E43-0121-9D96-9B5F-F1B552292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83"/>
                <a:ext cx="4852" cy="8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40" name="Rectangle 576">
                <a:extLst>
                  <a:ext uri="{FF2B5EF4-FFF2-40B4-BE49-F238E27FC236}">
                    <a16:creationId xmlns:a16="http://schemas.microsoft.com/office/drawing/2014/main" id="{35325F46-D777-D477-7EBE-8E57B1757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91"/>
                <a:ext cx="4852" cy="9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41" name="Rectangle 577">
                <a:extLst>
                  <a:ext uri="{FF2B5EF4-FFF2-40B4-BE49-F238E27FC236}">
                    <a16:creationId xmlns:a16="http://schemas.microsoft.com/office/drawing/2014/main" id="{A129D66D-38DE-3EA2-40D9-0F51F773A0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00"/>
                <a:ext cx="4852" cy="8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42" name="Rectangle 578">
                <a:extLst>
                  <a:ext uri="{FF2B5EF4-FFF2-40B4-BE49-F238E27FC236}">
                    <a16:creationId xmlns:a16="http://schemas.microsoft.com/office/drawing/2014/main" id="{8CC63CAF-461E-C678-E2C2-FE80695B2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08"/>
                <a:ext cx="4852" cy="4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43" name="Rectangle 579">
                <a:extLst>
                  <a:ext uri="{FF2B5EF4-FFF2-40B4-BE49-F238E27FC236}">
                    <a16:creationId xmlns:a16="http://schemas.microsoft.com/office/drawing/2014/main" id="{EF2304BD-7F82-97E1-D8DF-CCC4BF40EA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08"/>
                <a:ext cx="4852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44" name="Rectangle 580">
                <a:extLst>
                  <a:ext uri="{FF2B5EF4-FFF2-40B4-BE49-F238E27FC236}">
                    <a16:creationId xmlns:a16="http://schemas.microsoft.com/office/drawing/2014/main" id="{4D9E0060-19AC-9985-C6FF-C3396843B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17"/>
                <a:ext cx="4852" cy="8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45" name="Rectangle 581">
                <a:extLst>
                  <a:ext uri="{FF2B5EF4-FFF2-40B4-BE49-F238E27FC236}">
                    <a16:creationId xmlns:a16="http://schemas.microsoft.com/office/drawing/2014/main" id="{F74296B7-2B3B-4CBE-5F15-F1AD39B89A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25"/>
                <a:ext cx="4852" cy="8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46" name="Rectangle 582">
                <a:extLst>
                  <a:ext uri="{FF2B5EF4-FFF2-40B4-BE49-F238E27FC236}">
                    <a16:creationId xmlns:a16="http://schemas.microsoft.com/office/drawing/2014/main" id="{71547A05-3B19-5C7D-8E29-50707802D0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33"/>
                <a:ext cx="4852" cy="8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47" name="Rectangle 583">
                <a:extLst>
                  <a:ext uri="{FF2B5EF4-FFF2-40B4-BE49-F238E27FC236}">
                    <a16:creationId xmlns:a16="http://schemas.microsoft.com/office/drawing/2014/main" id="{AD3A94CA-C88B-43BB-4C26-76189688B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41"/>
                <a:ext cx="4852" cy="9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48" name="Rectangle 584">
                <a:extLst>
                  <a:ext uri="{FF2B5EF4-FFF2-40B4-BE49-F238E27FC236}">
                    <a16:creationId xmlns:a16="http://schemas.microsoft.com/office/drawing/2014/main" id="{334C9292-902B-033A-F53F-B17456FFC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50"/>
                <a:ext cx="4852" cy="8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49" name="Rectangle 585">
                <a:extLst>
                  <a:ext uri="{FF2B5EF4-FFF2-40B4-BE49-F238E27FC236}">
                    <a16:creationId xmlns:a16="http://schemas.microsoft.com/office/drawing/2014/main" id="{258B666E-BE44-E295-D91D-E755F8A4D6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58"/>
                <a:ext cx="4852" cy="8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50" name="Rectangle 586">
                <a:extLst>
                  <a:ext uri="{FF2B5EF4-FFF2-40B4-BE49-F238E27FC236}">
                    <a16:creationId xmlns:a16="http://schemas.microsoft.com/office/drawing/2014/main" id="{B26EA730-1497-ABC7-E43E-1026D9FD3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66"/>
                <a:ext cx="4852" cy="8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51" name="Rectangle 587">
                <a:extLst>
                  <a:ext uri="{FF2B5EF4-FFF2-40B4-BE49-F238E27FC236}">
                    <a16:creationId xmlns:a16="http://schemas.microsoft.com/office/drawing/2014/main" id="{4488F938-9D5D-8865-AFA7-81BA96373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74"/>
                <a:ext cx="4852" cy="9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52" name="Rectangle 588">
                <a:extLst>
                  <a:ext uri="{FF2B5EF4-FFF2-40B4-BE49-F238E27FC236}">
                    <a16:creationId xmlns:a16="http://schemas.microsoft.com/office/drawing/2014/main" id="{44E8A4DE-CAE9-C71D-1E2B-0C2DDB3D6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83"/>
                <a:ext cx="4852" cy="8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53" name="Rectangle 589">
                <a:extLst>
                  <a:ext uri="{FF2B5EF4-FFF2-40B4-BE49-F238E27FC236}">
                    <a16:creationId xmlns:a16="http://schemas.microsoft.com/office/drawing/2014/main" id="{F583FF51-2559-840F-38A2-64CD50047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91"/>
                <a:ext cx="4852" cy="8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54" name="Rectangle 590">
                <a:extLst>
                  <a:ext uri="{FF2B5EF4-FFF2-40B4-BE49-F238E27FC236}">
                    <a16:creationId xmlns:a16="http://schemas.microsoft.com/office/drawing/2014/main" id="{6AB863EB-5C24-AE48-A7C6-8302AA2EE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99"/>
                <a:ext cx="4852" cy="9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55" name="Rectangle 591">
                <a:extLst>
                  <a:ext uri="{FF2B5EF4-FFF2-40B4-BE49-F238E27FC236}">
                    <a16:creationId xmlns:a16="http://schemas.microsoft.com/office/drawing/2014/main" id="{FCA8CAA3-7DE4-CB78-BBA0-04A10AB0C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08"/>
                <a:ext cx="4852" cy="8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56" name="Rectangle 592">
                <a:extLst>
                  <a:ext uri="{FF2B5EF4-FFF2-40B4-BE49-F238E27FC236}">
                    <a16:creationId xmlns:a16="http://schemas.microsoft.com/office/drawing/2014/main" id="{3BC91BB0-8D29-AA13-2DEB-8A2BFF66F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16"/>
                <a:ext cx="4852" cy="8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57" name="Rectangle 593">
                <a:extLst>
                  <a:ext uri="{FF2B5EF4-FFF2-40B4-BE49-F238E27FC236}">
                    <a16:creationId xmlns:a16="http://schemas.microsoft.com/office/drawing/2014/main" id="{35457378-143E-E4D6-8761-65B5AEC512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24"/>
                <a:ext cx="4852" cy="8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58" name="Rectangle 594">
                <a:extLst>
                  <a:ext uri="{FF2B5EF4-FFF2-40B4-BE49-F238E27FC236}">
                    <a16:creationId xmlns:a16="http://schemas.microsoft.com/office/drawing/2014/main" id="{10D4075C-7155-7886-48C7-22AA107A7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32"/>
                <a:ext cx="4852" cy="8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59" name="Rectangle 595">
                <a:extLst>
                  <a:ext uri="{FF2B5EF4-FFF2-40B4-BE49-F238E27FC236}">
                    <a16:creationId xmlns:a16="http://schemas.microsoft.com/office/drawing/2014/main" id="{03FE7171-0F1F-DB4E-C820-1B1E4EA6D5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40"/>
                <a:ext cx="4852" cy="8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60" name="Rectangle 596">
                <a:extLst>
                  <a:ext uri="{FF2B5EF4-FFF2-40B4-BE49-F238E27FC236}">
                    <a16:creationId xmlns:a16="http://schemas.microsoft.com/office/drawing/2014/main" id="{FE18D789-8494-6DAE-DB2E-7FAA35F9B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48"/>
                <a:ext cx="4852" cy="9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61" name="Rectangle 597">
                <a:extLst>
                  <a:ext uri="{FF2B5EF4-FFF2-40B4-BE49-F238E27FC236}">
                    <a16:creationId xmlns:a16="http://schemas.microsoft.com/office/drawing/2014/main" id="{A2083A5B-6273-895D-30B8-1C013ADC8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57"/>
                <a:ext cx="4852" cy="8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62" name="Rectangle 598">
                <a:extLst>
                  <a:ext uri="{FF2B5EF4-FFF2-40B4-BE49-F238E27FC236}">
                    <a16:creationId xmlns:a16="http://schemas.microsoft.com/office/drawing/2014/main" id="{3EB3D73F-3DCA-88A2-7C58-F8AAE9DB2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65"/>
                <a:ext cx="4852" cy="8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63" name="Rectangle 599">
                <a:extLst>
                  <a:ext uri="{FF2B5EF4-FFF2-40B4-BE49-F238E27FC236}">
                    <a16:creationId xmlns:a16="http://schemas.microsoft.com/office/drawing/2014/main" id="{F70A1D0C-BBE2-2DAF-0214-BC3D1487A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73"/>
                <a:ext cx="4852" cy="8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64" name="Rectangle 600">
                <a:extLst>
                  <a:ext uri="{FF2B5EF4-FFF2-40B4-BE49-F238E27FC236}">
                    <a16:creationId xmlns:a16="http://schemas.microsoft.com/office/drawing/2014/main" id="{E456546E-1522-B6AE-324C-32DE65DD4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81"/>
                <a:ext cx="4852" cy="9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65" name="Rectangle 601">
                <a:extLst>
                  <a:ext uri="{FF2B5EF4-FFF2-40B4-BE49-F238E27FC236}">
                    <a16:creationId xmlns:a16="http://schemas.microsoft.com/office/drawing/2014/main" id="{03423F1A-A293-BEC0-10AD-C435089F32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90"/>
                <a:ext cx="4852" cy="8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66" name="Rectangle 602">
                <a:extLst>
                  <a:ext uri="{FF2B5EF4-FFF2-40B4-BE49-F238E27FC236}">
                    <a16:creationId xmlns:a16="http://schemas.microsoft.com/office/drawing/2014/main" id="{EE85C5DF-736D-E0BC-C76C-95C6AD3A9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98"/>
                <a:ext cx="4852" cy="8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67" name="Rectangle 603">
                <a:extLst>
                  <a:ext uri="{FF2B5EF4-FFF2-40B4-BE49-F238E27FC236}">
                    <a16:creationId xmlns:a16="http://schemas.microsoft.com/office/drawing/2014/main" id="{7A936B70-7FE2-15C8-A374-C3373B28B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506"/>
                <a:ext cx="4852" cy="9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68" name="Rectangle 604">
                <a:extLst>
                  <a:ext uri="{FF2B5EF4-FFF2-40B4-BE49-F238E27FC236}">
                    <a16:creationId xmlns:a16="http://schemas.microsoft.com/office/drawing/2014/main" id="{6EE543A3-6070-534D-8CB2-7BCF91E979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515"/>
                <a:ext cx="4852" cy="8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69" name="Rectangle 605">
                <a:extLst>
                  <a:ext uri="{FF2B5EF4-FFF2-40B4-BE49-F238E27FC236}">
                    <a16:creationId xmlns:a16="http://schemas.microsoft.com/office/drawing/2014/main" id="{7C672CA1-50DE-1145-6513-770B0864C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523"/>
                <a:ext cx="4852" cy="8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33470" name="Rectangle 606">
                <a:extLst>
                  <a:ext uri="{FF2B5EF4-FFF2-40B4-BE49-F238E27FC236}">
                    <a16:creationId xmlns:a16="http://schemas.microsoft.com/office/drawing/2014/main" id="{F244EA86-23C6-7EFB-CD28-B4A260531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531"/>
                <a:ext cx="4852" cy="8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33471" name="Rectangle 607">
              <a:extLst>
                <a:ext uri="{FF2B5EF4-FFF2-40B4-BE49-F238E27FC236}">
                  <a16:creationId xmlns:a16="http://schemas.microsoft.com/office/drawing/2014/main" id="{6C12DA12-7A05-428A-C573-7FB289D32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39"/>
              <a:ext cx="4852" cy="9"/>
            </a:xfrm>
            <a:prstGeom prst="rect">
              <a:avLst/>
            </a:prstGeom>
            <a:solidFill>
              <a:srgbClr val="000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72" name="Rectangle 608">
              <a:extLst>
                <a:ext uri="{FF2B5EF4-FFF2-40B4-BE49-F238E27FC236}">
                  <a16:creationId xmlns:a16="http://schemas.microsoft.com/office/drawing/2014/main" id="{6CC2276B-336F-B8BB-43A4-AE1042753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48"/>
              <a:ext cx="4852" cy="8"/>
            </a:xfrm>
            <a:prstGeom prst="rect">
              <a:avLst/>
            </a:prstGeom>
            <a:solidFill>
              <a:srgbClr val="000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73" name="Rectangle 609">
              <a:extLst>
                <a:ext uri="{FF2B5EF4-FFF2-40B4-BE49-F238E27FC236}">
                  <a16:creationId xmlns:a16="http://schemas.microsoft.com/office/drawing/2014/main" id="{F39B4FF7-11B2-DA72-B709-EAFEFF200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56"/>
              <a:ext cx="4852" cy="4"/>
            </a:xfrm>
            <a:prstGeom prst="rect">
              <a:avLst/>
            </a:prstGeom>
            <a:solidFill>
              <a:srgbClr val="000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74" name="Rectangle 610">
              <a:extLst>
                <a:ext uri="{FF2B5EF4-FFF2-40B4-BE49-F238E27FC236}">
                  <a16:creationId xmlns:a16="http://schemas.microsoft.com/office/drawing/2014/main" id="{A37D658C-1DC6-014B-D100-579B8DB5F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12"/>
              <a:ext cx="4852" cy="2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75" name="Rectangle 611">
              <a:extLst>
                <a:ext uri="{FF2B5EF4-FFF2-40B4-BE49-F238E27FC236}">
                  <a16:creationId xmlns:a16="http://schemas.microsoft.com/office/drawing/2014/main" id="{AB798830-34C1-8AE2-A5D6-85418E770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08"/>
              <a:ext cx="4852" cy="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76" name="Rectangle 612">
              <a:extLst>
                <a:ext uri="{FF2B5EF4-FFF2-40B4-BE49-F238E27FC236}">
                  <a16:creationId xmlns:a16="http://schemas.microsoft.com/office/drawing/2014/main" id="{4F83DA5D-1EC3-41E9-D403-7D14BED7E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17"/>
              <a:ext cx="4852" cy="8"/>
            </a:xfrm>
            <a:prstGeom prst="rect">
              <a:avLst/>
            </a:prstGeom>
            <a:solidFill>
              <a:srgbClr val="000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77" name="Rectangle 613">
              <a:extLst>
                <a:ext uri="{FF2B5EF4-FFF2-40B4-BE49-F238E27FC236}">
                  <a16:creationId xmlns:a16="http://schemas.microsoft.com/office/drawing/2014/main" id="{E9818A48-224B-0A80-2B27-758C2EA7D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25"/>
              <a:ext cx="4852" cy="8"/>
            </a:xfrm>
            <a:prstGeom prst="rect">
              <a:avLst/>
            </a:prstGeom>
            <a:solidFill>
              <a:srgbClr val="0000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78" name="Rectangle 614">
              <a:extLst>
                <a:ext uri="{FF2B5EF4-FFF2-40B4-BE49-F238E27FC236}">
                  <a16:creationId xmlns:a16="http://schemas.microsoft.com/office/drawing/2014/main" id="{008B65F3-1378-B386-C6E1-7C84F32BAC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33"/>
              <a:ext cx="4852" cy="8"/>
            </a:xfrm>
            <a:prstGeom prst="rect">
              <a:avLst/>
            </a:prstGeom>
            <a:solidFill>
              <a:srgbClr val="0000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79" name="Rectangle 615">
              <a:extLst>
                <a:ext uri="{FF2B5EF4-FFF2-40B4-BE49-F238E27FC236}">
                  <a16:creationId xmlns:a16="http://schemas.microsoft.com/office/drawing/2014/main" id="{7C214EC4-6E8B-F8C5-B2B6-08CBB6730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41"/>
              <a:ext cx="4852" cy="9"/>
            </a:xfrm>
            <a:prstGeom prst="rect">
              <a:avLst/>
            </a:prstGeom>
            <a:solidFill>
              <a:srgbClr val="000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80" name="Rectangle 616">
              <a:extLst>
                <a:ext uri="{FF2B5EF4-FFF2-40B4-BE49-F238E27FC236}">
                  <a16:creationId xmlns:a16="http://schemas.microsoft.com/office/drawing/2014/main" id="{2C2164B5-60FC-AEB8-0E6E-9E24EE4A7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50"/>
              <a:ext cx="4852" cy="8"/>
            </a:xfrm>
            <a:prstGeom prst="rect">
              <a:avLst/>
            </a:prstGeom>
            <a:solidFill>
              <a:srgbClr val="0000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81" name="Rectangle 617">
              <a:extLst>
                <a:ext uri="{FF2B5EF4-FFF2-40B4-BE49-F238E27FC236}">
                  <a16:creationId xmlns:a16="http://schemas.microsoft.com/office/drawing/2014/main" id="{AD3B2C80-F0B7-0994-DF0A-1258D0138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58"/>
              <a:ext cx="4852" cy="8"/>
            </a:xfrm>
            <a:prstGeom prst="rect">
              <a:avLst/>
            </a:prstGeom>
            <a:solidFill>
              <a:srgbClr val="000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82" name="Rectangle 618">
              <a:extLst>
                <a:ext uri="{FF2B5EF4-FFF2-40B4-BE49-F238E27FC236}">
                  <a16:creationId xmlns:a16="http://schemas.microsoft.com/office/drawing/2014/main" id="{4C80BA4B-5FBE-5719-BB31-3A2C77CF4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66"/>
              <a:ext cx="4852" cy="8"/>
            </a:xfrm>
            <a:prstGeom prst="rect">
              <a:avLst/>
            </a:prstGeom>
            <a:solidFill>
              <a:srgbClr val="0000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83" name="Rectangle 619">
              <a:extLst>
                <a:ext uri="{FF2B5EF4-FFF2-40B4-BE49-F238E27FC236}">
                  <a16:creationId xmlns:a16="http://schemas.microsoft.com/office/drawing/2014/main" id="{2D48EE98-572A-11CB-8A21-CC97C24F8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74"/>
              <a:ext cx="4852" cy="9"/>
            </a:xfrm>
            <a:prstGeom prst="rect">
              <a:avLst/>
            </a:prstGeom>
            <a:solidFill>
              <a:srgbClr val="000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84" name="Rectangle 620">
              <a:extLst>
                <a:ext uri="{FF2B5EF4-FFF2-40B4-BE49-F238E27FC236}">
                  <a16:creationId xmlns:a16="http://schemas.microsoft.com/office/drawing/2014/main" id="{C2337B7A-512A-B2D5-D754-096E9EDEE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83"/>
              <a:ext cx="4852" cy="8"/>
            </a:xfrm>
            <a:prstGeom prst="rect">
              <a:avLst/>
            </a:prstGeom>
            <a:solidFill>
              <a:srgbClr val="0000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85" name="Rectangle 621">
              <a:extLst>
                <a:ext uri="{FF2B5EF4-FFF2-40B4-BE49-F238E27FC236}">
                  <a16:creationId xmlns:a16="http://schemas.microsoft.com/office/drawing/2014/main" id="{FCB51A07-1E0A-B8EA-AC90-486214A3B6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91"/>
              <a:ext cx="4852" cy="8"/>
            </a:xfrm>
            <a:prstGeom prst="rect">
              <a:avLst/>
            </a:prstGeom>
            <a:solidFill>
              <a:srgbClr val="0000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86" name="Rectangle 622">
              <a:extLst>
                <a:ext uri="{FF2B5EF4-FFF2-40B4-BE49-F238E27FC236}">
                  <a16:creationId xmlns:a16="http://schemas.microsoft.com/office/drawing/2014/main" id="{EF6C67A7-A639-FCEF-FF61-DB8A48184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99"/>
              <a:ext cx="4852" cy="9"/>
            </a:xfrm>
            <a:prstGeom prst="rect">
              <a:avLst/>
            </a:prstGeom>
            <a:solidFill>
              <a:srgbClr val="000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87" name="Rectangle 623">
              <a:extLst>
                <a:ext uri="{FF2B5EF4-FFF2-40B4-BE49-F238E27FC236}">
                  <a16:creationId xmlns:a16="http://schemas.microsoft.com/office/drawing/2014/main" id="{42628CA6-5897-936D-EBCB-7CC5A9F356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08"/>
              <a:ext cx="4852" cy="8"/>
            </a:xfrm>
            <a:prstGeom prst="rect">
              <a:avLst/>
            </a:prstGeom>
            <a:solidFill>
              <a:srgbClr val="000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88" name="Rectangle 624">
              <a:extLst>
                <a:ext uri="{FF2B5EF4-FFF2-40B4-BE49-F238E27FC236}">
                  <a16:creationId xmlns:a16="http://schemas.microsoft.com/office/drawing/2014/main" id="{3905D6DB-9945-82FA-92EF-EEF09A7F7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16"/>
              <a:ext cx="4852" cy="8"/>
            </a:xfrm>
            <a:prstGeom prst="rect">
              <a:avLst/>
            </a:prstGeom>
            <a:solidFill>
              <a:srgbClr val="0000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89" name="Rectangle 625">
              <a:extLst>
                <a:ext uri="{FF2B5EF4-FFF2-40B4-BE49-F238E27FC236}">
                  <a16:creationId xmlns:a16="http://schemas.microsoft.com/office/drawing/2014/main" id="{80292ECD-52DF-09B9-3113-085394590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24"/>
              <a:ext cx="4852" cy="8"/>
            </a:xfrm>
            <a:prstGeom prst="rect">
              <a:avLst/>
            </a:prstGeom>
            <a:solidFill>
              <a:srgbClr val="000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90" name="Rectangle 626">
              <a:extLst>
                <a:ext uri="{FF2B5EF4-FFF2-40B4-BE49-F238E27FC236}">
                  <a16:creationId xmlns:a16="http://schemas.microsoft.com/office/drawing/2014/main" id="{EA2FD810-47A3-8284-80E6-8D161531A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32"/>
              <a:ext cx="4852" cy="8"/>
            </a:xfrm>
            <a:prstGeom prst="rect">
              <a:avLst/>
            </a:prstGeom>
            <a:solidFill>
              <a:srgbClr val="000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91" name="Rectangle 627">
              <a:extLst>
                <a:ext uri="{FF2B5EF4-FFF2-40B4-BE49-F238E27FC236}">
                  <a16:creationId xmlns:a16="http://schemas.microsoft.com/office/drawing/2014/main" id="{C629EF81-DA43-57F4-468F-33922D247A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40"/>
              <a:ext cx="4852" cy="8"/>
            </a:xfrm>
            <a:prstGeom prst="rect">
              <a:avLst/>
            </a:prstGeom>
            <a:solidFill>
              <a:srgbClr val="00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92" name="Rectangle 628">
              <a:extLst>
                <a:ext uri="{FF2B5EF4-FFF2-40B4-BE49-F238E27FC236}">
                  <a16:creationId xmlns:a16="http://schemas.microsoft.com/office/drawing/2014/main" id="{4590C714-1C12-F898-770E-97876AEE3A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48"/>
              <a:ext cx="4852" cy="9"/>
            </a:xfrm>
            <a:prstGeom prst="rect">
              <a:avLst/>
            </a:prstGeom>
            <a:solidFill>
              <a:srgbClr val="000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93" name="Rectangle 629">
              <a:extLst>
                <a:ext uri="{FF2B5EF4-FFF2-40B4-BE49-F238E27FC236}">
                  <a16:creationId xmlns:a16="http://schemas.microsoft.com/office/drawing/2014/main" id="{0D6F4A0D-3532-110A-E843-77E2954F7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57"/>
              <a:ext cx="4852" cy="8"/>
            </a:xfrm>
            <a:prstGeom prst="rect">
              <a:avLst/>
            </a:prstGeom>
            <a:solidFill>
              <a:srgbClr val="0000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94" name="Rectangle 630">
              <a:extLst>
                <a:ext uri="{FF2B5EF4-FFF2-40B4-BE49-F238E27FC236}">
                  <a16:creationId xmlns:a16="http://schemas.microsoft.com/office/drawing/2014/main" id="{8970757A-52C3-46AB-E61E-155E6BCF3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65"/>
              <a:ext cx="4852" cy="8"/>
            </a:xfrm>
            <a:prstGeom prst="rect">
              <a:avLst/>
            </a:prstGeom>
            <a:solidFill>
              <a:srgbClr val="0000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95" name="Rectangle 631">
              <a:extLst>
                <a:ext uri="{FF2B5EF4-FFF2-40B4-BE49-F238E27FC236}">
                  <a16:creationId xmlns:a16="http://schemas.microsoft.com/office/drawing/2014/main" id="{96D8845A-84A6-DA90-EA38-395818ADD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73"/>
              <a:ext cx="4852" cy="8"/>
            </a:xfrm>
            <a:prstGeom prst="rect">
              <a:avLst/>
            </a:prstGeom>
            <a:solidFill>
              <a:srgbClr val="000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96" name="Rectangle 632">
              <a:extLst>
                <a:ext uri="{FF2B5EF4-FFF2-40B4-BE49-F238E27FC236}">
                  <a16:creationId xmlns:a16="http://schemas.microsoft.com/office/drawing/2014/main" id="{D49637AB-AF7E-4F4A-FC55-1597D70C9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81"/>
              <a:ext cx="4852" cy="9"/>
            </a:xfrm>
            <a:prstGeom prst="rect">
              <a:avLst/>
            </a:prstGeom>
            <a:solidFill>
              <a:srgbClr val="0000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97" name="Rectangle 633">
              <a:extLst>
                <a:ext uri="{FF2B5EF4-FFF2-40B4-BE49-F238E27FC236}">
                  <a16:creationId xmlns:a16="http://schemas.microsoft.com/office/drawing/2014/main" id="{E5A01500-F171-B5F9-C712-E283702C7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90"/>
              <a:ext cx="4852" cy="8"/>
            </a:xfrm>
            <a:prstGeom prst="rect">
              <a:avLst/>
            </a:prstGeom>
            <a:solidFill>
              <a:srgbClr val="000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98" name="Rectangle 634">
              <a:extLst>
                <a:ext uri="{FF2B5EF4-FFF2-40B4-BE49-F238E27FC236}">
                  <a16:creationId xmlns:a16="http://schemas.microsoft.com/office/drawing/2014/main" id="{2C2F55D5-C5DB-EB4E-093E-A1E143774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98"/>
              <a:ext cx="4852" cy="8"/>
            </a:xfrm>
            <a:prstGeom prst="rect">
              <a:avLst/>
            </a:prstGeom>
            <a:solidFill>
              <a:srgbClr val="0000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99" name="Rectangle 635">
              <a:extLst>
                <a:ext uri="{FF2B5EF4-FFF2-40B4-BE49-F238E27FC236}">
                  <a16:creationId xmlns:a16="http://schemas.microsoft.com/office/drawing/2014/main" id="{4793DD00-330C-6E24-842C-36664983C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06"/>
              <a:ext cx="4852" cy="9"/>
            </a:xfrm>
            <a:prstGeom prst="rect">
              <a:avLst/>
            </a:prstGeom>
            <a:solidFill>
              <a:srgbClr val="000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00" name="Rectangle 636">
              <a:extLst>
                <a:ext uri="{FF2B5EF4-FFF2-40B4-BE49-F238E27FC236}">
                  <a16:creationId xmlns:a16="http://schemas.microsoft.com/office/drawing/2014/main" id="{8E2A6647-311C-C0CD-A7B5-91219D80BC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15"/>
              <a:ext cx="4852" cy="8"/>
            </a:xfrm>
            <a:prstGeom prst="rect">
              <a:avLst/>
            </a:prstGeom>
            <a:solidFill>
              <a:srgbClr val="0000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01" name="Rectangle 637">
              <a:extLst>
                <a:ext uri="{FF2B5EF4-FFF2-40B4-BE49-F238E27FC236}">
                  <a16:creationId xmlns:a16="http://schemas.microsoft.com/office/drawing/2014/main" id="{B63F35CF-B4CF-ED3D-14B8-DAC478ACEB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23"/>
              <a:ext cx="4852" cy="8"/>
            </a:xfrm>
            <a:prstGeom prst="rect">
              <a:avLst/>
            </a:prstGeom>
            <a:solidFill>
              <a:srgbClr val="000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02" name="Rectangle 638">
              <a:extLst>
                <a:ext uri="{FF2B5EF4-FFF2-40B4-BE49-F238E27FC236}">
                  <a16:creationId xmlns:a16="http://schemas.microsoft.com/office/drawing/2014/main" id="{061B7800-084D-BA26-14A5-988E651AC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31"/>
              <a:ext cx="4852" cy="8"/>
            </a:xfrm>
            <a:prstGeom prst="rect">
              <a:avLst/>
            </a:prstGeom>
            <a:solidFill>
              <a:srgbClr val="000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03" name="Rectangle 639">
              <a:extLst>
                <a:ext uri="{FF2B5EF4-FFF2-40B4-BE49-F238E27FC236}">
                  <a16:creationId xmlns:a16="http://schemas.microsoft.com/office/drawing/2014/main" id="{2813A3F2-F5CC-18E8-969A-302AC4461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39"/>
              <a:ext cx="4852" cy="9"/>
            </a:xfrm>
            <a:prstGeom prst="rect">
              <a:avLst/>
            </a:prstGeom>
            <a:solidFill>
              <a:srgbClr val="000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04" name="Rectangle 640">
              <a:extLst>
                <a:ext uri="{FF2B5EF4-FFF2-40B4-BE49-F238E27FC236}">
                  <a16:creationId xmlns:a16="http://schemas.microsoft.com/office/drawing/2014/main" id="{C5E6747D-6932-8344-C614-198734D8D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48"/>
              <a:ext cx="4852" cy="8"/>
            </a:xfrm>
            <a:prstGeom prst="rect">
              <a:avLst/>
            </a:prstGeom>
            <a:solidFill>
              <a:srgbClr val="000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05" name="Rectangle 641">
              <a:extLst>
                <a:ext uri="{FF2B5EF4-FFF2-40B4-BE49-F238E27FC236}">
                  <a16:creationId xmlns:a16="http://schemas.microsoft.com/office/drawing/2014/main" id="{0BD2799F-B71D-65A8-AE2D-9D3E30D4C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56"/>
              <a:ext cx="4852" cy="4"/>
            </a:xfrm>
            <a:prstGeom prst="rect">
              <a:avLst/>
            </a:prstGeom>
            <a:solidFill>
              <a:srgbClr val="000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06" name="Rectangle 642">
              <a:extLst>
                <a:ext uri="{FF2B5EF4-FFF2-40B4-BE49-F238E27FC236}">
                  <a16:creationId xmlns:a16="http://schemas.microsoft.com/office/drawing/2014/main" id="{E2CFA39E-A33D-5FB7-1056-D42D46C01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56"/>
              <a:ext cx="4852" cy="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07" name="Rectangle 643">
              <a:extLst>
                <a:ext uri="{FF2B5EF4-FFF2-40B4-BE49-F238E27FC236}">
                  <a16:creationId xmlns:a16="http://schemas.microsoft.com/office/drawing/2014/main" id="{04ED3E5B-53F4-351B-D4F0-B3F09D838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65"/>
              <a:ext cx="4852" cy="8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08" name="Rectangle 644">
              <a:extLst>
                <a:ext uri="{FF2B5EF4-FFF2-40B4-BE49-F238E27FC236}">
                  <a16:creationId xmlns:a16="http://schemas.microsoft.com/office/drawing/2014/main" id="{C4C05750-2D2C-C5F3-7859-F43F603ED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73"/>
              <a:ext cx="4852" cy="8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09" name="Rectangle 645">
              <a:extLst>
                <a:ext uri="{FF2B5EF4-FFF2-40B4-BE49-F238E27FC236}">
                  <a16:creationId xmlns:a16="http://schemas.microsoft.com/office/drawing/2014/main" id="{1F9012A1-FAC1-451B-939D-D1E61ED97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81"/>
              <a:ext cx="4852" cy="8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10" name="Rectangle 646">
              <a:extLst>
                <a:ext uri="{FF2B5EF4-FFF2-40B4-BE49-F238E27FC236}">
                  <a16:creationId xmlns:a16="http://schemas.microsoft.com/office/drawing/2014/main" id="{7AA9145E-9892-C427-B3DC-C98EE332B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89"/>
              <a:ext cx="4852" cy="9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11" name="Rectangle 647">
              <a:extLst>
                <a:ext uri="{FF2B5EF4-FFF2-40B4-BE49-F238E27FC236}">
                  <a16:creationId xmlns:a16="http://schemas.microsoft.com/office/drawing/2014/main" id="{DD815C9A-C836-CDD0-FF2D-AA1DE6F46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98"/>
              <a:ext cx="4852" cy="8"/>
            </a:xfrm>
            <a:prstGeom prst="rect">
              <a:avLst/>
            </a:prstGeom>
            <a:solidFill>
              <a:srgbClr val="E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12" name="Rectangle 648">
              <a:extLst>
                <a:ext uri="{FF2B5EF4-FFF2-40B4-BE49-F238E27FC236}">
                  <a16:creationId xmlns:a16="http://schemas.microsoft.com/office/drawing/2014/main" id="{E2EE912E-C640-2DDB-56E8-5040A4B31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06"/>
              <a:ext cx="4852" cy="8"/>
            </a:xfrm>
            <a:prstGeom prst="rect">
              <a:avLst/>
            </a:pr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13" name="Rectangle 649">
              <a:extLst>
                <a:ext uri="{FF2B5EF4-FFF2-40B4-BE49-F238E27FC236}">
                  <a16:creationId xmlns:a16="http://schemas.microsoft.com/office/drawing/2014/main" id="{785D2D35-9D56-7F59-10F0-CCC5D55CFF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14"/>
              <a:ext cx="4852" cy="8"/>
            </a:xfrm>
            <a:prstGeom prst="rect">
              <a:avLst/>
            </a:prstGeom>
            <a:solidFill>
              <a:srgbClr val="E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14" name="Rectangle 650">
              <a:extLst>
                <a:ext uri="{FF2B5EF4-FFF2-40B4-BE49-F238E27FC236}">
                  <a16:creationId xmlns:a16="http://schemas.microsoft.com/office/drawing/2014/main" id="{CBF80F0A-7B07-E9FA-51AE-1AA2C6FE5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22"/>
              <a:ext cx="4852" cy="9"/>
            </a:xfrm>
            <a:prstGeom prst="rect">
              <a:avLst/>
            </a:prstGeom>
            <a:solidFill>
              <a:srgbClr val="D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15" name="Rectangle 651">
              <a:extLst>
                <a:ext uri="{FF2B5EF4-FFF2-40B4-BE49-F238E27FC236}">
                  <a16:creationId xmlns:a16="http://schemas.microsoft.com/office/drawing/2014/main" id="{DFEAE28C-3239-E1A2-3E7B-58576DF30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31"/>
              <a:ext cx="4852" cy="8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16" name="Rectangle 652">
              <a:extLst>
                <a:ext uri="{FF2B5EF4-FFF2-40B4-BE49-F238E27FC236}">
                  <a16:creationId xmlns:a16="http://schemas.microsoft.com/office/drawing/2014/main" id="{6C108258-290E-658E-8ABC-9D8608ED6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39"/>
              <a:ext cx="4852" cy="8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17" name="Rectangle 653">
              <a:extLst>
                <a:ext uri="{FF2B5EF4-FFF2-40B4-BE49-F238E27FC236}">
                  <a16:creationId xmlns:a16="http://schemas.microsoft.com/office/drawing/2014/main" id="{1358063E-D945-11DB-5B20-A12B459CA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47"/>
              <a:ext cx="4852" cy="8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18" name="Rectangle 654">
              <a:extLst>
                <a:ext uri="{FF2B5EF4-FFF2-40B4-BE49-F238E27FC236}">
                  <a16:creationId xmlns:a16="http://schemas.microsoft.com/office/drawing/2014/main" id="{11503530-5DE6-36E4-1199-058042313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55"/>
              <a:ext cx="4852" cy="9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19" name="Rectangle 655">
              <a:extLst>
                <a:ext uri="{FF2B5EF4-FFF2-40B4-BE49-F238E27FC236}">
                  <a16:creationId xmlns:a16="http://schemas.microsoft.com/office/drawing/2014/main" id="{A3210D0D-8A36-D2F6-6F75-914246BC0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64"/>
              <a:ext cx="4852" cy="8"/>
            </a:xfrm>
            <a:prstGeom prst="rect">
              <a:avLst/>
            </a:prstGeom>
            <a:solidFill>
              <a:srgbClr val="C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20" name="Rectangle 656">
              <a:extLst>
                <a:ext uri="{FF2B5EF4-FFF2-40B4-BE49-F238E27FC236}">
                  <a16:creationId xmlns:a16="http://schemas.microsoft.com/office/drawing/2014/main" id="{F769CB1F-466D-F0BD-FC24-708131B6C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72"/>
              <a:ext cx="4852" cy="8"/>
            </a:xfrm>
            <a:prstGeom prst="rect">
              <a:avLst/>
            </a:prstGeom>
            <a:solidFill>
              <a:srgbClr val="C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21" name="Rectangle 657">
              <a:extLst>
                <a:ext uri="{FF2B5EF4-FFF2-40B4-BE49-F238E27FC236}">
                  <a16:creationId xmlns:a16="http://schemas.microsoft.com/office/drawing/2014/main" id="{80064A58-626B-51FA-E00D-B8AEDE191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80"/>
              <a:ext cx="4852" cy="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22" name="Rectangle 658">
              <a:extLst>
                <a:ext uri="{FF2B5EF4-FFF2-40B4-BE49-F238E27FC236}">
                  <a16:creationId xmlns:a16="http://schemas.microsoft.com/office/drawing/2014/main" id="{B38E2233-44FF-F597-13FF-DE6EC43819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88"/>
              <a:ext cx="4852" cy="9"/>
            </a:xfrm>
            <a:prstGeom prst="rect">
              <a:avLst/>
            </a:prstGeom>
            <a:solidFill>
              <a:srgbClr val="B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23" name="Rectangle 659">
              <a:extLst>
                <a:ext uri="{FF2B5EF4-FFF2-40B4-BE49-F238E27FC236}">
                  <a16:creationId xmlns:a16="http://schemas.microsoft.com/office/drawing/2014/main" id="{9B08AE7F-2652-0CED-21F6-FD5462F1F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97"/>
              <a:ext cx="4852" cy="8"/>
            </a:xfrm>
            <a:prstGeom prst="rect">
              <a:avLst/>
            </a:prstGeom>
            <a:solidFill>
              <a:srgbClr val="B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24" name="Rectangle 660">
              <a:extLst>
                <a:ext uri="{FF2B5EF4-FFF2-40B4-BE49-F238E27FC236}">
                  <a16:creationId xmlns:a16="http://schemas.microsoft.com/office/drawing/2014/main" id="{2791F802-F21C-664E-EDCF-8CA55E152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05"/>
              <a:ext cx="4852" cy="8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25" name="Rectangle 661">
              <a:extLst>
                <a:ext uri="{FF2B5EF4-FFF2-40B4-BE49-F238E27FC236}">
                  <a16:creationId xmlns:a16="http://schemas.microsoft.com/office/drawing/2014/main" id="{9A07B9B4-56BA-B03F-7C2B-845B615CE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13"/>
              <a:ext cx="4852" cy="8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26" name="Rectangle 662">
              <a:extLst>
                <a:ext uri="{FF2B5EF4-FFF2-40B4-BE49-F238E27FC236}">
                  <a16:creationId xmlns:a16="http://schemas.microsoft.com/office/drawing/2014/main" id="{BA5F9AE3-43BB-D0FA-E03C-F9BFDED33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21"/>
              <a:ext cx="4852" cy="9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27" name="Rectangle 663">
              <a:extLst>
                <a:ext uri="{FF2B5EF4-FFF2-40B4-BE49-F238E27FC236}">
                  <a16:creationId xmlns:a16="http://schemas.microsoft.com/office/drawing/2014/main" id="{1E4306FA-366C-05EE-4FEA-65B68E3C2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30"/>
              <a:ext cx="4852" cy="8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28" name="Rectangle 664">
              <a:extLst>
                <a:ext uri="{FF2B5EF4-FFF2-40B4-BE49-F238E27FC236}">
                  <a16:creationId xmlns:a16="http://schemas.microsoft.com/office/drawing/2014/main" id="{B83EF759-2091-4358-91A0-C974D5E396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38"/>
              <a:ext cx="4852" cy="8"/>
            </a:xfrm>
            <a:prstGeom prst="rect">
              <a:avLst/>
            </a:prstGeom>
            <a:solidFill>
              <a:srgbClr val="A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29" name="Rectangle 665">
              <a:extLst>
                <a:ext uri="{FF2B5EF4-FFF2-40B4-BE49-F238E27FC236}">
                  <a16:creationId xmlns:a16="http://schemas.microsoft.com/office/drawing/2014/main" id="{A5C3903A-B243-5710-66AB-5B3067A69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46"/>
              <a:ext cx="4852" cy="8"/>
            </a:xfrm>
            <a:prstGeom prst="rect">
              <a:avLst/>
            </a:prstGeom>
            <a:solidFill>
              <a:srgbClr val="9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30" name="Rectangle 666">
              <a:extLst>
                <a:ext uri="{FF2B5EF4-FFF2-40B4-BE49-F238E27FC236}">
                  <a16:creationId xmlns:a16="http://schemas.microsoft.com/office/drawing/2014/main" id="{56AC9410-8E2A-DF80-1CF0-903140240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54"/>
              <a:ext cx="4852" cy="9"/>
            </a:xfrm>
            <a:prstGeom prst="rect">
              <a:avLst/>
            </a:prstGeom>
            <a:solidFill>
              <a:srgbClr val="9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31" name="Rectangle 667">
              <a:extLst>
                <a:ext uri="{FF2B5EF4-FFF2-40B4-BE49-F238E27FC236}">
                  <a16:creationId xmlns:a16="http://schemas.microsoft.com/office/drawing/2014/main" id="{FB5A7DB6-1A12-C724-19FC-7F2A4D39D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63"/>
              <a:ext cx="4852" cy="8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32" name="Rectangle 668">
              <a:extLst>
                <a:ext uri="{FF2B5EF4-FFF2-40B4-BE49-F238E27FC236}">
                  <a16:creationId xmlns:a16="http://schemas.microsoft.com/office/drawing/2014/main" id="{CA6D48BD-24E4-EC9C-0566-52D7C889C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71"/>
              <a:ext cx="4852" cy="8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33" name="Rectangle 669">
              <a:extLst>
                <a:ext uri="{FF2B5EF4-FFF2-40B4-BE49-F238E27FC236}">
                  <a16:creationId xmlns:a16="http://schemas.microsoft.com/office/drawing/2014/main" id="{D9C44782-CCBD-3E44-DAF3-4D433EC91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79"/>
              <a:ext cx="4852" cy="8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34" name="Rectangle 670">
              <a:extLst>
                <a:ext uri="{FF2B5EF4-FFF2-40B4-BE49-F238E27FC236}">
                  <a16:creationId xmlns:a16="http://schemas.microsoft.com/office/drawing/2014/main" id="{D3B3BFE2-2C3F-0A42-DB3F-DD6062E210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87"/>
              <a:ext cx="4852" cy="9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35" name="Rectangle 671">
              <a:extLst>
                <a:ext uri="{FF2B5EF4-FFF2-40B4-BE49-F238E27FC236}">
                  <a16:creationId xmlns:a16="http://schemas.microsoft.com/office/drawing/2014/main" id="{979AB47E-5314-B753-7688-35BFF98D1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96"/>
              <a:ext cx="4852" cy="8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36" name="Rectangle 672">
              <a:extLst>
                <a:ext uri="{FF2B5EF4-FFF2-40B4-BE49-F238E27FC236}">
                  <a16:creationId xmlns:a16="http://schemas.microsoft.com/office/drawing/2014/main" id="{CFC5B5EF-FC54-9516-531F-BDDE55EB30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804"/>
              <a:ext cx="4852" cy="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37" name="Rectangle 673">
              <a:extLst>
                <a:ext uri="{FF2B5EF4-FFF2-40B4-BE49-F238E27FC236}">
                  <a16:creationId xmlns:a16="http://schemas.microsoft.com/office/drawing/2014/main" id="{1A061B85-A780-9744-DA39-E924C625D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60"/>
              <a:ext cx="4852" cy="2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38" name="Rectangle 674">
              <a:extLst>
                <a:ext uri="{FF2B5EF4-FFF2-40B4-BE49-F238E27FC236}">
                  <a16:creationId xmlns:a16="http://schemas.microsoft.com/office/drawing/2014/main" id="{DC32F519-D7F9-2A50-4B6C-24D0F53AC0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56"/>
              <a:ext cx="4852" cy="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39" name="Rectangle 675">
              <a:extLst>
                <a:ext uri="{FF2B5EF4-FFF2-40B4-BE49-F238E27FC236}">
                  <a16:creationId xmlns:a16="http://schemas.microsoft.com/office/drawing/2014/main" id="{84E9B484-BE03-CCE2-D68A-CDCF8D5E8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65"/>
              <a:ext cx="4852" cy="8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40" name="Rectangle 676">
              <a:extLst>
                <a:ext uri="{FF2B5EF4-FFF2-40B4-BE49-F238E27FC236}">
                  <a16:creationId xmlns:a16="http://schemas.microsoft.com/office/drawing/2014/main" id="{68CF7C16-6278-C2A1-4777-65C07C895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73"/>
              <a:ext cx="4852" cy="8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41" name="Rectangle 677">
              <a:extLst>
                <a:ext uri="{FF2B5EF4-FFF2-40B4-BE49-F238E27FC236}">
                  <a16:creationId xmlns:a16="http://schemas.microsoft.com/office/drawing/2014/main" id="{5E490431-865D-88B1-4827-B3EAD24232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81"/>
              <a:ext cx="4852" cy="8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42" name="Rectangle 678">
              <a:extLst>
                <a:ext uri="{FF2B5EF4-FFF2-40B4-BE49-F238E27FC236}">
                  <a16:creationId xmlns:a16="http://schemas.microsoft.com/office/drawing/2014/main" id="{99356366-20A1-3836-28CB-D39DAC667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89"/>
              <a:ext cx="4852" cy="9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43" name="Rectangle 679">
              <a:extLst>
                <a:ext uri="{FF2B5EF4-FFF2-40B4-BE49-F238E27FC236}">
                  <a16:creationId xmlns:a16="http://schemas.microsoft.com/office/drawing/2014/main" id="{BCD5764A-274E-C9DF-EB10-238523D24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98"/>
              <a:ext cx="4852" cy="8"/>
            </a:xfrm>
            <a:prstGeom prst="rect">
              <a:avLst/>
            </a:prstGeom>
            <a:solidFill>
              <a:srgbClr val="E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44" name="Rectangle 680">
              <a:extLst>
                <a:ext uri="{FF2B5EF4-FFF2-40B4-BE49-F238E27FC236}">
                  <a16:creationId xmlns:a16="http://schemas.microsoft.com/office/drawing/2014/main" id="{42372C4A-7094-315D-1BAC-75B8501D6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06"/>
              <a:ext cx="4852" cy="8"/>
            </a:xfrm>
            <a:prstGeom prst="rect">
              <a:avLst/>
            </a:pr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45" name="Rectangle 681">
              <a:extLst>
                <a:ext uri="{FF2B5EF4-FFF2-40B4-BE49-F238E27FC236}">
                  <a16:creationId xmlns:a16="http://schemas.microsoft.com/office/drawing/2014/main" id="{0FB2CDCF-CA57-B100-58B5-CD41099D5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14"/>
              <a:ext cx="4852" cy="8"/>
            </a:xfrm>
            <a:prstGeom prst="rect">
              <a:avLst/>
            </a:prstGeom>
            <a:solidFill>
              <a:srgbClr val="E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46" name="Rectangle 682">
              <a:extLst>
                <a:ext uri="{FF2B5EF4-FFF2-40B4-BE49-F238E27FC236}">
                  <a16:creationId xmlns:a16="http://schemas.microsoft.com/office/drawing/2014/main" id="{8831F5EB-0E64-5199-5DC8-E564273222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22"/>
              <a:ext cx="4852" cy="9"/>
            </a:xfrm>
            <a:prstGeom prst="rect">
              <a:avLst/>
            </a:prstGeom>
            <a:solidFill>
              <a:srgbClr val="D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47" name="Rectangle 683">
              <a:extLst>
                <a:ext uri="{FF2B5EF4-FFF2-40B4-BE49-F238E27FC236}">
                  <a16:creationId xmlns:a16="http://schemas.microsoft.com/office/drawing/2014/main" id="{38AE7049-0E80-9B90-67F8-4571E18E7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31"/>
              <a:ext cx="4852" cy="8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48" name="Rectangle 684">
              <a:extLst>
                <a:ext uri="{FF2B5EF4-FFF2-40B4-BE49-F238E27FC236}">
                  <a16:creationId xmlns:a16="http://schemas.microsoft.com/office/drawing/2014/main" id="{D1F2645E-1BB3-8794-3A94-B73E1D7F6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39"/>
              <a:ext cx="4852" cy="8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49" name="Rectangle 685">
              <a:extLst>
                <a:ext uri="{FF2B5EF4-FFF2-40B4-BE49-F238E27FC236}">
                  <a16:creationId xmlns:a16="http://schemas.microsoft.com/office/drawing/2014/main" id="{D03E17DF-44BC-F90F-2CC2-7182E757B1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47"/>
              <a:ext cx="4852" cy="8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50" name="Rectangle 686">
              <a:extLst>
                <a:ext uri="{FF2B5EF4-FFF2-40B4-BE49-F238E27FC236}">
                  <a16:creationId xmlns:a16="http://schemas.microsoft.com/office/drawing/2014/main" id="{1AEDC129-FB15-5956-C1F6-D1C2B5DF7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55"/>
              <a:ext cx="4852" cy="9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51" name="Rectangle 687">
              <a:extLst>
                <a:ext uri="{FF2B5EF4-FFF2-40B4-BE49-F238E27FC236}">
                  <a16:creationId xmlns:a16="http://schemas.microsoft.com/office/drawing/2014/main" id="{E76C1D78-A975-7CCA-DD12-235F997A8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64"/>
              <a:ext cx="4852" cy="8"/>
            </a:xfrm>
            <a:prstGeom prst="rect">
              <a:avLst/>
            </a:prstGeom>
            <a:solidFill>
              <a:srgbClr val="C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52" name="Rectangle 688">
              <a:extLst>
                <a:ext uri="{FF2B5EF4-FFF2-40B4-BE49-F238E27FC236}">
                  <a16:creationId xmlns:a16="http://schemas.microsoft.com/office/drawing/2014/main" id="{6F993508-A50B-AF0A-C036-31688ED66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72"/>
              <a:ext cx="4852" cy="8"/>
            </a:xfrm>
            <a:prstGeom prst="rect">
              <a:avLst/>
            </a:prstGeom>
            <a:solidFill>
              <a:srgbClr val="C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53" name="Rectangle 689">
              <a:extLst>
                <a:ext uri="{FF2B5EF4-FFF2-40B4-BE49-F238E27FC236}">
                  <a16:creationId xmlns:a16="http://schemas.microsoft.com/office/drawing/2014/main" id="{391A5B80-15FA-BA07-9AED-E9AA26DF0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80"/>
              <a:ext cx="4852" cy="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54" name="Rectangle 690">
              <a:extLst>
                <a:ext uri="{FF2B5EF4-FFF2-40B4-BE49-F238E27FC236}">
                  <a16:creationId xmlns:a16="http://schemas.microsoft.com/office/drawing/2014/main" id="{647F792E-67BD-7568-4101-267CFF987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88"/>
              <a:ext cx="4852" cy="9"/>
            </a:xfrm>
            <a:prstGeom prst="rect">
              <a:avLst/>
            </a:prstGeom>
            <a:solidFill>
              <a:srgbClr val="B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55" name="Rectangle 691">
              <a:extLst>
                <a:ext uri="{FF2B5EF4-FFF2-40B4-BE49-F238E27FC236}">
                  <a16:creationId xmlns:a16="http://schemas.microsoft.com/office/drawing/2014/main" id="{7B448530-1B4E-FB5A-1E87-868EF703F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97"/>
              <a:ext cx="4852" cy="8"/>
            </a:xfrm>
            <a:prstGeom prst="rect">
              <a:avLst/>
            </a:prstGeom>
            <a:solidFill>
              <a:srgbClr val="B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56" name="Rectangle 692">
              <a:extLst>
                <a:ext uri="{FF2B5EF4-FFF2-40B4-BE49-F238E27FC236}">
                  <a16:creationId xmlns:a16="http://schemas.microsoft.com/office/drawing/2014/main" id="{69582B9D-862F-AA3D-0325-2E54EEF2A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05"/>
              <a:ext cx="4852" cy="8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57" name="Rectangle 693">
              <a:extLst>
                <a:ext uri="{FF2B5EF4-FFF2-40B4-BE49-F238E27FC236}">
                  <a16:creationId xmlns:a16="http://schemas.microsoft.com/office/drawing/2014/main" id="{022CEF53-74B7-B7A7-7848-FC8E6FD9D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13"/>
              <a:ext cx="4852" cy="8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58" name="Rectangle 694">
              <a:extLst>
                <a:ext uri="{FF2B5EF4-FFF2-40B4-BE49-F238E27FC236}">
                  <a16:creationId xmlns:a16="http://schemas.microsoft.com/office/drawing/2014/main" id="{5E75FA78-E838-7B01-7F6C-84E7874C9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21"/>
              <a:ext cx="4852" cy="9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59" name="Rectangle 695">
              <a:extLst>
                <a:ext uri="{FF2B5EF4-FFF2-40B4-BE49-F238E27FC236}">
                  <a16:creationId xmlns:a16="http://schemas.microsoft.com/office/drawing/2014/main" id="{C69F510E-0069-D414-6DCD-E4F0C683C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30"/>
              <a:ext cx="4852" cy="8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60" name="Rectangle 696">
              <a:extLst>
                <a:ext uri="{FF2B5EF4-FFF2-40B4-BE49-F238E27FC236}">
                  <a16:creationId xmlns:a16="http://schemas.microsoft.com/office/drawing/2014/main" id="{C7239629-3889-DC17-21B0-BF1D7C470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38"/>
              <a:ext cx="4852" cy="8"/>
            </a:xfrm>
            <a:prstGeom prst="rect">
              <a:avLst/>
            </a:prstGeom>
            <a:solidFill>
              <a:srgbClr val="A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61" name="Rectangle 697">
              <a:extLst>
                <a:ext uri="{FF2B5EF4-FFF2-40B4-BE49-F238E27FC236}">
                  <a16:creationId xmlns:a16="http://schemas.microsoft.com/office/drawing/2014/main" id="{6D2DC96D-A544-1E2F-D8C4-2D74E6157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46"/>
              <a:ext cx="4852" cy="8"/>
            </a:xfrm>
            <a:prstGeom prst="rect">
              <a:avLst/>
            </a:prstGeom>
            <a:solidFill>
              <a:srgbClr val="9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62" name="Rectangle 698">
              <a:extLst>
                <a:ext uri="{FF2B5EF4-FFF2-40B4-BE49-F238E27FC236}">
                  <a16:creationId xmlns:a16="http://schemas.microsoft.com/office/drawing/2014/main" id="{D23F3E63-4D4D-DA5A-96C6-E6362C026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54"/>
              <a:ext cx="4852" cy="9"/>
            </a:xfrm>
            <a:prstGeom prst="rect">
              <a:avLst/>
            </a:prstGeom>
            <a:solidFill>
              <a:srgbClr val="9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63" name="Rectangle 699">
              <a:extLst>
                <a:ext uri="{FF2B5EF4-FFF2-40B4-BE49-F238E27FC236}">
                  <a16:creationId xmlns:a16="http://schemas.microsoft.com/office/drawing/2014/main" id="{960C216F-AD45-E4C1-7070-A68E98568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63"/>
              <a:ext cx="4852" cy="8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64" name="Rectangle 700">
              <a:extLst>
                <a:ext uri="{FF2B5EF4-FFF2-40B4-BE49-F238E27FC236}">
                  <a16:creationId xmlns:a16="http://schemas.microsoft.com/office/drawing/2014/main" id="{9A8F7309-0BC8-60D1-8CC3-C902549F2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71"/>
              <a:ext cx="4852" cy="8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65" name="Rectangle 701">
              <a:extLst>
                <a:ext uri="{FF2B5EF4-FFF2-40B4-BE49-F238E27FC236}">
                  <a16:creationId xmlns:a16="http://schemas.microsoft.com/office/drawing/2014/main" id="{40B6B4B1-EBEF-0DEE-4BFD-BD81ED5A4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79"/>
              <a:ext cx="4852" cy="8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66" name="Rectangle 702">
              <a:extLst>
                <a:ext uri="{FF2B5EF4-FFF2-40B4-BE49-F238E27FC236}">
                  <a16:creationId xmlns:a16="http://schemas.microsoft.com/office/drawing/2014/main" id="{2B7AAE9A-2ED6-BC32-D516-BB096F5961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87"/>
              <a:ext cx="4852" cy="9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67" name="Rectangle 703">
              <a:extLst>
                <a:ext uri="{FF2B5EF4-FFF2-40B4-BE49-F238E27FC236}">
                  <a16:creationId xmlns:a16="http://schemas.microsoft.com/office/drawing/2014/main" id="{422472C6-4574-24B2-FFB6-B5689379A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96"/>
              <a:ext cx="4852" cy="8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68" name="Rectangle 704">
              <a:extLst>
                <a:ext uri="{FF2B5EF4-FFF2-40B4-BE49-F238E27FC236}">
                  <a16:creationId xmlns:a16="http://schemas.microsoft.com/office/drawing/2014/main" id="{6FE4A440-120F-E852-2267-A012E014D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804"/>
              <a:ext cx="4852" cy="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69" name="Rectangle 705">
              <a:extLst>
                <a:ext uri="{FF2B5EF4-FFF2-40B4-BE49-F238E27FC236}">
                  <a16:creationId xmlns:a16="http://schemas.microsoft.com/office/drawing/2014/main" id="{32720C6A-FC1A-00A7-82DA-9FFAFD25A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9" y="1036"/>
              <a:ext cx="3679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CAUSAS DE MUERTE POR EDADES - 1989</a:t>
              </a:r>
              <a:endParaRPr lang="en-US" altLang="en-US"/>
            </a:p>
          </p:txBody>
        </p:sp>
        <p:sp>
          <p:nvSpPr>
            <p:cNvPr id="933570" name="Rectangle 706">
              <a:extLst>
                <a:ext uri="{FF2B5EF4-FFF2-40B4-BE49-F238E27FC236}">
                  <a16:creationId xmlns:a16="http://schemas.microsoft.com/office/drawing/2014/main" id="{BB3AF2C3-7C8F-58FA-B4F1-8D25E8F567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1315"/>
              <a:ext cx="97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10 - 14 Años</a:t>
              </a:r>
              <a:endParaRPr lang="en-US" altLang="en-US"/>
            </a:p>
          </p:txBody>
        </p:sp>
        <p:sp>
          <p:nvSpPr>
            <p:cNvPr id="933571" name="Rectangle 707">
              <a:extLst>
                <a:ext uri="{FF2B5EF4-FFF2-40B4-BE49-F238E27FC236}">
                  <a16:creationId xmlns:a16="http://schemas.microsoft.com/office/drawing/2014/main" id="{8390E9D8-399C-E264-C0FA-999BA639F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2" y="1593"/>
              <a:ext cx="1657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Todos los Accidentes</a:t>
              </a:r>
              <a:endParaRPr lang="en-US" altLang="en-US"/>
            </a:p>
          </p:txBody>
        </p:sp>
        <p:sp>
          <p:nvSpPr>
            <p:cNvPr id="933572" name="Rectangle 708">
              <a:extLst>
                <a:ext uri="{FF2B5EF4-FFF2-40B4-BE49-F238E27FC236}">
                  <a16:creationId xmlns:a16="http://schemas.microsoft.com/office/drawing/2014/main" id="{5D97D96B-C5DD-3F51-D014-0804F4F065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1841"/>
              <a:ext cx="97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15 - 24 Años</a:t>
              </a:r>
              <a:endParaRPr lang="en-US" altLang="en-US"/>
            </a:p>
          </p:txBody>
        </p:sp>
        <p:sp>
          <p:nvSpPr>
            <p:cNvPr id="933573" name="Rectangle 709">
              <a:extLst>
                <a:ext uri="{FF2B5EF4-FFF2-40B4-BE49-F238E27FC236}">
                  <a16:creationId xmlns:a16="http://schemas.microsoft.com/office/drawing/2014/main" id="{F99180C3-8864-5AC6-7AF3-ADFEBAB7F0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089"/>
              <a:ext cx="90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Homicidios</a:t>
              </a:r>
              <a:endParaRPr lang="en-US" altLang="en-US"/>
            </a:p>
          </p:txBody>
        </p:sp>
        <p:sp>
          <p:nvSpPr>
            <p:cNvPr id="933574" name="Rectangle 710">
              <a:extLst>
                <a:ext uri="{FF2B5EF4-FFF2-40B4-BE49-F238E27FC236}">
                  <a16:creationId xmlns:a16="http://schemas.microsoft.com/office/drawing/2014/main" id="{111AC206-EE1A-1F93-B8E4-02EA08C22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2337"/>
              <a:ext cx="97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25 - 44 Años</a:t>
              </a:r>
              <a:endParaRPr lang="en-US" altLang="en-US"/>
            </a:p>
          </p:txBody>
        </p:sp>
        <p:sp>
          <p:nvSpPr>
            <p:cNvPr id="933575" name="Rectangle 711">
              <a:extLst>
                <a:ext uri="{FF2B5EF4-FFF2-40B4-BE49-F238E27FC236}">
                  <a16:creationId xmlns:a16="http://schemas.microsoft.com/office/drawing/2014/main" id="{35DA6854-EFB6-75FE-B6F3-AEE6BCF90D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" y="2585"/>
              <a:ext cx="445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SIDA</a:t>
              </a:r>
              <a:endParaRPr lang="en-US" altLang="en-US"/>
            </a:p>
          </p:txBody>
        </p:sp>
        <p:sp>
          <p:nvSpPr>
            <p:cNvPr id="933576" name="Rectangle 712">
              <a:extLst>
                <a:ext uri="{FF2B5EF4-FFF2-40B4-BE49-F238E27FC236}">
                  <a16:creationId xmlns:a16="http://schemas.microsoft.com/office/drawing/2014/main" id="{82926596-AD06-D1D1-75D0-2405DB9B7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2832"/>
              <a:ext cx="97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45 - 59 Años</a:t>
              </a:r>
              <a:endParaRPr lang="en-US" altLang="en-US"/>
            </a:p>
          </p:txBody>
        </p:sp>
        <p:sp>
          <p:nvSpPr>
            <p:cNvPr id="933577" name="Rectangle 713">
              <a:extLst>
                <a:ext uri="{FF2B5EF4-FFF2-40B4-BE49-F238E27FC236}">
                  <a16:creationId xmlns:a16="http://schemas.microsoft.com/office/drawing/2014/main" id="{E2ACBEF7-9708-7511-5924-51BD10F1B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" y="3080"/>
              <a:ext cx="224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Tumores Malignos (Cáncer)</a:t>
              </a:r>
              <a:endParaRPr lang="en-US" altLang="en-US"/>
            </a:p>
          </p:txBody>
        </p:sp>
        <p:sp>
          <p:nvSpPr>
            <p:cNvPr id="933578" name="Rectangle 714">
              <a:extLst>
                <a:ext uri="{FF2B5EF4-FFF2-40B4-BE49-F238E27FC236}">
                  <a16:creationId xmlns:a16="http://schemas.microsoft.com/office/drawing/2014/main" id="{0D9E8EFF-F649-E6D8-47C4-43A454AC4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3328"/>
              <a:ext cx="97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60 - 79 Años</a:t>
              </a:r>
              <a:endParaRPr lang="en-US" altLang="en-US"/>
            </a:p>
          </p:txBody>
        </p:sp>
        <p:sp>
          <p:nvSpPr>
            <p:cNvPr id="933579" name="Rectangle 715">
              <a:extLst>
                <a:ext uri="{FF2B5EF4-FFF2-40B4-BE49-F238E27FC236}">
                  <a16:creationId xmlns:a16="http://schemas.microsoft.com/office/drawing/2014/main" id="{B749DCAD-0374-B5EB-F61C-A39AB0E74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3576"/>
              <a:ext cx="216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Enfermedades del Corazón</a:t>
              </a:r>
              <a:endParaRPr lang="en-US" altLang="en-US"/>
            </a:p>
          </p:txBody>
        </p:sp>
        <p:sp>
          <p:nvSpPr>
            <p:cNvPr id="933580" name="Line 716">
              <a:extLst>
                <a:ext uri="{FF2B5EF4-FFF2-40B4-BE49-F238E27FC236}">
                  <a16:creationId xmlns:a16="http://schemas.microsoft.com/office/drawing/2014/main" id="{7CDE9459-DDA5-241E-CB87-2AA7B5BFA5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" y="1268"/>
              <a:ext cx="4852" cy="0"/>
            </a:xfrm>
            <a:prstGeom prst="line">
              <a:avLst/>
            </a:prstGeom>
            <a:noFill/>
            <a:ln w="666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81" name="Line 717">
              <a:extLst>
                <a:ext uri="{FF2B5EF4-FFF2-40B4-BE49-F238E27FC236}">
                  <a16:creationId xmlns:a16="http://schemas.microsoft.com/office/drawing/2014/main" id="{72E55A57-6C87-7172-F29D-8E65508E35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" y="1826"/>
              <a:ext cx="4852" cy="0"/>
            </a:xfrm>
            <a:prstGeom prst="line">
              <a:avLst/>
            </a:prstGeom>
            <a:noFill/>
            <a:ln w="666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82" name="Line 718">
              <a:extLst>
                <a:ext uri="{FF2B5EF4-FFF2-40B4-BE49-F238E27FC236}">
                  <a16:creationId xmlns:a16="http://schemas.microsoft.com/office/drawing/2014/main" id="{89EA349C-1B74-1590-4C04-DBB7386CD8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" y="2321"/>
              <a:ext cx="4852" cy="0"/>
            </a:xfrm>
            <a:prstGeom prst="line">
              <a:avLst/>
            </a:prstGeom>
            <a:noFill/>
            <a:ln w="666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83" name="Line 719">
              <a:extLst>
                <a:ext uri="{FF2B5EF4-FFF2-40B4-BE49-F238E27FC236}">
                  <a16:creationId xmlns:a16="http://schemas.microsoft.com/office/drawing/2014/main" id="{83D935B9-E042-3809-FC1E-7117B6AA69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" y="2817"/>
              <a:ext cx="4852" cy="0"/>
            </a:xfrm>
            <a:prstGeom prst="line">
              <a:avLst/>
            </a:prstGeom>
            <a:noFill/>
            <a:ln w="666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584" name="Line 720">
              <a:extLst>
                <a:ext uri="{FF2B5EF4-FFF2-40B4-BE49-F238E27FC236}">
                  <a16:creationId xmlns:a16="http://schemas.microsoft.com/office/drawing/2014/main" id="{47F007AF-FB37-F8FF-F2D0-CFA5274143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" y="3312"/>
              <a:ext cx="4852" cy="0"/>
            </a:xfrm>
            <a:prstGeom prst="line">
              <a:avLst/>
            </a:prstGeom>
            <a:noFill/>
            <a:ln w="666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33585" name="Rectangle 721">
            <a:extLst>
              <a:ext uri="{FF2B5EF4-FFF2-40B4-BE49-F238E27FC236}">
                <a16:creationId xmlns:a16="http://schemas.microsoft.com/office/drawing/2014/main" id="{542D32E8-194F-31B1-1E0F-1C9D4F926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25" y="673100"/>
            <a:ext cx="3894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latin typeface="Arial" panose="020B0604020202020204" pitchFamily="34" charset="0"/>
              </a:rPr>
              <a:t>PRIMERA CAUSA DE MUERTE</a:t>
            </a:r>
            <a:endParaRPr lang="en-US" altLang="en-US"/>
          </a:p>
        </p:txBody>
      </p:sp>
      <p:sp>
        <p:nvSpPr>
          <p:cNvPr id="933586" name="Rectangle 722">
            <a:extLst>
              <a:ext uri="{FF2B5EF4-FFF2-40B4-BE49-F238E27FC236}">
                <a16:creationId xmlns:a16="http://schemas.microsoft.com/office/drawing/2014/main" id="{E17F2A10-235B-9E39-0D65-167676B9D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947738"/>
            <a:ext cx="43259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100" b="1">
                <a:latin typeface="Arial" panose="020B0604020202020204" pitchFamily="34" charset="0"/>
              </a:rPr>
              <a:t>POR GRUPOS DE EDADES EN PR</a:t>
            </a:r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806FA2DD-0E40-4344-50F1-8CC0B732A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Adaptado de: </a:t>
            </a:r>
            <a:r>
              <a:rPr lang="pt-BR" altLang="en-US" sz="1200" b="1" i="1">
                <a:latin typeface="Times New Roman" panose="02020603050405020304" pitchFamily="18" charset="0"/>
              </a:rPr>
              <a:t>Informe Anual de Estadísticas Vitales 2003</a:t>
            </a:r>
            <a:r>
              <a:rPr lang="es-ES" altLang="en-US" sz="1200">
                <a:latin typeface="Times New Roman" panose="02020603050405020304" pitchFamily="18" charset="0"/>
              </a:rPr>
              <a:t>. (pp. 227-228), por Departamento de Salud, Secretaría Auxiliar de Planificación y Desarrollo, 2004, San Juan, Puerto Rico: ELA, Copyright 2004 por Departamento de Salud. Recuperado de </a:t>
            </a:r>
            <a:r>
              <a:rPr lang="es-ES" altLang="en-US" sz="1200" b="1" i="1">
                <a:latin typeface="Times New Roman" panose="02020603050405020304" pitchFamily="18" charset="0"/>
                <a:hlinkClick r:id="rId5"/>
              </a:rPr>
              <a:t>http://www.estadisticas.gobierno.pr/iepr/LinkClick.aspx?fileticket=7ADJ6fSujrM%3D&amp;tabid=186</a:t>
            </a:r>
            <a:endParaRPr lang="en-US" altLang="en-US" sz="1200" b="1" i="1">
              <a:latin typeface="Times New Roman" panose="02020603050405020304" pitchFamily="18" charset="0"/>
            </a:endParaRPr>
          </a:p>
        </p:txBody>
      </p:sp>
      <p:pic>
        <p:nvPicPr>
          <p:cNvPr id="855059" name="Picture 19">
            <a:extLst>
              <a:ext uri="{FF2B5EF4-FFF2-40B4-BE49-F238E27FC236}">
                <a16:creationId xmlns:a16="http://schemas.microsoft.com/office/drawing/2014/main" id="{C5C37091-A250-4A60-A8A2-C54AA3937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7589837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8" name="Picture 24">
            <a:extLst>
              <a:ext uri="{FF2B5EF4-FFF2-40B4-BE49-F238E27FC236}">
                <a16:creationId xmlns:a16="http://schemas.microsoft.com/office/drawing/2014/main" id="{4EDD2353-E0B7-2D37-4E9E-E70D71E80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whoosh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861" name="Picture 5">
            <a:extLst>
              <a:ext uri="{FF2B5EF4-FFF2-40B4-BE49-F238E27FC236}">
                <a16:creationId xmlns:a16="http://schemas.microsoft.com/office/drawing/2014/main" id="{5AEB31E7-A32E-1737-F7D6-76C21A37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2300"/>
            <a:ext cx="7921625" cy="58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007" name="Picture 7">
            <a:extLst>
              <a:ext uri="{FF2B5EF4-FFF2-40B4-BE49-F238E27FC236}">
                <a16:creationId xmlns:a16="http://schemas.microsoft.com/office/drawing/2014/main" id="{61471DC4-481B-E3D8-5CE1-BBD1CB679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92150"/>
            <a:ext cx="2271712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8B31D9-E6BF-27DD-6EC2-EB8DE087C144}"/>
              </a:ext>
            </a:extLst>
          </p:cNvPr>
          <p:cNvSpPr>
            <a:spLocks/>
          </p:cNvSpPr>
          <p:nvPr/>
        </p:nvSpPr>
        <p:spPr bwMode="auto">
          <a:xfrm>
            <a:off x="2484438" y="908050"/>
            <a:ext cx="66246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ENFOQUE TERAPÉUTICO PARA LAS ENFERMEDADES CRÓNICO-DEGENERATIVAS</a:t>
            </a:r>
            <a:b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Importancia del Ejercicio y</a:t>
            </a:r>
            <a:b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Actividad Física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169B4A1-DDF0-F633-8A60-2C437D0A30C9}"/>
              </a:ext>
            </a:extLst>
          </p:cNvPr>
          <p:cNvSpPr>
            <a:spLocks/>
          </p:cNvSpPr>
          <p:nvPr/>
        </p:nvSpPr>
        <p:spPr bwMode="auto">
          <a:xfrm>
            <a:off x="179388" y="2276475"/>
            <a:ext cx="864076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Evaluación de la salud, estilos de vida, y capacidad funcional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Establecimiento de metas y objetivos del participante:</a:t>
            </a:r>
            <a:endParaRPr lang="es-PR" altLang="en-US" sz="2400" b="1" i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Considerar - </a:t>
            </a:r>
            <a:r>
              <a:rPr lang="es-PR" altLang="en-US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Enfoque Transdisciplinario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Perspectiva: </a:t>
            </a:r>
            <a:r>
              <a:rPr lang="es-PR" altLang="en-US" sz="19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Biopsicosocial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del individuo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Contexto: </a:t>
            </a:r>
            <a:r>
              <a:rPr lang="es-PR" altLang="en-US" sz="19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Socio-Económico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del paciente y su familia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Paciente con: </a:t>
            </a: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Múltiples Patologías</a:t>
            </a:r>
            <a:endParaRPr lang="es-PR" altLang="en-US" sz="2000" b="1" i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Enfatizar - </a:t>
            </a:r>
            <a:r>
              <a:rPr lang="es-PR" altLang="en-US" sz="2000" b="1" i="1">
                <a:solidFill>
                  <a:srgbClr val="000000"/>
                </a:solidFill>
              </a:rPr>
              <a:t>La Salud como </a:t>
            </a:r>
            <a:r>
              <a:rPr lang="es-PR" altLang="en-US" sz="20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Responsabilidad del Cliente</a:t>
            </a:r>
            <a:r>
              <a:rPr lang="es-PR" altLang="en-US" sz="2000" b="1" i="1">
                <a:solidFill>
                  <a:srgbClr val="000000"/>
                </a:solidFill>
              </a:rPr>
              <a:t>:</a:t>
            </a:r>
            <a:r>
              <a:rPr lang="es-PR" altLang="en-US" sz="2000" b="1">
                <a:solidFill>
                  <a:srgbClr val="000000"/>
                </a:solidFill>
              </a:rPr>
              <a:t>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None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RECALCAR: </a:t>
            </a:r>
            <a:r>
              <a:rPr lang="es-PR" altLang="en-US" sz="19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Auto-Cuidado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de la salud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2000" b="1" i="1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</a:t>
            </a:r>
            <a:r>
              <a:rPr lang="es-PR" altLang="en-US" sz="2000" b="1" u="sng">
                <a:solidFill>
                  <a:srgbClr val="000000"/>
                </a:solidFill>
              </a:rPr>
              <a:t>Importancia del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r>
              <a:rPr lang="es-PR" altLang="en-US" sz="2000" b="1" i="1">
                <a:solidFill>
                  <a:srgbClr val="000000"/>
                </a:solidFill>
              </a:rPr>
              <a:t>Manejador de Casos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Consejería -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Ajustar programa a necesidades del participante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Estilos de vida que requieren modificarse</a:t>
            </a:r>
            <a:endParaRPr lang="es-PR" altLang="en-US" sz="21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Disponer de apoyo emocional y social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2000" b="1"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74B3A2-FA5B-14E6-E923-14DCCFCD2493}"/>
              </a:ext>
            </a:extLst>
          </p:cNvPr>
          <p:cNvSpPr>
            <a:spLocks/>
          </p:cNvSpPr>
          <p:nvPr/>
        </p:nvSpPr>
        <p:spPr bwMode="auto">
          <a:xfrm>
            <a:off x="179388" y="2133600"/>
            <a:ext cx="871378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Modificación de la Conducta - </a:t>
            </a:r>
            <a:r>
              <a:rPr lang="es-PR" altLang="en-US" sz="2400" b="1" i="1">
                <a:latin typeface="Calibri" panose="020F0502020204030204" pitchFamily="34" charset="0"/>
              </a:rPr>
              <a:t>Comportamientos Saludables</a:t>
            </a:r>
            <a:r>
              <a:rPr lang="es-PR" altLang="en-US" sz="2400" b="1">
                <a:latin typeface="Calibri" panose="020F0502020204030204" pitchFamily="34" charset="0"/>
              </a:rPr>
              <a:t>:</a:t>
            </a:r>
            <a:endParaRPr lang="es-PR" altLang="en-US" sz="2400" b="1" i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Cambio en diversos estilos de vida: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Evitar uso de: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Sustancias Nocivas a la Salud (Ej: tabaquismo)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Hábitos nutricionales adecuados: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Incluye Control de MC (Peso)</a:t>
            </a:r>
            <a:endParaRPr lang="es-PR" altLang="en-US" sz="1800" b="1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Técnicas para el manejo efectivo de circunstancias estresantes</a:t>
            </a:r>
            <a:endParaRPr lang="es-PR" altLang="en-US" sz="1800" b="1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Tiempo dedicado a dormir: lo adecuado (Ej: 7-8 hoas)</a:t>
            </a:r>
            <a:endParaRPr lang="es-PR" altLang="en-US" sz="2000" b="1" i="1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Enfatizar en: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Suprimir: </a:t>
            </a:r>
            <a:r>
              <a:rPr lang="es-PR" altLang="en-US" sz="1900" b="1" u="sng">
                <a:solidFill>
                  <a:srgbClr val="000000"/>
                </a:solidFill>
                <a:latin typeface="Arial" panose="020B0604020202020204" pitchFamily="34" charset="0"/>
              </a:rPr>
              <a:t>Comportamiento Sedentario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-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Tiempo Sentado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Incrementar: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Nivel de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PR" altLang="en-US" sz="19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Actividad Física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(USDDHHS, 2008)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Diseñar un programa de entrenamiento físico: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2300" b="1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Guías para la: </a:t>
            </a:r>
            <a:r>
              <a:rPr lang="es-PR" altLang="en-US" sz="21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Prescripción de Ejercicios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 (ACSM, 2014)</a:t>
            </a:r>
            <a:endParaRPr lang="es-PR" altLang="en-US" sz="2000" b="1">
              <a:latin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Evaluar la efectividad del programa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Seguimiento a los participantes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8D3E4-B3CF-F34E-41E2-EA41A58FFB69}"/>
              </a:ext>
            </a:extLst>
          </p:cNvPr>
          <p:cNvSpPr>
            <a:spLocks/>
          </p:cNvSpPr>
          <p:nvPr/>
        </p:nvSpPr>
        <p:spPr bwMode="auto">
          <a:xfrm>
            <a:off x="2411413" y="765175"/>
            <a:ext cx="662463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ENFOQUE TERAPÉUTICO PARA LAS ENFERMEDADES CRÓNICO-DEGENERATIVAS</a:t>
            </a:r>
            <a:b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Importancia del Ejercicio y</a:t>
            </a:r>
            <a:b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Actividad Física</a:t>
            </a:r>
          </a:p>
        </p:txBody>
      </p:sp>
      <p:pic>
        <p:nvPicPr>
          <p:cNvPr id="891915" name="Picture 11">
            <a:extLst>
              <a:ext uri="{FF2B5EF4-FFF2-40B4-BE49-F238E27FC236}">
                <a16:creationId xmlns:a16="http://schemas.microsoft.com/office/drawing/2014/main" id="{96DA5082-498F-235A-61CD-FF25FD27B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2016125" cy="145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792" name="Picture 8">
            <a:extLst>
              <a:ext uri="{FF2B5EF4-FFF2-40B4-BE49-F238E27FC236}">
                <a16:creationId xmlns:a16="http://schemas.microsoft.com/office/drawing/2014/main" id="{BD8310D0-3962-D1EF-C752-CB5131556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404813"/>
            <a:ext cx="9251951" cy="617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5ACA59-7E13-E6C5-300C-BD4AB865A943}"/>
              </a:ext>
            </a:extLst>
          </p:cNvPr>
          <p:cNvSpPr>
            <a:spLocks/>
          </p:cNvSpPr>
          <p:nvPr/>
        </p:nvSpPr>
        <p:spPr bwMode="auto">
          <a:xfrm>
            <a:off x="107950" y="2203450"/>
            <a:ext cx="88201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n-US" sz="81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n-US" sz="8100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712" name="Picture 40">
            <a:extLst>
              <a:ext uri="{FF2B5EF4-FFF2-40B4-BE49-F238E27FC236}">
                <a16:creationId xmlns:a16="http://schemas.microsoft.com/office/drawing/2014/main" id="{A96DEFB5-7E81-E53D-6664-B3FD6E366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20713"/>
            <a:ext cx="2592387" cy="177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F37056-DF69-C435-4D24-616A84212F89}"/>
              </a:ext>
            </a:extLst>
          </p:cNvPr>
          <p:cNvSpPr>
            <a:spLocks/>
          </p:cNvSpPr>
          <p:nvPr/>
        </p:nvSpPr>
        <p:spPr bwMode="auto">
          <a:xfrm>
            <a:off x="2773363" y="908050"/>
            <a:ext cx="61912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s-PR" altLang="en-US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¿POR QUÉ</a:t>
            </a:r>
            <a:br>
              <a:rPr lang="es-PR" altLang="en-US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ESTUDIAR SALUD?</a:t>
            </a:r>
          </a:p>
        </p:txBody>
      </p:sp>
      <p:pic>
        <p:nvPicPr>
          <p:cNvPr id="924714" name="Picture 42">
            <a:extLst>
              <a:ext uri="{FF2B5EF4-FFF2-40B4-BE49-F238E27FC236}">
                <a16:creationId xmlns:a16="http://schemas.microsoft.com/office/drawing/2014/main" id="{31016CCB-CC06-D9D4-5EC8-CF6995EE7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852738"/>
            <a:ext cx="2557463" cy="37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4728" name="Text Box 56">
            <a:extLst>
              <a:ext uri="{FF2B5EF4-FFF2-40B4-BE49-F238E27FC236}">
                <a16:creationId xmlns:a16="http://schemas.microsoft.com/office/drawing/2014/main" id="{812A05C9-D262-0EA7-AC19-D1540B1B7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2493963"/>
            <a:ext cx="80295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Para hacer que la vida sea más significante:</a:t>
            </a:r>
          </a:p>
        </p:txBody>
      </p:sp>
      <p:sp>
        <p:nvSpPr>
          <p:cNvPr id="924729" name="Text Box 57">
            <a:extLst>
              <a:ext uri="{FF2B5EF4-FFF2-40B4-BE49-F238E27FC236}">
                <a16:creationId xmlns:a16="http://schemas.microsoft.com/office/drawing/2014/main" id="{0E53D752-E326-0211-483F-0C2AF6049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924175"/>
            <a:ext cx="396081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sz="2100" b="1">
                <a:solidFill>
                  <a:srgbClr val="000000"/>
                </a:solidFill>
              </a:rPr>
              <a:t>Al tratar de:</a:t>
            </a:r>
          </a:p>
        </p:txBody>
      </p:sp>
      <p:pic>
        <p:nvPicPr>
          <p:cNvPr id="924730" name="Picture 58">
            <a:extLst>
              <a:ext uri="{FF2B5EF4-FFF2-40B4-BE49-F238E27FC236}">
                <a16:creationId xmlns:a16="http://schemas.microsoft.com/office/drawing/2014/main" id="{4198022D-B4B3-A835-4766-7D5B8B039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95613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731" name="Picture 59">
            <a:extLst>
              <a:ext uri="{FF2B5EF4-FFF2-40B4-BE49-F238E27FC236}">
                <a16:creationId xmlns:a16="http://schemas.microsoft.com/office/drawing/2014/main" id="{27894E1D-5122-1299-D266-B1DE9F32D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565400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4732" name="Text Box 60">
            <a:extLst>
              <a:ext uri="{FF2B5EF4-FFF2-40B4-BE49-F238E27FC236}">
                <a16:creationId xmlns:a16="http://schemas.microsoft.com/office/drawing/2014/main" id="{27E41D23-9C12-1743-BFD1-B8C060D65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57563"/>
            <a:ext cx="4895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n-US" sz="2200" b="1">
                <a:solidFill>
                  <a:srgbClr val="000000"/>
                </a:solidFill>
                <a:latin typeface="Arial" panose="020B0604020202020204" pitchFamily="34" charset="0"/>
              </a:rPr>
              <a:t>Mejorar lo que uno puede hacer</a:t>
            </a:r>
            <a:endParaRPr lang="en-US" altLang="en-US" sz="2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24733" name="Text Box 61">
            <a:extLst>
              <a:ext uri="{FF2B5EF4-FFF2-40B4-BE49-F238E27FC236}">
                <a16:creationId xmlns:a16="http://schemas.microsoft.com/office/drawing/2014/main" id="{24347606-B896-3657-E6F6-45CCF49C0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3860800"/>
            <a:ext cx="80295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Para poder:</a:t>
            </a:r>
          </a:p>
        </p:txBody>
      </p:sp>
      <p:sp>
        <p:nvSpPr>
          <p:cNvPr id="924734" name="Text Box 62">
            <a:extLst>
              <a:ext uri="{FF2B5EF4-FFF2-40B4-BE49-F238E27FC236}">
                <a16:creationId xmlns:a16="http://schemas.microsoft.com/office/drawing/2014/main" id="{C2B75842-67FC-FDC4-965E-0C28CCC3E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324350"/>
            <a:ext cx="396081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altLang="en-US" sz="2100" b="1">
                <a:solidFill>
                  <a:srgbClr val="000000"/>
                </a:solidFill>
              </a:rPr>
              <a:t>Autoactualizarse:</a:t>
            </a:r>
          </a:p>
        </p:txBody>
      </p:sp>
      <p:pic>
        <p:nvPicPr>
          <p:cNvPr id="924735" name="Picture 63">
            <a:extLst>
              <a:ext uri="{FF2B5EF4-FFF2-40B4-BE49-F238E27FC236}">
                <a16:creationId xmlns:a16="http://schemas.microsoft.com/office/drawing/2014/main" id="{2111E0F6-B49D-0603-2C1B-D3B6722FF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95788"/>
            <a:ext cx="276225" cy="27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736" name="Picture 64">
            <a:extLst>
              <a:ext uri="{FF2B5EF4-FFF2-40B4-BE49-F238E27FC236}">
                <a16:creationId xmlns:a16="http://schemas.microsoft.com/office/drawing/2014/main" id="{8F2B8BBF-24F7-A2E0-AB3B-C170ED2D6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932238"/>
            <a:ext cx="271463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4737" name="Text Box 65">
            <a:extLst>
              <a:ext uri="{FF2B5EF4-FFF2-40B4-BE49-F238E27FC236}">
                <a16:creationId xmlns:a16="http://schemas.microsoft.com/office/drawing/2014/main" id="{37CE5E07-DB3A-7FB0-0B4A-E7F8E0715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4791075"/>
            <a:ext cx="38862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n-US" sz="2200" b="1">
                <a:solidFill>
                  <a:srgbClr val="000000"/>
                </a:solidFill>
                <a:latin typeface="Arial" panose="020B0604020202020204" pitchFamily="34" charset="0"/>
              </a:rPr>
              <a:t>Significado:</a:t>
            </a:r>
            <a:endParaRPr lang="en-US" altLang="en-US" sz="2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24738" name="Picture 66">
            <a:extLst>
              <a:ext uri="{FF2B5EF4-FFF2-40B4-BE49-F238E27FC236}">
                <a16:creationId xmlns:a16="http://schemas.microsoft.com/office/drawing/2014/main" id="{D1F86503-F3EE-B7BF-4FDC-33A3B31AE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824413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4739" name="Text Box 67">
            <a:extLst>
              <a:ext uri="{FF2B5EF4-FFF2-40B4-BE49-F238E27FC236}">
                <a16:creationId xmlns:a16="http://schemas.microsoft.com/office/drawing/2014/main" id="{BDF2D493-67E9-687B-1305-D1E529D8E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222875"/>
            <a:ext cx="71278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n-US" sz="2200" b="1">
                <a:solidFill>
                  <a:srgbClr val="000000"/>
                </a:solidFill>
                <a:latin typeface="Calibri" panose="020F0502020204030204" pitchFamily="34" charset="0"/>
              </a:rPr>
              <a:t>Hacer lo que un es capaz de hacer:</a:t>
            </a:r>
            <a:endParaRPr lang="en-US" altLang="en-US" sz="22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24740" name="Picture 68">
            <a:extLst>
              <a:ext uri="{FF2B5EF4-FFF2-40B4-BE49-F238E27FC236}">
                <a16:creationId xmlns:a16="http://schemas.microsoft.com/office/drawing/2014/main" id="{C151E901-988D-A13A-ADCB-E97CB40AF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326063"/>
            <a:ext cx="18415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4741" name="Text Box 69">
            <a:extLst>
              <a:ext uri="{FF2B5EF4-FFF2-40B4-BE49-F238E27FC236}">
                <a16:creationId xmlns:a16="http://schemas.microsoft.com/office/drawing/2014/main" id="{F3F0DD02-3E43-8EE0-7FA6-BD064709E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5667375"/>
            <a:ext cx="35623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80000"/>
              </a:lnSpc>
            </a:pPr>
            <a:r>
              <a:rPr lang="es-ES" altLang="en-US" sz="2200" b="1" i="1">
                <a:solidFill>
                  <a:srgbClr val="000000"/>
                </a:solidFill>
                <a:latin typeface="Calibri" panose="020F0502020204030204" pitchFamily="34" charset="0"/>
              </a:rPr>
              <a:t>Con el fin de:</a:t>
            </a:r>
            <a:endParaRPr lang="en-US" altLang="en-US" sz="2200" b="1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924742" name="Picture 70">
            <a:extLst>
              <a:ext uri="{FF2B5EF4-FFF2-40B4-BE49-F238E27FC236}">
                <a16:creationId xmlns:a16="http://schemas.microsoft.com/office/drawing/2014/main" id="{C97BCD98-4DDB-B413-B0B5-D4848EE87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734050"/>
            <a:ext cx="234950" cy="21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4743" name="Text Box 71">
            <a:extLst>
              <a:ext uri="{FF2B5EF4-FFF2-40B4-BE49-F238E27FC236}">
                <a16:creationId xmlns:a16="http://schemas.microsoft.com/office/drawing/2014/main" id="{C1D678F5-0A93-A5E8-1CD9-57B6EDD32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6021388"/>
            <a:ext cx="34559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n-US" sz="2100" b="1">
                <a:solidFill>
                  <a:srgbClr val="000000"/>
                </a:solidFill>
                <a:latin typeface="Times New Roman" panose="02020603050405020304" pitchFamily="18" charset="0"/>
              </a:rPr>
              <a:t>Alcanzar autosatisfacción</a:t>
            </a:r>
            <a:endParaRPr lang="en-US" altLang="en-US" sz="21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 dir="in"/>
    <p:sndAc>
      <p:stSnd>
        <p:snd r:embed="rId4" name="whoosh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5970" name="Picture 2">
            <a:extLst>
              <a:ext uri="{FF2B5EF4-FFF2-40B4-BE49-F238E27FC236}">
                <a16:creationId xmlns:a16="http://schemas.microsoft.com/office/drawing/2014/main" id="{BE04780B-2664-027D-F827-31CA26B58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908050"/>
            <a:ext cx="8328025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1643" name="Group 59">
            <a:extLst>
              <a:ext uri="{FF2B5EF4-FFF2-40B4-BE49-F238E27FC236}">
                <a16:creationId xmlns:a16="http://schemas.microsoft.com/office/drawing/2014/main" id="{7CE3E4F1-8FB8-51E7-120E-C4E6BA14FD1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9388" y="4221163"/>
            <a:ext cx="8750300" cy="1233487"/>
            <a:chOff x="249" y="2296"/>
            <a:chExt cx="5512" cy="777"/>
          </a:xfrm>
        </p:grpSpPr>
        <p:sp>
          <p:nvSpPr>
            <p:cNvPr id="451642" name="AutoShape 58">
              <a:extLst>
                <a:ext uri="{FF2B5EF4-FFF2-40B4-BE49-F238E27FC236}">
                  <a16:creationId xmlns:a16="http://schemas.microsoft.com/office/drawing/2014/main" id="{6472F6B8-BA61-79A1-249C-B831B6B38FE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9" y="2296"/>
              <a:ext cx="5309" cy="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44" name="Rectangle 60">
              <a:extLst>
                <a:ext uri="{FF2B5EF4-FFF2-40B4-BE49-F238E27FC236}">
                  <a16:creationId xmlns:a16="http://schemas.microsoft.com/office/drawing/2014/main" id="{DB041BA9-0744-C6D3-5F7B-6CA55C3E5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2321"/>
              <a:ext cx="537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700" b="1">
                  <a:latin typeface="Times New Roman" panose="02020603050405020304" pitchFamily="18" charset="0"/>
                </a:rPr>
                <a:t>Los Papeles que Juegan el Maestro de Salud como Agente </a:t>
              </a:r>
              <a:endParaRPr lang="en-US" altLang="en-US"/>
            </a:p>
          </p:txBody>
        </p:sp>
        <p:sp>
          <p:nvSpPr>
            <p:cNvPr id="451645" name="Rectangle 61">
              <a:extLst>
                <a:ext uri="{FF2B5EF4-FFF2-40B4-BE49-F238E27FC236}">
                  <a16:creationId xmlns:a16="http://schemas.microsoft.com/office/drawing/2014/main" id="{C956F476-C998-5637-5E63-D996C37A1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" y="2567"/>
              <a:ext cx="522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700" b="1">
                  <a:latin typeface="Times New Roman" panose="02020603050405020304" pitchFamily="18" charset="0"/>
                </a:rPr>
                <a:t>de Cambio y el Estudiante con la Responsabilidad de un </a:t>
              </a:r>
              <a:endParaRPr lang="en-US" altLang="en-US"/>
            </a:p>
          </p:txBody>
        </p:sp>
        <p:sp>
          <p:nvSpPr>
            <p:cNvPr id="451646" name="Rectangle 62">
              <a:extLst>
                <a:ext uri="{FF2B5EF4-FFF2-40B4-BE49-F238E27FC236}">
                  <a16:creationId xmlns:a16="http://schemas.microsoft.com/office/drawing/2014/main" id="{D6D19272-D663-1A06-4579-ADBDE8841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" y="2814"/>
              <a:ext cx="474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700" b="1">
                  <a:latin typeface="Times New Roman" panose="02020603050405020304" pitchFamily="18" charset="0"/>
                </a:rPr>
                <a:t>Cambio Favorable en su Comportamiento de Salud</a:t>
              </a:r>
              <a:endParaRPr lang="en-US" altLang="en-US"/>
            </a:p>
          </p:txBody>
        </p:sp>
      </p:grpSp>
      <p:grpSp>
        <p:nvGrpSpPr>
          <p:cNvPr id="451648" name="Group 64">
            <a:extLst>
              <a:ext uri="{FF2B5EF4-FFF2-40B4-BE49-F238E27FC236}">
                <a16:creationId xmlns:a16="http://schemas.microsoft.com/office/drawing/2014/main" id="{4B9A69C6-71AF-CF88-62B9-79B68FE4E44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5288" y="5800725"/>
            <a:ext cx="8350250" cy="676275"/>
            <a:chOff x="336" y="3654"/>
            <a:chExt cx="5260" cy="426"/>
          </a:xfrm>
        </p:grpSpPr>
        <p:sp>
          <p:nvSpPr>
            <p:cNvPr id="451647" name="AutoShape 63">
              <a:extLst>
                <a:ext uri="{FF2B5EF4-FFF2-40B4-BE49-F238E27FC236}">
                  <a16:creationId xmlns:a16="http://schemas.microsoft.com/office/drawing/2014/main" id="{1C79E180-D786-60BF-EDFB-0535BAFCF25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36" y="3654"/>
              <a:ext cx="5182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49" name="Rectangle 65">
              <a:extLst>
                <a:ext uri="{FF2B5EF4-FFF2-40B4-BE49-F238E27FC236}">
                  <a16:creationId xmlns:a16="http://schemas.microsoft.com/office/drawing/2014/main" id="{9DD960CC-9978-C60D-03B4-24D38C85F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3670"/>
              <a:ext cx="5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100" b="1">
                  <a:latin typeface="Times New Roman" panose="02020603050405020304" pitchFamily="18" charset="0"/>
                </a:rPr>
                <a:t>(</a:t>
              </a:r>
              <a:endParaRPr lang="en-US" altLang="en-US"/>
            </a:p>
          </p:txBody>
        </p:sp>
        <p:sp>
          <p:nvSpPr>
            <p:cNvPr id="451650" name="Rectangle 66">
              <a:extLst>
                <a:ext uri="{FF2B5EF4-FFF2-40B4-BE49-F238E27FC236}">
                  <a16:creationId xmlns:a16="http://schemas.microsoft.com/office/drawing/2014/main" id="{E72DAB24-CECC-B1B9-C54E-EA346AC1AC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" y="3670"/>
              <a:ext cx="1282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100" b="1">
                  <a:latin typeface="Times New Roman" panose="02020603050405020304" pitchFamily="18" charset="0"/>
                </a:rPr>
                <a:t>ADAPTADO DE:</a:t>
              </a:r>
              <a:endParaRPr lang="en-US" altLang="en-US"/>
            </a:p>
          </p:txBody>
        </p:sp>
        <p:sp>
          <p:nvSpPr>
            <p:cNvPr id="451651" name="Rectangle 67">
              <a:extLst>
                <a:ext uri="{FF2B5EF4-FFF2-40B4-BE49-F238E27FC236}">
                  <a16:creationId xmlns:a16="http://schemas.microsoft.com/office/drawing/2014/main" id="{AED0A348-6909-1A7B-6013-B41E56DAF8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" y="3670"/>
              <a:ext cx="161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100" b="1">
                  <a:latin typeface="Times New Roman" panose="02020603050405020304" pitchFamily="18" charset="0"/>
                </a:rPr>
                <a:t> Fassbender, William. </a:t>
              </a:r>
              <a:endParaRPr lang="en-US" altLang="en-US"/>
            </a:p>
          </p:txBody>
        </p:sp>
        <p:sp>
          <p:nvSpPr>
            <p:cNvPr id="451652" name="Rectangle 68">
              <a:extLst>
                <a:ext uri="{FF2B5EF4-FFF2-40B4-BE49-F238E27FC236}">
                  <a16:creationId xmlns:a16="http://schemas.microsoft.com/office/drawing/2014/main" id="{9A3DA1B5-D90F-B54F-F18C-EFF8476CC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2" y="3673"/>
              <a:ext cx="1489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100" b="1" i="1">
                  <a:latin typeface="Times New Roman" panose="02020603050405020304" pitchFamily="18" charset="0"/>
                </a:rPr>
                <a:t>You and Your Health</a:t>
              </a:r>
              <a:endParaRPr lang="en-US" altLang="en-US"/>
            </a:p>
          </p:txBody>
        </p:sp>
        <p:sp>
          <p:nvSpPr>
            <p:cNvPr id="451653" name="Rectangle 69">
              <a:extLst>
                <a:ext uri="{FF2B5EF4-FFF2-40B4-BE49-F238E27FC236}">
                  <a16:creationId xmlns:a16="http://schemas.microsoft.com/office/drawing/2014/main" id="{99F833FA-73F8-CE58-21AB-D1FA7B9EE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9" y="3670"/>
              <a:ext cx="677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100" b="1">
                  <a:latin typeface="Times New Roman" panose="02020603050405020304" pitchFamily="18" charset="0"/>
                </a:rPr>
                <a:t>. 3ra. ed.;</a:t>
              </a:r>
              <a:endParaRPr lang="en-US" altLang="en-US"/>
            </a:p>
          </p:txBody>
        </p:sp>
        <p:sp>
          <p:nvSpPr>
            <p:cNvPr id="451654" name="Rectangle 70">
              <a:extLst>
                <a:ext uri="{FF2B5EF4-FFF2-40B4-BE49-F238E27FC236}">
                  <a16:creationId xmlns:a16="http://schemas.microsoft.com/office/drawing/2014/main" id="{F78F7AAE-6625-7EA9-AEA9-EB893620C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" y="3869"/>
              <a:ext cx="3289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100" b="1">
                  <a:latin typeface="Times New Roman" panose="02020603050405020304" pitchFamily="18" charset="0"/>
                </a:rPr>
                <a:t>New York: John Wiley &amp; Sons, 1984,  p. xvii.)</a:t>
              </a:r>
              <a:endParaRPr lang="en-US" altLang="en-US"/>
            </a:p>
          </p:txBody>
        </p:sp>
      </p:grpSp>
    </p:spTree>
    <p:custDataLst>
      <p:tags r:id="rId1"/>
    </p:custDataLst>
  </p:cSld>
  <p:clrMapOvr>
    <a:masterClrMapping/>
  </p:clrMapOvr>
  <p:transition spd="slow">
    <p:zoom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5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5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35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35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812" name="Text Box 4">
            <a:extLst>
              <a:ext uri="{FF2B5EF4-FFF2-40B4-BE49-F238E27FC236}">
                <a16:creationId xmlns:a16="http://schemas.microsoft.com/office/drawing/2014/main" id="{BFF47C6B-994B-9EDE-46D0-FD7AE9A20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636838"/>
            <a:ext cx="817403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Solo nosotros determinamos la calidad de la salud</a:t>
            </a:r>
          </a:p>
        </p:txBody>
      </p:sp>
      <p:pic>
        <p:nvPicPr>
          <p:cNvPr id="887813" name="Picture 5">
            <a:extLst>
              <a:ext uri="{FF2B5EF4-FFF2-40B4-BE49-F238E27FC236}">
                <a16:creationId xmlns:a16="http://schemas.microsoft.com/office/drawing/2014/main" id="{EEEF9E6C-8DEE-D15C-502D-D609C622C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708275"/>
            <a:ext cx="271462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7814" name="Text Box 6">
            <a:extLst>
              <a:ext uri="{FF2B5EF4-FFF2-40B4-BE49-F238E27FC236}">
                <a16:creationId xmlns:a16="http://schemas.microsoft.com/office/drawing/2014/main" id="{B83C26CA-F951-D835-4E07-EEB18170F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355975"/>
            <a:ext cx="80295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Nadie más puede regular nuestro comportamientos personales de vida</a:t>
            </a:r>
          </a:p>
        </p:txBody>
      </p:sp>
      <p:pic>
        <p:nvPicPr>
          <p:cNvPr id="887815" name="Picture 7">
            <a:extLst>
              <a:ext uri="{FF2B5EF4-FFF2-40B4-BE49-F238E27FC236}">
                <a16:creationId xmlns:a16="http://schemas.microsoft.com/office/drawing/2014/main" id="{15F28F3C-C614-E110-FB1B-EAFD6400B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3427413"/>
            <a:ext cx="271462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AC0984-62D0-A6C1-B1C5-CA1DA16EE9F3}"/>
              </a:ext>
            </a:extLst>
          </p:cNvPr>
          <p:cNvSpPr>
            <a:spLocks/>
          </p:cNvSpPr>
          <p:nvPr/>
        </p:nvSpPr>
        <p:spPr bwMode="auto">
          <a:xfrm>
            <a:off x="2628900" y="908050"/>
            <a:ext cx="63357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n-US" sz="2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ACCIONES DE RESPONSABILIDAD INDIVIDUAL</a:t>
            </a:r>
          </a:p>
        </p:txBody>
      </p:sp>
      <p:sp>
        <p:nvSpPr>
          <p:cNvPr id="887819" name="Text Box 11">
            <a:extLst>
              <a:ext uri="{FF2B5EF4-FFF2-40B4-BE49-F238E27FC236}">
                <a16:creationId xmlns:a16="http://schemas.microsoft.com/office/drawing/2014/main" id="{2384E094-99E4-E687-BCE9-B30907BF7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4367213"/>
            <a:ext cx="80295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La buena salud no es un asunto de buena suerte o destino, sino de </a:t>
            </a:r>
            <a:r>
              <a:rPr lang="en-US" alt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estilos de vida apropiados</a:t>
            </a:r>
          </a:p>
        </p:txBody>
      </p:sp>
      <p:pic>
        <p:nvPicPr>
          <p:cNvPr id="887820" name="Picture 12">
            <a:extLst>
              <a:ext uri="{FF2B5EF4-FFF2-40B4-BE49-F238E27FC236}">
                <a16:creationId xmlns:a16="http://schemas.microsoft.com/office/drawing/2014/main" id="{22F045D2-FB71-B324-EF8A-674ACB021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438650"/>
            <a:ext cx="271462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7821" name="Text Box 13">
            <a:extLst>
              <a:ext uri="{FF2B5EF4-FFF2-40B4-BE49-F238E27FC236}">
                <a16:creationId xmlns:a16="http://schemas.microsoft.com/office/drawing/2014/main" id="{F2DBAA4F-AB65-9594-AA04-3DD940B4A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5448300"/>
            <a:ext cx="80295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El </a:t>
            </a:r>
            <a:r>
              <a:rPr lang="en-US" alt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comportamiento</a:t>
            </a: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 es el factor más importante para el desarrollo de enfermedades principales y menores</a:t>
            </a:r>
          </a:p>
        </p:txBody>
      </p:sp>
      <p:pic>
        <p:nvPicPr>
          <p:cNvPr id="887822" name="Picture 14">
            <a:extLst>
              <a:ext uri="{FF2B5EF4-FFF2-40B4-BE49-F238E27FC236}">
                <a16:creationId xmlns:a16="http://schemas.microsoft.com/office/drawing/2014/main" id="{8EAB650E-C572-1DAF-92E5-C61D6FE8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519738"/>
            <a:ext cx="271462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7823" name="Picture 15">
            <a:extLst>
              <a:ext uri="{FF2B5EF4-FFF2-40B4-BE49-F238E27FC236}">
                <a16:creationId xmlns:a16="http://schemas.microsoft.com/office/drawing/2014/main" id="{D5C5A038-0107-FF19-DBBF-A3842D316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2133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whoo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Text Box 2">
            <a:extLst>
              <a:ext uri="{FF2B5EF4-FFF2-40B4-BE49-F238E27FC236}">
                <a16:creationId xmlns:a16="http://schemas.microsoft.com/office/drawing/2014/main" id="{A9BC4FD9-BBEF-0F59-F771-F242F9679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636838"/>
            <a:ext cx="817403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Nosotros determinamos la calidad de la salud</a:t>
            </a:r>
          </a:p>
        </p:txBody>
      </p:sp>
      <p:pic>
        <p:nvPicPr>
          <p:cNvPr id="934915" name="Picture 3">
            <a:extLst>
              <a:ext uri="{FF2B5EF4-FFF2-40B4-BE49-F238E27FC236}">
                <a16:creationId xmlns:a16="http://schemas.microsoft.com/office/drawing/2014/main" id="{8A1AB24C-6333-6D27-EE37-B5655727D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708275"/>
            <a:ext cx="271462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4916" name="Text Box 4">
            <a:extLst>
              <a:ext uri="{FF2B5EF4-FFF2-40B4-BE49-F238E27FC236}">
                <a16:creationId xmlns:a16="http://schemas.microsoft.com/office/drawing/2014/main" id="{91D9831B-72F3-17C3-241D-3352546CC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355975"/>
            <a:ext cx="80295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Nadie más puede regular nuestro comportamientos personales de vida</a:t>
            </a:r>
          </a:p>
        </p:txBody>
      </p:sp>
      <p:pic>
        <p:nvPicPr>
          <p:cNvPr id="934917" name="Picture 5">
            <a:extLst>
              <a:ext uri="{FF2B5EF4-FFF2-40B4-BE49-F238E27FC236}">
                <a16:creationId xmlns:a16="http://schemas.microsoft.com/office/drawing/2014/main" id="{497DF05D-1455-78C6-A70D-5D0D3D935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3427413"/>
            <a:ext cx="271462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37614F-DC8C-49E0-659C-8D6E99D88F31}"/>
              </a:ext>
            </a:extLst>
          </p:cNvPr>
          <p:cNvSpPr>
            <a:spLocks/>
          </p:cNvSpPr>
          <p:nvPr/>
        </p:nvSpPr>
        <p:spPr bwMode="auto">
          <a:xfrm>
            <a:off x="2628900" y="908050"/>
            <a:ext cx="63357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n-US" sz="2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SALUD COMO RESPONSABILIDAD INDIVIDUAL</a:t>
            </a:r>
          </a:p>
        </p:txBody>
      </p:sp>
      <p:sp>
        <p:nvSpPr>
          <p:cNvPr id="934919" name="Text Box 7">
            <a:extLst>
              <a:ext uri="{FF2B5EF4-FFF2-40B4-BE49-F238E27FC236}">
                <a16:creationId xmlns:a16="http://schemas.microsoft.com/office/drawing/2014/main" id="{7EE6D815-E271-DFAB-9CEC-462105314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4367213"/>
            <a:ext cx="80295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La buena salud no es un asunto de buena suerte o destino, sino de estilos de vida apropiados</a:t>
            </a:r>
          </a:p>
        </p:txBody>
      </p:sp>
      <p:pic>
        <p:nvPicPr>
          <p:cNvPr id="934920" name="Picture 8">
            <a:extLst>
              <a:ext uri="{FF2B5EF4-FFF2-40B4-BE49-F238E27FC236}">
                <a16:creationId xmlns:a16="http://schemas.microsoft.com/office/drawing/2014/main" id="{B72D9605-C9A3-C059-CE99-320AFF65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438650"/>
            <a:ext cx="271462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4921" name="Text Box 9">
            <a:extLst>
              <a:ext uri="{FF2B5EF4-FFF2-40B4-BE49-F238E27FC236}">
                <a16:creationId xmlns:a16="http://schemas.microsoft.com/office/drawing/2014/main" id="{E303C760-A342-4A8B-C91D-383A8B202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5448300"/>
            <a:ext cx="80295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El comportamiento es el factor más importante para el desarrollo de enfermedades principales y menores</a:t>
            </a:r>
          </a:p>
        </p:txBody>
      </p:sp>
      <p:pic>
        <p:nvPicPr>
          <p:cNvPr id="934922" name="Picture 10">
            <a:extLst>
              <a:ext uri="{FF2B5EF4-FFF2-40B4-BE49-F238E27FC236}">
                <a16:creationId xmlns:a16="http://schemas.microsoft.com/office/drawing/2014/main" id="{56C87B57-6826-072B-406D-9D690B431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519738"/>
            <a:ext cx="271462" cy="26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4923" name="Picture 11">
            <a:extLst>
              <a:ext uri="{FF2B5EF4-FFF2-40B4-BE49-F238E27FC236}">
                <a16:creationId xmlns:a16="http://schemas.microsoft.com/office/drawing/2014/main" id="{BAE47EAE-7274-E2FC-AD1C-71EA3C400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1403350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whoosh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140" name="AutoShape 180">
            <a:extLst>
              <a:ext uri="{FF2B5EF4-FFF2-40B4-BE49-F238E27FC236}">
                <a16:creationId xmlns:a16="http://schemas.microsoft.com/office/drawing/2014/main" id="{93FA5ED5-8CF4-523E-0124-6AF3973C45C3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95288" y="2538413"/>
            <a:ext cx="81534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7142" name="Rectangle 182">
            <a:extLst>
              <a:ext uri="{FF2B5EF4-FFF2-40B4-BE49-F238E27FC236}">
                <a16:creationId xmlns:a16="http://schemas.microsoft.com/office/drawing/2014/main" id="{566EF2AD-6B2E-11B9-9DD6-B6E8EE546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2063" y="2538413"/>
            <a:ext cx="66167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4400" b="1">
                <a:latin typeface="Arial" panose="020B0604020202020204" pitchFamily="34" charset="0"/>
              </a:rPr>
              <a:t>Aplicar El Conocimiento</a:t>
            </a:r>
            <a:r>
              <a:rPr lang="en-US" altLang="en-US" sz="4400" b="1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endParaRPr lang="en-US" altLang="en-US"/>
          </a:p>
        </p:txBody>
      </p:sp>
      <p:sp>
        <p:nvSpPr>
          <p:cNvPr id="937143" name="Rectangle 183">
            <a:extLst>
              <a:ext uri="{FF2B5EF4-FFF2-40B4-BE49-F238E27FC236}">
                <a16:creationId xmlns:a16="http://schemas.microsoft.com/office/drawing/2014/main" id="{74A81C73-DF5E-F6BB-692A-24A9CA9C1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700" y="3195638"/>
            <a:ext cx="74850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4400" b="1">
                <a:latin typeface="Arial" panose="020B0604020202020204" pitchFamily="34" charset="0"/>
              </a:rPr>
              <a:t>Sobre los Comportamientos</a:t>
            </a:r>
            <a:endParaRPr lang="en-US" altLang="en-US"/>
          </a:p>
        </p:txBody>
      </p:sp>
      <p:sp>
        <p:nvSpPr>
          <p:cNvPr id="937144" name="Rectangle 184">
            <a:extLst>
              <a:ext uri="{FF2B5EF4-FFF2-40B4-BE49-F238E27FC236}">
                <a16:creationId xmlns:a16="http://schemas.microsoft.com/office/drawing/2014/main" id="{567F7D8E-81C9-7398-37E4-D62BEB2A2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3852863"/>
            <a:ext cx="31384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4400" b="1">
                <a:latin typeface="Arial" panose="020B0604020202020204" pitchFamily="34" charset="0"/>
              </a:rPr>
              <a:t>Saludables:</a:t>
            </a:r>
            <a:endParaRPr lang="en-US" altLang="en-US"/>
          </a:p>
        </p:txBody>
      </p:sp>
      <p:grpSp>
        <p:nvGrpSpPr>
          <p:cNvPr id="937525" name="Group 565">
            <a:extLst>
              <a:ext uri="{FF2B5EF4-FFF2-40B4-BE49-F238E27FC236}">
                <a16:creationId xmlns:a16="http://schemas.microsoft.com/office/drawing/2014/main" id="{B00FEDC1-56B2-55ED-6F8E-2150981D473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1550" y="4616450"/>
            <a:ext cx="7381875" cy="1765300"/>
            <a:chOff x="703" y="2789"/>
            <a:chExt cx="4650" cy="1112"/>
          </a:xfrm>
        </p:grpSpPr>
        <p:sp>
          <p:nvSpPr>
            <p:cNvPr id="937524" name="AutoShape 564">
              <a:extLst>
                <a:ext uri="{FF2B5EF4-FFF2-40B4-BE49-F238E27FC236}">
                  <a16:creationId xmlns:a16="http://schemas.microsoft.com/office/drawing/2014/main" id="{3912344A-4B08-9088-B804-D19586A3452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03" y="2789"/>
              <a:ext cx="4433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7526" name="Rectangle 566">
              <a:extLst>
                <a:ext uri="{FF2B5EF4-FFF2-40B4-BE49-F238E27FC236}">
                  <a16:creationId xmlns:a16="http://schemas.microsoft.com/office/drawing/2014/main" id="{7A3ECF32-C863-250E-0443-AB69983B67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" y="2808"/>
              <a:ext cx="4495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900" b="1">
                  <a:latin typeface="Times New Roman" panose="02020603050405020304" pitchFamily="18" charset="0"/>
                </a:rPr>
                <a:t>Las Prácticas Correctas de Salud </a:t>
              </a:r>
              <a:endParaRPr lang="en-US" altLang="en-US"/>
            </a:p>
          </p:txBody>
        </p:sp>
        <p:sp>
          <p:nvSpPr>
            <p:cNvPr id="937527" name="Rectangle 567">
              <a:extLst>
                <a:ext uri="{FF2B5EF4-FFF2-40B4-BE49-F238E27FC236}">
                  <a16:creationId xmlns:a16="http://schemas.microsoft.com/office/drawing/2014/main" id="{EDA16E41-469A-6A0A-E513-8C7A1E430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" y="3168"/>
              <a:ext cx="3603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900" b="1">
                  <a:latin typeface="Times New Roman" panose="02020603050405020304" pitchFamily="18" charset="0"/>
                </a:rPr>
                <a:t>deben ser parte Integral de</a:t>
              </a:r>
              <a:endParaRPr lang="en-US" altLang="en-US"/>
            </a:p>
          </p:txBody>
        </p:sp>
        <p:sp>
          <p:nvSpPr>
            <p:cNvPr id="937528" name="Rectangle 568">
              <a:extLst>
                <a:ext uri="{FF2B5EF4-FFF2-40B4-BE49-F238E27FC236}">
                  <a16:creationId xmlns:a16="http://schemas.microsoft.com/office/drawing/2014/main" id="{CE82BAFB-1167-34F0-505A-279C3F81CB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" y="3527"/>
              <a:ext cx="1776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3900" b="1">
                  <a:latin typeface="Times New Roman" panose="02020603050405020304" pitchFamily="18" charset="0"/>
                </a:rPr>
                <a:t>Nuestra Vida</a:t>
              </a:r>
              <a:endParaRPr lang="en-US" altLang="en-US"/>
            </a:p>
          </p:txBody>
        </p:sp>
      </p:grpSp>
      <p:grpSp>
        <p:nvGrpSpPr>
          <p:cNvPr id="937530" name="Group 570">
            <a:extLst>
              <a:ext uri="{FF2B5EF4-FFF2-40B4-BE49-F238E27FC236}">
                <a16:creationId xmlns:a16="http://schemas.microsoft.com/office/drawing/2014/main" id="{8C71D2D5-7F27-1329-CEAB-2303D23E91C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5288" y="692150"/>
            <a:ext cx="8515350" cy="1565275"/>
            <a:chOff x="249" y="300"/>
            <a:chExt cx="5364" cy="986"/>
          </a:xfrm>
        </p:grpSpPr>
        <p:sp>
          <p:nvSpPr>
            <p:cNvPr id="937529" name="AutoShape 569">
              <a:extLst>
                <a:ext uri="{FF2B5EF4-FFF2-40B4-BE49-F238E27FC236}">
                  <a16:creationId xmlns:a16="http://schemas.microsoft.com/office/drawing/2014/main" id="{5DCDFAB2-3AD0-E061-CFEF-D6A3194A3CD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9" y="300"/>
              <a:ext cx="5328" cy="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7531" name="Rectangle 571">
              <a:extLst>
                <a:ext uri="{FF2B5EF4-FFF2-40B4-BE49-F238E27FC236}">
                  <a16:creationId xmlns:a16="http://schemas.microsoft.com/office/drawing/2014/main" id="{81C30FE6-03AC-3E6B-2FBF-BE8425B6E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6" y="608"/>
              <a:ext cx="3288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900" b="1">
                  <a:latin typeface="Arial" panose="020B0604020202020204" pitchFamily="34" charset="0"/>
                </a:rPr>
                <a:t>Acciones de Responsabilidad</a:t>
              </a:r>
              <a:endParaRPr lang="en-US" altLang="en-US"/>
            </a:p>
          </p:txBody>
        </p:sp>
        <p:sp>
          <p:nvSpPr>
            <p:cNvPr id="937532" name="Freeform 572">
              <a:extLst>
                <a:ext uri="{FF2B5EF4-FFF2-40B4-BE49-F238E27FC236}">
                  <a16:creationId xmlns:a16="http://schemas.microsoft.com/office/drawing/2014/main" id="{F270D5AC-5AC8-9441-E48D-8B65DFAFCE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" y="758"/>
              <a:ext cx="605" cy="77"/>
            </a:xfrm>
            <a:custGeom>
              <a:avLst/>
              <a:gdLst>
                <a:gd name="T0" fmla="*/ 1717 w 1815"/>
                <a:gd name="T1" fmla="*/ 6 h 233"/>
                <a:gd name="T2" fmla="*/ 1751 w 1815"/>
                <a:gd name="T3" fmla="*/ 7 h 233"/>
                <a:gd name="T4" fmla="*/ 1765 w 1815"/>
                <a:gd name="T5" fmla="*/ 14 h 233"/>
                <a:gd name="T6" fmla="*/ 1754 w 1815"/>
                <a:gd name="T7" fmla="*/ 22 h 233"/>
                <a:gd name="T8" fmla="*/ 1719 w 1815"/>
                <a:gd name="T9" fmla="*/ 28 h 233"/>
                <a:gd name="T10" fmla="*/ 1757 w 1815"/>
                <a:gd name="T11" fmla="*/ 17 h 233"/>
                <a:gd name="T12" fmla="*/ 1717 w 1815"/>
                <a:gd name="T13" fmla="*/ 16 h 233"/>
                <a:gd name="T14" fmla="*/ 1671 w 1815"/>
                <a:gd name="T15" fmla="*/ 26 h 233"/>
                <a:gd name="T16" fmla="*/ 1688 w 1815"/>
                <a:gd name="T17" fmla="*/ 29 h 233"/>
                <a:gd name="T18" fmla="*/ 1705 w 1815"/>
                <a:gd name="T19" fmla="*/ 36 h 233"/>
                <a:gd name="T20" fmla="*/ 1722 w 1815"/>
                <a:gd name="T21" fmla="*/ 35 h 233"/>
                <a:gd name="T22" fmla="*/ 1755 w 1815"/>
                <a:gd name="T23" fmla="*/ 39 h 233"/>
                <a:gd name="T24" fmla="*/ 1803 w 1815"/>
                <a:gd name="T25" fmla="*/ 31 h 233"/>
                <a:gd name="T26" fmla="*/ 1778 w 1815"/>
                <a:gd name="T27" fmla="*/ 39 h 233"/>
                <a:gd name="T28" fmla="*/ 1727 w 1815"/>
                <a:gd name="T29" fmla="*/ 46 h 233"/>
                <a:gd name="T30" fmla="*/ 1673 w 1815"/>
                <a:gd name="T31" fmla="*/ 54 h 233"/>
                <a:gd name="T32" fmla="*/ 1682 w 1815"/>
                <a:gd name="T33" fmla="*/ 50 h 233"/>
                <a:gd name="T34" fmla="*/ 1714 w 1815"/>
                <a:gd name="T35" fmla="*/ 43 h 233"/>
                <a:gd name="T36" fmla="*/ 1676 w 1815"/>
                <a:gd name="T37" fmla="*/ 42 h 233"/>
                <a:gd name="T38" fmla="*/ 1617 w 1815"/>
                <a:gd name="T39" fmla="*/ 52 h 233"/>
                <a:gd name="T40" fmla="*/ 1623 w 1815"/>
                <a:gd name="T41" fmla="*/ 57 h 233"/>
                <a:gd name="T42" fmla="*/ 1609 w 1815"/>
                <a:gd name="T43" fmla="*/ 61 h 233"/>
                <a:gd name="T44" fmla="*/ 1585 w 1815"/>
                <a:gd name="T45" fmla="*/ 56 h 233"/>
                <a:gd name="T46" fmla="*/ 1567 w 1815"/>
                <a:gd name="T47" fmla="*/ 64 h 233"/>
                <a:gd name="T48" fmla="*/ 1527 w 1815"/>
                <a:gd name="T49" fmla="*/ 67 h 233"/>
                <a:gd name="T50" fmla="*/ 1523 w 1815"/>
                <a:gd name="T51" fmla="*/ 63 h 233"/>
                <a:gd name="T52" fmla="*/ 1486 w 1815"/>
                <a:gd name="T53" fmla="*/ 64 h 233"/>
                <a:gd name="T54" fmla="*/ 1464 w 1815"/>
                <a:gd name="T55" fmla="*/ 66 h 233"/>
                <a:gd name="T56" fmla="*/ 1403 w 1815"/>
                <a:gd name="T57" fmla="*/ 77 h 233"/>
                <a:gd name="T58" fmla="*/ 1320 w 1815"/>
                <a:gd name="T59" fmla="*/ 81 h 233"/>
                <a:gd name="T60" fmla="*/ 1295 w 1815"/>
                <a:gd name="T61" fmla="*/ 72 h 233"/>
                <a:gd name="T62" fmla="*/ 1232 w 1815"/>
                <a:gd name="T63" fmla="*/ 80 h 233"/>
                <a:gd name="T64" fmla="*/ 1140 w 1815"/>
                <a:gd name="T65" fmla="*/ 83 h 233"/>
                <a:gd name="T66" fmla="*/ 999 w 1815"/>
                <a:gd name="T67" fmla="*/ 86 h 233"/>
                <a:gd name="T68" fmla="*/ 959 w 1815"/>
                <a:gd name="T69" fmla="*/ 98 h 233"/>
                <a:gd name="T70" fmla="*/ 958 w 1815"/>
                <a:gd name="T71" fmla="*/ 94 h 233"/>
                <a:gd name="T72" fmla="*/ 879 w 1815"/>
                <a:gd name="T73" fmla="*/ 95 h 233"/>
                <a:gd name="T74" fmla="*/ 803 w 1815"/>
                <a:gd name="T75" fmla="*/ 103 h 233"/>
                <a:gd name="T76" fmla="*/ 725 w 1815"/>
                <a:gd name="T77" fmla="*/ 111 h 233"/>
                <a:gd name="T78" fmla="*/ 647 w 1815"/>
                <a:gd name="T79" fmla="*/ 112 h 233"/>
                <a:gd name="T80" fmla="*/ 549 w 1815"/>
                <a:gd name="T81" fmla="*/ 124 h 233"/>
                <a:gd name="T82" fmla="*/ 417 w 1815"/>
                <a:gd name="T83" fmla="*/ 143 h 233"/>
                <a:gd name="T84" fmla="*/ 289 w 1815"/>
                <a:gd name="T85" fmla="*/ 169 h 233"/>
                <a:gd name="T86" fmla="*/ 198 w 1815"/>
                <a:gd name="T87" fmla="*/ 209 h 233"/>
                <a:gd name="T88" fmla="*/ 144 w 1815"/>
                <a:gd name="T89" fmla="*/ 221 h 233"/>
                <a:gd name="T90" fmla="*/ 75 w 1815"/>
                <a:gd name="T91" fmla="*/ 233 h 233"/>
                <a:gd name="T92" fmla="*/ 10 w 1815"/>
                <a:gd name="T93" fmla="*/ 183 h 233"/>
                <a:gd name="T94" fmla="*/ 0 w 1815"/>
                <a:gd name="T95" fmla="*/ 132 h 233"/>
                <a:gd name="T96" fmla="*/ 45 w 1815"/>
                <a:gd name="T97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15" h="233">
                  <a:moveTo>
                    <a:pt x="1727" y="0"/>
                  </a:moveTo>
                  <a:lnTo>
                    <a:pt x="1720" y="1"/>
                  </a:lnTo>
                  <a:lnTo>
                    <a:pt x="1719" y="5"/>
                  </a:lnTo>
                  <a:lnTo>
                    <a:pt x="1717" y="6"/>
                  </a:lnTo>
                  <a:lnTo>
                    <a:pt x="1720" y="7"/>
                  </a:lnTo>
                  <a:lnTo>
                    <a:pt x="1727" y="7"/>
                  </a:lnTo>
                  <a:lnTo>
                    <a:pt x="1736" y="7"/>
                  </a:lnTo>
                  <a:lnTo>
                    <a:pt x="1751" y="7"/>
                  </a:lnTo>
                  <a:lnTo>
                    <a:pt x="1773" y="6"/>
                  </a:lnTo>
                  <a:lnTo>
                    <a:pt x="1765" y="8"/>
                  </a:lnTo>
                  <a:lnTo>
                    <a:pt x="1761" y="13"/>
                  </a:lnTo>
                  <a:lnTo>
                    <a:pt x="1765" y="14"/>
                  </a:lnTo>
                  <a:lnTo>
                    <a:pt x="1781" y="15"/>
                  </a:lnTo>
                  <a:lnTo>
                    <a:pt x="1773" y="17"/>
                  </a:lnTo>
                  <a:lnTo>
                    <a:pt x="1762" y="19"/>
                  </a:lnTo>
                  <a:lnTo>
                    <a:pt x="1754" y="22"/>
                  </a:lnTo>
                  <a:lnTo>
                    <a:pt x="1743" y="24"/>
                  </a:lnTo>
                  <a:lnTo>
                    <a:pt x="1735" y="26"/>
                  </a:lnTo>
                  <a:lnTo>
                    <a:pt x="1727" y="27"/>
                  </a:lnTo>
                  <a:lnTo>
                    <a:pt x="1719" y="28"/>
                  </a:lnTo>
                  <a:lnTo>
                    <a:pt x="1714" y="28"/>
                  </a:lnTo>
                  <a:lnTo>
                    <a:pt x="1730" y="26"/>
                  </a:lnTo>
                  <a:lnTo>
                    <a:pt x="1746" y="22"/>
                  </a:lnTo>
                  <a:lnTo>
                    <a:pt x="1757" y="17"/>
                  </a:lnTo>
                  <a:lnTo>
                    <a:pt x="1754" y="15"/>
                  </a:lnTo>
                  <a:lnTo>
                    <a:pt x="1741" y="15"/>
                  </a:lnTo>
                  <a:lnTo>
                    <a:pt x="1728" y="15"/>
                  </a:lnTo>
                  <a:lnTo>
                    <a:pt x="1717" y="16"/>
                  </a:lnTo>
                  <a:lnTo>
                    <a:pt x="1705" y="17"/>
                  </a:lnTo>
                  <a:lnTo>
                    <a:pt x="1693" y="20"/>
                  </a:lnTo>
                  <a:lnTo>
                    <a:pt x="1682" y="23"/>
                  </a:lnTo>
                  <a:lnTo>
                    <a:pt x="1671" y="26"/>
                  </a:lnTo>
                  <a:lnTo>
                    <a:pt x="1660" y="28"/>
                  </a:lnTo>
                  <a:lnTo>
                    <a:pt x="1669" y="32"/>
                  </a:lnTo>
                  <a:lnTo>
                    <a:pt x="1679" y="31"/>
                  </a:lnTo>
                  <a:lnTo>
                    <a:pt x="1688" y="29"/>
                  </a:lnTo>
                  <a:lnTo>
                    <a:pt x="1698" y="29"/>
                  </a:lnTo>
                  <a:lnTo>
                    <a:pt x="1690" y="34"/>
                  </a:lnTo>
                  <a:lnTo>
                    <a:pt x="1692" y="36"/>
                  </a:lnTo>
                  <a:lnTo>
                    <a:pt x="1705" y="36"/>
                  </a:lnTo>
                  <a:lnTo>
                    <a:pt x="1735" y="35"/>
                  </a:lnTo>
                  <a:lnTo>
                    <a:pt x="1730" y="35"/>
                  </a:lnTo>
                  <a:lnTo>
                    <a:pt x="1727" y="35"/>
                  </a:lnTo>
                  <a:lnTo>
                    <a:pt x="1722" y="35"/>
                  </a:lnTo>
                  <a:lnTo>
                    <a:pt x="1720" y="37"/>
                  </a:lnTo>
                  <a:lnTo>
                    <a:pt x="1732" y="39"/>
                  </a:lnTo>
                  <a:lnTo>
                    <a:pt x="1743" y="39"/>
                  </a:lnTo>
                  <a:lnTo>
                    <a:pt x="1755" y="39"/>
                  </a:lnTo>
                  <a:lnTo>
                    <a:pt x="1768" y="38"/>
                  </a:lnTo>
                  <a:lnTo>
                    <a:pt x="1780" y="36"/>
                  </a:lnTo>
                  <a:lnTo>
                    <a:pt x="1792" y="34"/>
                  </a:lnTo>
                  <a:lnTo>
                    <a:pt x="1803" y="31"/>
                  </a:lnTo>
                  <a:lnTo>
                    <a:pt x="1815" y="28"/>
                  </a:lnTo>
                  <a:lnTo>
                    <a:pt x="1803" y="32"/>
                  </a:lnTo>
                  <a:lnTo>
                    <a:pt x="1792" y="36"/>
                  </a:lnTo>
                  <a:lnTo>
                    <a:pt x="1778" y="39"/>
                  </a:lnTo>
                  <a:lnTo>
                    <a:pt x="1765" y="42"/>
                  </a:lnTo>
                  <a:lnTo>
                    <a:pt x="1754" y="44"/>
                  </a:lnTo>
                  <a:lnTo>
                    <a:pt x="1740" y="45"/>
                  </a:lnTo>
                  <a:lnTo>
                    <a:pt x="1727" y="46"/>
                  </a:lnTo>
                  <a:lnTo>
                    <a:pt x="1714" y="48"/>
                  </a:lnTo>
                  <a:lnTo>
                    <a:pt x="1701" y="50"/>
                  </a:lnTo>
                  <a:lnTo>
                    <a:pt x="1688" y="53"/>
                  </a:lnTo>
                  <a:lnTo>
                    <a:pt x="1673" y="54"/>
                  </a:lnTo>
                  <a:lnTo>
                    <a:pt x="1660" y="54"/>
                  </a:lnTo>
                  <a:lnTo>
                    <a:pt x="1666" y="52"/>
                  </a:lnTo>
                  <a:lnTo>
                    <a:pt x="1674" y="50"/>
                  </a:lnTo>
                  <a:lnTo>
                    <a:pt x="1682" y="50"/>
                  </a:lnTo>
                  <a:lnTo>
                    <a:pt x="1692" y="48"/>
                  </a:lnTo>
                  <a:lnTo>
                    <a:pt x="1701" y="48"/>
                  </a:lnTo>
                  <a:lnTo>
                    <a:pt x="1709" y="45"/>
                  </a:lnTo>
                  <a:lnTo>
                    <a:pt x="1714" y="43"/>
                  </a:lnTo>
                  <a:lnTo>
                    <a:pt x="1720" y="37"/>
                  </a:lnTo>
                  <a:lnTo>
                    <a:pt x="1705" y="38"/>
                  </a:lnTo>
                  <a:lnTo>
                    <a:pt x="1690" y="39"/>
                  </a:lnTo>
                  <a:lnTo>
                    <a:pt x="1676" y="42"/>
                  </a:lnTo>
                  <a:lnTo>
                    <a:pt x="1661" y="44"/>
                  </a:lnTo>
                  <a:lnTo>
                    <a:pt x="1646" y="46"/>
                  </a:lnTo>
                  <a:lnTo>
                    <a:pt x="1633" y="50"/>
                  </a:lnTo>
                  <a:lnTo>
                    <a:pt x="1617" y="52"/>
                  </a:lnTo>
                  <a:lnTo>
                    <a:pt x="1602" y="54"/>
                  </a:lnTo>
                  <a:lnTo>
                    <a:pt x="1609" y="57"/>
                  </a:lnTo>
                  <a:lnTo>
                    <a:pt x="1617" y="57"/>
                  </a:lnTo>
                  <a:lnTo>
                    <a:pt x="1623" y="57"/>
                  </a:lnTo>
                  <a:lnTo>
                    <a:pt x="1631" y="57"/>
                  </a:lnTo>
                  <a:lnTo>
                    <a:pt x="1625" y="60"/>
                  </a:lnTo>
                  <a:lnTo>
                    <a:pt x="1617" y="61"/>
                  </a:lnTo>
                  <a:lnTo>
                    <a:pt x="1609" y="61"/>
                  </a:lnTo>
                  <a:lnTo>
                    <a:pt x="1602" y="61"/>
                  </a:lnTo>
                  <a:lnTo>
                    <a:pt x="1604" y="57"/>
                  </a:lnTo>
                  <a:lnTo>
                    <a:pt x="1598" y="54"/>
                  </a:lnTo>
                  <a:lnTo>
                    <a:pt x="1585" y="56"/>
                  </a:lnTo>
                  <a:lnTo>
                    <a:pt x="1559" y="61"/>
                  </a:lnTo>
                  <a:lnTo>
                    <a:pt x="1561" y="63"/>
                  </a:lnTo>
                  <a:lnTo>
                    <a:pt x="1564" y="64"/>
                  </a:lnTo>
                  <a:lnTo>
                    <a:pt x="1567" y="64"/>
                  </a:lnTo>
                  <a:lnTo>
                    <a:pt x="1569" y="64"/>
                  </a:lnTo>
                  <a:lnTo>
                    <a:pt x="1556" y="66"/>
                  </a:lnTo>
                  <a:lnTo>
                    <a:pt x="1542" y="67"/>
                  </a:lnTo>
                  <a:lnTo>
                    <a:pt x="1527" y="67"/>
                  </a:lnTo>
                  <a:lnTo>
                    <a:pt x="1513" y="67"/>
                  </a:lnTo>
                  <a:lnTo>
                    <a:pt x="1529" y="66"/>
                  </a:lnTo>
                  <a:lnTo>
                    <a:pt x="1531" y="65"/>
                  </a:lnTo>
                  <a:lnTo>
                    <a:pt x="1523" y="63"/>
                  </a:lnTo>
                  <a:lnTo>
                    <a:pt x="1511" y="61"/>
                  </a:lnTo>
                  <a:lnTo>
                    <a:pt x="1499" y="61"/>
                  </a:lnTo>
                  <a:lnTo>
                    <a:pt x="1489" y="61"/>
                  </a:lnTo>
                  <a:lnTo>
                    <a:pt x="1486" y="64"/>
                  </a:lnTo>
                  <a:lnTo>
                    <a:pt x="1499" y="67"/>
                  </a:lnTo>
                  <a:lnTo>
                    <a:pt x="1486" y="67"/>
                  </a:lnTo>
                  <a:lnTo>
                    <a:pt x="1473" y="66"/>
                  </a:lnTo>
                  <a:lnTo>
                    <a:pt x="1464" y="66"/>
                  </a:lnTo>
                  <a:lnTo>
                    <a:pt x="1454" y="69"/>
                  </a:lnTo>
                  <a:lnTo>
                    <a:pt x="1441" y="72"/>
                  </a:lnTo>
                  <a:lnTo>
                    <a:pt x="1424" y="74"/>
                  </a:lnTo>
                  <a:lnTo>
                    <a:pt x="1403" y="77"/>
                  </a:lnTo>
                  <a:lnTo>
                    <a:pt x="1381" y="80"/>
                  </a:lnTo>
                  <a:lnTo>
                    <a:pt x="1358" y="81"/>
                  </a:lnTo>
                  <a:lnTo>
                    <a:pt x="1337" y="82"/>
                  </a:lnTo>
                  <a:lnTo>
                    <a:pt x="1320" y="81"/>
                  </a:lnTo>
                  <a:lnTo>
                    <a:pt x="1307" y="80"/>
                  </a:lnTo>
                  <a:lnTo>
                    <a:pt x="1318" y="77"/>
                  </a:lnTo>
                  <a:lnTo>
                    <a:pt x="1310" y="74"/>
                  </a:lnTo>
                  <a:lnTo>
                    <a:pt x="1295" y="72"/>
                  </a:lnTo>
                  <a:lnTo>
                    <a:pt x="1272" y="72"/>
                  </a:lnTo>
                  <a:lnTo>
                    <a:pt x="1251" y="73"/>
                  </a:lnTo>
                  <a:lnTo>
                    <a:pt x="1235" y="74"/>
                  </a:lnTo>
                  <a:lnTo>
                    <a:pt x="1232" y="80"/>
                  </a:lnTo>
                  <a:lnTo>
                    <a:pt x="1245" y="86"/>
                  </a:lnTo>
                  <a:lnTo>
                    <a:pt x="1210" y="85"/>
                  </a:lnTo>
                  <a:lnTo>
                    <a:pt x="1175" y="83"/>
                  </a:lnTo>
                  <a:lnTo>
                    <a:pt x="1140" y="83"/>
                  </a:lnTo>
                  <a:lnTo>
                    <a:pt x="1105" y="82"/>
                  </a:lnTo>
                  <a:lnTo>
                    <a:pt x="1071" y="82"/>
                  </a:lnTo>
                  <a:lnTo>
                    <a:pt x="1034" y="83"/>
                  </a:lnTo>
                  <a:lnTo>
                    <a:pt x="999" y="86"/>
                  </a:lnTo>
                  <a:lnTo>
                    <a:pt x="963" y="90"/>
                  </a:lnTo>
                  <a:lnTo>
                    <a:pt x="965" y="93"/>
                  </a:lnTo>
                  <a:lnTo>
                    <a:pt x="965" y="95"/>
                  </a:lnTo>
                  <a:lnTo>
                    <a:pt x="959" y="98"/>
                  </a:lnTo>
                  <a:lnTo>
                    <a:pt x="953" y="100"/>
                  </a:lnTo>
                  <a:lnTo>
                    <a:pt x="956" y="98"/>
                  </a:lnTo>
                  <a:lnTo>
                    <a:pt x="958" y="96"/>
                  </a:lnTo>
                  <a:lnTo>
                    <a:pt x="958" y="94"/>
                  </a:lnTo>
                  <a:lnTo>
                    <a:pt x="938" y="94"/>
                  </a:lnTo>
                  <a:lnTo>
                    <a:pt x="919" y="94"/>
                  </a:lnTo>
                  <a:lnTo>
                    <a:pt x="898" y="94"/>
                  </a:lnTo>
                  <a:lnTo>
                    <a:pt x="879" y="95"/>
                  </a:lnTo>
                  <a:lnTo>
                    <a:pt x="860" y="96"/>
                  </a:lnTo>
                  <a:lnTo>
                    <a:pt x="841" y="100"/>
                  </a:lnTo>
                  <a:lnTo>
                    <a:pt x="822" y="102"/>
                  </a:lnTo>
                  <a:lnTo>
                    <a:pt x="803" y="103"/>
                  </a:lnTo>
                  <a:lnTo>
                    <a:pt x="782" y="107"/>
                  </a:lnTo>
                  <a:lnTo>
                    <a:pt x="763" y="109"/>
                  </a:lnTo>
                  <a:lnTo>
                    <a:pt x="744" y="110"/>
                  </a:lnTo>
                  <a:lnTo>
                    <a:pt x="725" y="111"/>
                  </a:lnTo>
                  <a:lnTo>
                    <a:pt x="706" y="112"/>
                  </a:lnTo>
                  <a:lnTo>
                    <a:pt x="685" y="114"/>
                  </a:lnTo>
                  <a:lnTo>
                    <a:pt x="666" y="114"/>
                  </a:lnTo>
                  <a:lnTo>
                    <a:pt x="647" y="112"/>
                  </a:lnTo>
                  <a:lnTo>
                    <a:pt x="627" y="116"/>
                  </a:lnTo>
                  <a:lnTo>
                    <a:pt x="605" y="118"/>
                  </a:lnTo>
                  <a:lnTo>
                    <a:pt x="578" y="121"/>
                  </a:lnTo>
                  <a:lnTo>
                    <a:pt x="549" y="124"/>
                  </a:lnTo>
                  <a:lnTo>
                    <a:pt x="517" y="129"/>
                  </a:lnTo>
                  <a:lnTo>
                    <a:pt x="485" y="132"/>
                  </a:lnTo>
                  <a:lnTo>
                    <a:pt x="452" y="138"/>
                  </a:lnTo>
                  <a:lnTo>
                    <a:pt x="417" y="143"/>
                  </a:lnTo>
                  <a:lnTo>
                    <a:pt x="385" y="148"/>
                  </a:lnTo>
                  <a:lnTo>
                    <a:pt x="351" y="155"/>
                  </a:lnTo>
                  <a:lnTo>
                    <a:pt x="319" y="161"/>
                  </a:lnTo>
                  <a:lnTo>
                    <a:pt x="289" y="169"/>
                  </a:lnTo>
                  <a:lnTo>
                    <a:pt x="262" y="178"/>
                  </a:lnTo>
                  <a:lnTo>
                    <a:pt x="236" y="188"/>
                  </a:lnTo>
                  <a:lnTo>
                    <a:pt x="216" y="198"/>
                  </a:lnTo>
                  <a:lnTo>
                    <a:pt x="198" y="209"/>
                  </a:lnTo>
                  <a:lnTo>
                    <a:pt x="189" y="212"/>
                  </a:lnTo>
                  <a:lnTo>
                    <a:pt x="176" y="214"/>
                  </a:lnTo>
                  <a:lnTo>
                    <a:pt x="160" y="217"/>
                  </a:lnTo>
                  <a:lnTo>
                    <a:pt x="144" y="221"/>
                  </a:lnTo>
                  <a:lnTo>
                    <a:pt x="128" y="225"/>
                  </a:lnTo>
                  <a:lnTo>
                    <a:pt x="110" y="228"/>
                  </a:lnTo>
                  <a:lnTo>
                    <a:pt x="93" y="232"/>
                  </a:lnTo>
                  <a:lnTo>
                    <a:pt x="75" y="233"/>
                  </a:lnTo>
                  <a:lnTo>
                    <a:pt x="48" y="221"/>
                  </a:lnTo>
                  <a:lnTo>
                    <a:pt x="29" y="209"/>
                  </a:lnTo>
                  <a:lnTo>
                    <a:pt x="18" y="196"/>
                  </a:lnTo>
                  <a:lnTo>
                    <a:pt x="10" y="183"/>
                  </a:lnTo>
                  <a:lnTo>
                    <a:pt x="5" y="169"/>
                  </a:lnTo>
                  <a:lnTo>
                    <a:pt x="2" y="156"/>
                  </a:lnTo>
                  <a:lnTo>
                    <a:pt x="2" y="145"/>
                  </a:lnTo>
                  <a:lnTo>
                    <a:pt x="0" y="132"/>
                  </a:lnTo>
                  <a:lnTo>
                    <a:pt x="2" y="100"/>
                  </a:lnTo>
                  <a:lnTo>
                    <a:pt x="14" y="66"/>
                  </a:lnTo>
                  <a:lnTo>
                    <a:pt x="29" y="34"/>
                  </a:lnTo>
                  <a:lnTo>
                    <a:pt x="45" y="0"/>
                  </a:lnTo>
                  <a:lnTo>
                    <a:pt x="1727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7533" name="Freeform 573">
              <a:extLst>
                <a:ext uri="{FF2B5EF4-FFF2-40B4-BE49-F238E27FC236}">
                  <a16:creationId xmlns:a16="http://schemas.microsoft.com/office/drawing/2014/main" id="{73BA936D-7577-5403-C54C-693FC3DEA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0" y="680"/>
              <a:ext cx="344" cy="39"/>
            </a:xfrm>
            <a:custGeom>
              <a:avLst/>
              <a:gdLst>
                <a:gd name="T0" fmla="*/ 11 w 1034"/>
                <a:gd name="T1" fmla="*/ 82 h 118"/>
                <a:gd name="T2" fmla="*/ 61 w 1034"/>
                <a:gd name="T3" fmla="*/ 49 h 118"/>
                <a:gd name="T4" fmla="*/ 107 w 1034"/>
                <a:gd name="T5" fmla="*/ 24 h 118"/>
                <a:gd name="T6" fmla="*/ 190 w 1034"/>
                <a:gd name="T7" fmla="*/ 11 h 118"/>
                <a:gd name="T8" fmla="*/ 314 w 1034"/>
                <a:gd name="T9" fmla="*/ 2 h 118"/>
                <a:gd name="T10" fmla="*/ 458 w 1034"/>
                <a:gd name="T11" fmla="*/ 4 h 118"/>
                <a:gd name="T12" fmla="*/ 536 w 1034"/>
                <a:gd name="T13" fmla="*/ 6 h 118"/>
                <a:gd name="T14" fmla="*/ 595 w 1034"/>
                <a:gd name="T15" fmla="*/ 3 h 118"/>
                <a:gd name="T16" fmla="*/ 621 w 1034"/>
                <a:gd name="T17" fmla="*/ 19 h 118"/>
                <a:gd name="T18" fmla="*/ 611 w 1034"/>
                <a:gd name="T19" fmla="*/ 21 h 118"/>
                <a:gd name="T20" fmla="*/ 642 w 1034"/>
                <a:gd name="T21" fmla="*/ 31 h 118"/>
                <a:gd name="T22" fmla="*/ 704 w 1034"/>
                <a:gd name="T23" fmla="*/ 29 h 118"/>
                <a:gd name="T24" fmla="*/ 777 w 1034"/>
                <a:gd name="T25" fmla="*/ 25 h 118"/>
                <a:gd name="T26" fmla="*/ 780 w 1034"/>
                <a:gd name="T27" fmla="*/ 19 h 118"/>
                <a:gd name="T28" fmla="*/ 809 w 1034"/>
                <a:gd name="T29" fmla="*/ 13 h 118"/>
                <a:gd name="T30" fmla="*/ 854 w 1034"/>
                <a:gd name="T31" fmla="*/ 10 h 118"/>
                <a:gd name="T32" fmla="*/ 838 w 1034"/>
                <a:gd name="T33" fmla="*/ 10 h 118"/>
                <a:gd name="T34" fmla="*/ 804 w 1034"/>
                <a:gd name="T35" fmla="*/ 14 h 118"/>
                <a:gd name="T36" fmla="*/ 812 w 1034"/>
                <a:gd name="T37" fmla="*/ 25 h 118"/>
                <a:gd name="T38" fmla="*/ 851 w 1034"/>
                <a:gd name="T39" fmla="*/ 23 h 118"/>
                <a:gd name="T40" fmla="*/ 828 w 1034"/>
                <a:gd name="T41" fmla="*/ 28 h 118"/>
                <a:gd name="T42" fmla="*/ 812 w 1034"/>
                <a:gd name="T43" fmla="*/ 33 h 118"/>
                <a:gd name="T44" fmla="*/ 780 w 1034"/>
                <a:gd name="T45" fmla="*/ 33 h 118"/>
                <a:gd name="T46" fmla="*/ 780 w 1034"/>
                <a:gd name="T47" fmla="*/ 32 h 118"/>
                <a:gd name="T48" fmla="*/ 739 w 1034"/>
                <a:gd name="T49" fmla="*/ 28 h 118"/>
                <a:gd name="T50" fmla="*/ 686 w 1034"/>
                <a:gd name="T51" fmla="*/ 34 h 118"/>
                <a:gd name="T52" fmla="*/ 715 w 1034"/>
                <a:gd name="T53" fmla="*/ 39 h 118"/>
                <a:gd name="T54" fmla="*/ 707 w 1034"/>
                <a:gd name="T55" fmla="*/ 45 h 118"/>
                <a:gd name="T56" fmla="*/ 724 w 1034"/>
                <a:gd name="T57" fmla="*/ 49 h 118"/>
                <a:gd name="T58" fmla="*/ 730 w 1034"/>
                <a:gd name="T59" fmla="*/ 58 h 118"/>
                <a:gd name="T60" fmla="*/ 753 w 1034"/>
                <a:gd name="T61" fmla="*/ 61 h 118"/>
                <a:gd name="T62" fmla="*/ 806 w 1034"/>
                <a:gd name="T63" fmla="*/ 61 h 118"/>
                <a:gd name="T64" fmla="*/ 830 w 1034"/>
                <a:gd name="T65" fmla="*/ 56 h 118"/>
                <a:gd name="T66" fmla="*/ 841 w 1034"/>
                <a:gd name="T67" fmla="*/ 60 h 118"/>
                <a:gd name="T68" fmla="*/ 886 w 1034"/>
                <a:gd name="T69" fmla="*/ 57 h 118"/>
                <a:gd name="T70" fmla="*/ 889 w 1034"/>
                <a:gd name="T71" fmla="*/ 49 h 118"/>
                <a:gd name="T72" fmla="*/ 927 w 1034"/>
                <a:gd name="T73" fmla="*/ 56 h 118"/>
                <a:gd name="T74" fmla="*/ 937 w 1034"/>
                <a:gd name="T75" fmla="*/ 50 h 118"/>
                <a:gd name="T76" fmla="*/ 972 w 1034"/>
                <a:gd name="T77" fmla="*/ 52 h 118"/>
                <a:gd name="T78" fmla="*/ 1008 w 1034"/>
                <a:gd name="T79" fmla="*/ 50 h 118"/>
                <a:gd name="T80" fmla="*/ 929 w 1034"/>
                <a:gd name="T81" fmla="*/ 56 h 118"/>
                <a:gd name="T82" fmla="*/ 889 w 1034"/>
                <a:gd name="T83" fmla="*/ 70 h 118"/>
                <a:gd name="T84" fmla="*/ 852 w 1034"/>
                <a:gd name="T85" fmla="*/ 63 h 118"/>
                <a:gd name="T86" fmla="*/ 857 w 1034"/>
                <a:gd name="T87" fmla="*/ 70 h 118"/>
                <a:gd name="T88" fmla="*/ 824 w 1034"/>
                <a:gd name="T89" fmla="*/ 77 h 118"/>
                <a:gd name="T90" fmla="*/ 879 w 1034"/>
                <a:gd name="T91" fmla="*/ 77 h 118"/>
                <a:gd name="T92" fmla="*/ 905 w 1034"/>
                <a:gd name="T93" fmla="*/ 67 h 118"/>
                <a:gd name="T94" fmla="*/ 922 w 1034"/>
                <a:gd name="T95" fmla="*/ 72 h 118"/>
                <a:gd name="T96" fmla="*/ 964 w 1034"/>
                <a:gd name="T97" fmla="*/ 77 h 118"/>
                <a:gd name="T98" fmla="*/ 939 w 1034"/>
                <a:gd name="T99" fmla="*/ 85 h 118"/>
                <a:gd name="T100" fmla="*/ 1025 w 1034"/>
                <a:gd name="T101" fmla="*/ 79 h 118"/>
                <a:gd name="T102" fmla="*/ 962 w 1034"/>
                <a:gd name="T103" fmla="*/ 90 h 118"/>
                <a:gd name="T104" fmla="*/ 899 w 1034"/>
                <a:gd name="T105" fmla="*/ 92 h 118"/>
                <a:gd name="T106" fmla="*/ 932 w 1034"/>
                <a:gd name="T107" fmla="*/ 99 h 118"/>
                <a:gd name="T108" fmla="*/ 935 w 1034"/>
                <a:gd name="T109" fmla="*/ 110 h 118"/>
                <a:gd name="T110" fmla="*/ 1031 w 1034"/>
                <a:gd name="T111" fmla="*/ 108 h 118"/>
                <a:gd name="T112" fmla="*/ 1034 w 1034"/>
                <a:gd name="T113" fmla="*/ 115 h 118"/>
                <a:gd name="T114" fmla="*/ 1028 w 1034"/>
                <a:gd name="T115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34" h="118">
                  <a:moveTo>
                    <a:pt x="0" y="118"/>
                  </a:moveTo>
                  <a:lnTo>
                    <a:pt x="3" y="105"/>
                  </a:lnTo>
                  <a:lnTo>
                    <a:pt x="7" y="92"/>
                  </a:lnTo>
                  <a:lnTo>
                    <a:pt x="11" y="82"/>
                  </a:lnTo>
                  <a:lnTo>
                    <a:pt x="16" y="75"/>
                  </a:lnTo>
                  <a:lnTo>
                    <a:pt x="34" y="68"/>
                  </a:lnTo>
                  <a:lnTo>
                    <a:pt x="48" y="58"/>
                  </a:lnTo>
                  <a:lnTo>
                    <a:pt x="61" y="49"/>
                  </a:lnTo>
                  <a:lnTo>
                    <a:pt x="72" y="40"/>
                  </a:lnTo>
                  <a:lnTo>
                    <a:pt x="78" y="34"/>
                  </a:lnTo>
                  <a:lnTo>
                    <a:pt x="89" y="28"/>
                  </a:lnTo>
                  <a:lnTo>
                    <a:pt x="107" y="24"/>
                  </a:lnTo>
                  <a:lnTo>
                    <a:pt x="126" y="19"/>
                  </a:lnTo>
                  <a:lnTo>
                    <a:pt x="147" y="16"/>
                  </a:lnTo>
                  <a:lnTo>
                    <a:pt x="168" y="13"/>
                  </a:lnTo>
                  <a:lnTo>
                    <a:pt x="190" y="11"/>
                  </a:lnTo>
                  <a:lnTo>
                    <a:pt x="204" y="11"/>
                  </a:lnTo>
                  <a:lnTo>
                    <a:pt x="241" y="6"/>
                  </a:lnTo>
                  <a:lnTo>
                    <a:pt x="278" y="3"/>
                  </a:lnTo>
                  <a:lnTo>
                    <a:pt x="314" y="2"/>
                  </a:lnTo>
                  <a:lnTo>
                    <a:pt x="351" y="0"/>
                  </a:lnTo>
                  <a:lnTo>
                    <a:pt x="386" y="2"/>
                  </a:lnTo>
                  <a:lnTo>
                    <a:pt x="421" y="2"/>
                  </a:lnTo>
                  <a:lnTo>
                    <a:pt x="458" y="4"/>
                  </a:lnTo>
                  <a:lnTo>
                    <a:pt x="492" y="5"/>
                  </a:lnTo>
                  <a:lnTo>
                    <a:pt x="506" y="6"/>
                  </a:lnTo>
                  <a:lnTo>
                    <a:pt x="520" y="6"/>
                  </a:lnTo>
                  <a:lnTo>
                    <a:pt x="536" y="6"/>
                  </a:lnTo>
                  <a:lnTo>
                    <a:pt x="552" y="6"/>
                  </a:lnTo>
                  <a:lnTo>
                    <a:pt x="567" y="5"/>
                  </a:lnTo>
                  <a:lnTo>
                    <a:pt x="582" y="4"/>
                  </a:lnTo>
                  <a:lnTo>
                    <a:pt x="595" y="3"/>
                  </a:lnTo>
                  <a:lnTo>
                    <a:pt x="611" y="2"/>
                  </a:lnTo>
                  <a:lnTo>
                    <a:pt x="609" y="9"/>
                  </a:lnTo>
                  <a:lnTo>
                    <a:pt x="613" y="14"/>
                  </a:lnTo>
                  <a:lnTo>
                    <a:pt x="621" y="19"/>
                  </a:lnTo>
                  <a:lnTo>
                    <a:pt x="630" y="19"/>
                  </a:lnTo>
                  <a:lnTo>
                    <a:pt x="624" y="21"/>
                  </a:lnTo>
                  <a:lnTo>
                    <a:pt x="616" y="21"/>
                  </a:lnTo>
                  <a:lnTo>
                    <a:pt x="611" y="21"/>
                  </a:lnTo>
                  <a:lnTo>
                    <a:pt x="609" y="23"/>
                  </a:lnTo>
                  <a:lnTo>
                    <a:pt x="619" y="26"/>
                  </a:lnTo>
                  <a:lnTo>
                    <a:pt x="630" y="28"/>
                  </a:lnTo>
                  <a:lnTo>
                    <a:pt x="642" y="31"/>
                  </a:lnTo>
                  <a:lnTo>
                    <a:pt x="649" y="31"/>
                  </a:lnTo>
                  <a:lnTo>
                    <a:pt x="667" y="29"/>
                  </a:lnTo>
                  <a:lnTo>
                    <a:pt x="686" y="29"/>
                  </a:lnTo>
                  <a:lnTo>
                    <a:pt x="704" y="29"/>
                  </a:lnTo>
                  <a:lnTo>
                    <a:pt x="723" y="29"/>
                  </a:lnTo>
                  <a:lnTo>
                    <a:pt x="742" y="28"/>
                  </a:lnTo>
                  <a:lnTo>
                    <a:pt x="758" y="26"/>
                  </a:lnTo>
                  <a:lnTo>
                    <a:pt x="777" y="25"/>
                  </a:lnTo>
                  <a:lnTo>
                    <a:pt x="795" y="21"/>
                  </a:lnTo>
                  <a:lnTo>
                    <a:pt x="791" y="19"/>
                  </a:lnTo>
                  <a:lnTo>
                    <a:pt x="785" y="17"/>
                  </a:lnTo>
                  <a:lnTo>
                    <a:pt x="780" y="19"/>
                  </a:lnTo>
                  <a:lnTo>
                    <a:pt x="776" y="19"/>
                  </a:lnTo>
                  <a:lnTo>
                    <a:pt x="787" y="16"/>
                  </a:lnTo>
                  <a:lnTo>
                    <a:pt x="798" y="14"/>
                  </a:lnTo>
                  <a:lnTo>
                    <a:pt x="809" y="13"/>
                  </a:lnTo>
                  <a:lnTo>
                    <a:pt x="820" y="12"/>
                  </a:lnTo>
                  <a:lnTo>
                    <a:pt x="831" y="11"/>
                  </a:lnTo>
                  <a:lnTo>
                    <a:pt x="843" y="10"/>
                  </a:lnTo>
                  <a:lnTo>
                    <a:pt x="854" y="10"/>
                  </a:lnTo>
                  <a:lnTo>
                    <a:pt x="866" y="9"/>
                  </a:lnTo>
                  <a:lnTo>
                    <a:pt x="857" y="10"/>
                  </a:lnTo>
                  <a:lnTo>
                    <a:pt x="847" y="10"/>
                  </a:lnTo>
                  <a:lnTo>
                    <a:pt x="838" y="10"/>
                  </a:lnTo>
                  <a:lnTo>
                    <a:pt x="828" y="11"/>
                  </a:lnTo>
                  <a:lnTo>
                    <a:pt x="818" y="11"/>
                  </a:lnTo>
                  <a:lnTo>
                    <a:pt x="811" y="12"/>
                  </a:lnTo>
                  <a:lnTo>
                    <a:pt x="804" y="14"/>
                  </a:lnTo>
                  <a:lnTo>
                    <a:pt x="801" y="19"/>
                  </a:lnTo>
                  <a:lnTo>
                    <a:pt x="801" y="23"/>
                  </a:lnTo>
                  <a:lnTo>
                    <a:pt x="804" y="24"/>
                  </a:lnTo>
                  <a:lnTo>
                    <a:pt x="812" y="25"/>
                  </a:lnTo>
                  <a:lnTo>
                    <a:pt x="820" y="25"/>
                  </a:lnTo>
                  <a:lnTo>
                    <a:pt x="831" y="24"/>
                  </a:lnTo>
                  <a:lnTo>
                    <a:pt x="841" y="24"/>
                  </a:lnTo>
                  <a:lnTo>
                    <a:pt x="851" y="23"/>
                  </a:lnTo>
                  <a:lnTo>
                    <a:pt x="860" y="24"/>
                  </a:lnTo>
                  <a:lnTo>
                    <a:pt x="844" y="25"/>
                  </a:lnTo>
                  <a:lnTo>
                    <a:pt x="831" y="26"/>
                  </a:lnTo>
                  <a:lnTo>
                    <a:pt x="828" y="28"/>
                  </a:lnTo>
                  <a:lnTo>
                    <a:pt x="838" y="31"/>
                  </a:lnTo>
                  <a:lnTo>
                    <a:pt x="830" y="32"/>
                  </a:lnTo>
                  <a:lnTo>
                    <a:pt x="822" y="33"/>
                  </a:lnTo>
                  <a:lnTo>
                    <a:pt x="812" y="33"/>
                  </a:lnTo>
                  <a:lnTo>
                    <a:pt x="804" y="33"/>
                  </a:lnTo>
                  <a:lnTo>
                    <a:pt x="798" y="33"/>
                  </a:lnTo>
                  <a:lnTo>
                    <a:pt x="787" y="33"/>
                  </a:lnTo>
                  <a:lnTo>
                    <a:pt x="780" y="33"/>
                  </a:lnTo>
                  <a:lnTo>
                    <a:pt x="772" y="34"/>
                  </a:lnTo>
                  <a:lnTo>
                    <a:pt x="774" y="34"/>
                  </a:lnTo>
                  <a:lnTo>
                    <a:pt x="777" y="33"/>
                  </a:lnTo>
                  <a:lnTo>
                    <a:pt x="780" y="32"/>
                  </a:lnTo>
                  <a:lnTo>
                    <a:pt x="782" y="31"/>
                  </a:lnTo>
                  <a:lnTo>
                    <a:pt x="768" y="29"/>
                  </a:lnTo>
                  <a:lnTo>
                    <a:pt x="755" y="28"/>
                  </a:lnTo>
                  <a:lnTo>
                    <a:pt x="739" y="28"/>
                  </a:lnTo>
                  <a:lnTo>
                    <a:pt x="726" y="29"/>
                  </a:lnTo>
                  <a:lnTo>
                    <a:pt x="713" y="31"/>
                  </a:lnTo>
                  <a:lnTo>
                    <a:pt x="699" y="32"/>
                  </a:lnTo>
                  <a:lnTo>
                    <a:pt x="686" y="34"/>
                  </a:lnTo>
                  <a:lnTo>
                    <a:pt x="672" y="38"/>
                  </a:lnTo>
                  <a:lnTo>
                    <a:pt x="686" y="41"/>
                  </a:lnTo>
                  <a:lnTo>
                    <a:pt x="701" y="41"/>
                  </a:lnTo>
                  <a:lnTo>
                    <a:pt x="715" y="39"/>
                  </a:lnTo>
                  <a:lnTo>
                    <a:pt x="728" y="38"/>
                  </a:lnTo>
                  <a:lnTo>
                    <a:pt x="720" y="40"/>
                  </a:lnTo>
                  <a:lnTo>
                    <a:pt x="715" y="42"/>
                  </a:lnTo>
                  <a:lnTo>
                    <a:pt x="707" y="45"/>
                  </a:lnTo>
                  <a:lnTo>
                    <a:pt x="704" y="48"/>
                  </a:lnTo>
                  <a:lnTo>
                    <a:pt x="704" y="49"/>
                  </a:lnTo>
                  <a:lnTo>
                    <a:pt x="709" y="50"/>
                  </a:lnTo>
                  <a:lnTo>
                    <a:pt x="724" y="49"/>
                  </a:lnTo>
                  <a:lnTo>
                    <a:pt x="747" y="48"/>
                  </a:lnTo>
                  <a:lnTo>
                    <a:pt x="739" y="52"/>
                  </a:lnTo>
                  <a:lnTo>
                    <a:pt x="734" y="56"/>
                  </a:lnTo>
                  <a:lnTo>
                    <a:pt x="730" y="58"/>
                  </a:lnTo>
                  <a:lnTo>
                    <a:pt x="730" y="61"/>
                  </a:lnTo>
                  <a:lnTo>
                    <a:pt x="732" y="62"/>
                  </a:lnTo>
                  <a:lnTo>
                    <a:pt x="739" y="63"/>
                  </a:lnTo>
                  <a:lnTo>
                    <a:pt x="753" y="61"/>
                  </a:lnTo>
                  <a:lnTo>
                    <a:pt x="772" y="57"/>
                  </a:lnTo>
                  <a:lnTo>
                    <a:pt x="784" y="61"/>
                  </a:lnTo>
                  <a:lnTo>
                    <a:pt x="798" y="62"/>
                  </a:lnTo>
                  <a:lnTo>
                    <a:pt x="806" y="61"/>
                  </a:lnTo>
                  <a:lnTo>
                    <a:pt x="804" y="57"/>
                  </a:lnTo>
                  <a:lnTo>
                    <a:pt x="812" y="58"/>
                  </a:lnTo>
                  <a:lnTo>
                    <a:pt x="822" y="57"/>
                  </a:lnTo>
                  <a:lnTo>
                    <a:pt x="830" y="56"/>
                  </a:lnTo>
                  <a:lnTo>
                    <a:pt x="838" y="54"/>
                  </a:lnTo>
                  <a:lnTo>
                    <a:pt x="838" y="56"/>
                  </a:lnTo>
                  <a:lnTo>
                    <a:pt x="839" y="58"/>
                  </a:lnTo>
                  <a:lnTo>
                    <a:pt x="841" y="60"/>
                  </a:lnTo>
                  <a:lnTo>
                    <a:pt x="852" y="56"/>
                  </a:lnTo>
                  <a:lnTo>
                    <a:pt x="862" y="56"/>
                  </a:lnTo>
                  <a:lnTo>
                    <a:pt x="872" y="57"/>
                  </a:lnTo>
                  <a:lnTo>
                    <a:pt x="886" y="57"/>
                  </a:lnTo>
                  <a:lnTo>
                    <a:pt x="887" y="56"/>
                  </a:lnTo>
                  <a:lnTo>
                    <a:pt x="889" y="54"/>
                  </a:lnTo>
                  <a:lnTo>
                    <a:pt x="889" y="52"/>
                  </a:lnTo>
                  <a:lnTo>
                    <a:pt x="889" y="49"/>
                  </a:lnTo>
                  <a:lnTo>
                    <a:pt x="899" y="52"/>
                  </a:lnTo>
                  <a:lnTo>
                    <a:pt x="910" y="54"/>
                  </a:lnTo>
                  <a:lnTo>
                    <a:pt x="918" y="54"/>
                  </a:lnTo>
                  <a:lnTo>
                    <a:pt x="927" y="56"/>
                  </a:lnTo>
                  <a:lnTo>
                    <a:pt x="933" y="54"/>
                  </a:lnTo>
                  <a:lnTo>
                    <a:pt x="937" y="54"/>
                  </a:lnTo>
                  <a:lnTo>
                    <a:pt x="939" y="52"/>
                  </a:lnTo>
                  <a:lnTo>
                    <a:pt x="937" y="50"/>
                  </a:lnTo>
                  <a:lnTo>
                    <a:pt x="946" y="50"/>
                  </a:lnTo>
                  <a:lnTo>
                    <a:pt x="954" y="50"/>
                  </a:lnTo>
                  <a:lnTo>
                    <a:pt x="964" y="50"/>
                  </a:lnTo>
                  <a:lnTo>
                    <a:pt x="972" y="52"/>
                  </a:lnTo>
                  <a:lnTo>
                    <a:pt x="981" y="52"/>
                  </a:lnTo>
                  <a:lnTo>
                    <a:pt x="989" y="52"/>
                  </a:lnTo>
                  <a:lnTo>
                    <a:pt x="999" y="52"/>
                  </a:lnTo>
                  <a:lnTo>
                    <a:pt x="1008" y="50"/>
                  </a:lnTo>
                  <a:lnTo>
                    <a:pt x="989" y="52"/>
                  </a:lnTo>
                  <a:lnTo>
                    <a:pt x="970" y="53"/>
                  </a:lnTo>
                  <a:lnTo>
                    <a:pt x="948" y="54"/>
                  </a:lnTo>
                  <a:lnTo>
                    <a:pt x="929" y="56"/>
                  </a:lnTo>
                  <a:lnTo>
                    <a:pt x="913" y="58"/>
                  </a:lnTo>
                  <a:lnTo>
                    <a:pt x="899" y="61"/>
                  </a:lnTo>
                  <a:lnTo>
                    <a:pt x="891" y="64"/>
                  </a:lnTo>
                  <a:lnTo>
                    <a:pt x="889" y="70"/>
                  </a:lnTo>
                  <a:lnTo>
                    <a:pt x="879" y="68"/>
                  </a:lnTo>
                  <a:lnTo>
                    <a:pt x="870" y="67"/>
                  </a:lnTo>
                  <a:lnTo>
                    <a:pt x="860" y="63"/>
                  </a:lnTo>
                  <a:lnTo>
                    <a:pt x="852" y="63"/>
                  </a:lnTo>
                  <a:lnTo>
                    <a:pt x="847" y="63"/>
                  </a:lnTo>
                  <a:lnTo>
                    <a:pt x="844" y="63"/>
                  </a:lnTo>
                  <a:lnTo>
                    <a:pt x="847" y="67"/>
                  </a:lnTo>
                  <a:lnTo>
                    <a:pt x="857" y="70"/>
                  </a:lnTo>
                  <a:lnTo>
                    <a:pt x="849" y="72"/>
                  </a:lnTo>
                  <a:lnTo>
                    <a:pt x="839" y="72"/>
                  </a:lnTo>
                  <a:lnTo>
                    <a:pt x="831" y="75"/>
                  </a:lnTo>
                  <a:lnTo>
                    <a:pt x="824" y="77"/>
                  </a:lnTo>
                  <a:lnTo>
                    <a:pt x="833" y="78"/>
                  </a:lnTo>
                  <a:lnTo>
                    <a:pt x="847" y="78"/>
                  </a:lnTo>
                  <a:lnTo>
                    <a:pt x="865" y="78"/>
                  </a:lnTo>
                  <a:lnTo>
                    <a:pt x="879" y="77"/>
                  </a:lnTo>
                  <a:lnTo>
                    <a:pt x="895" y="76"/>
                  </a:lnTo>
                  <a:lnTo>
                    <a:pt x="905" y="72"/>
                  </a:lnTo>
                  <a:lnTo>
                    <a:pt x="908" y="70"/>
                  </a:lnTo>
                  <a:lnTo>
                    <a:pt x="905" y="67"/>
                  </a:lnTo>
                  <a:lnTo>
                    <a:pt x="914" y="67"/>
                  </a:lnTo>
                  <a:lnTo>
                    <a:pt x="922" y="67"/>
                  </a:lnTo>
                  <a:lnTo>
                    <a:pt x="926" y="69"/>
                  </a:lnTo>
                  <a:lnTo>
                    <a:pt x="922" y="72"/>
                  </a:lnTo>
                  <a:lnTo>
                    <a:pt x="933" y="76"/>
                  </a:lnTo>
                  <a:lnTo>
                    <a:pt x="943" y="75"/>
                  </a:lnTo>
                  <a:lnTo>
                    <a:pt x="954" y="72"/>
                  </a:lnTo>
                  <a:lnTo>
                    <a:pt x="964" y="77"/>
                  </a:lnTo>
                  <a:lnTo>
                    <a:pt x="954" y="78"/>
                  </a:lnTo>
                  <a:lnTo>
                    <a:pt x="946" y="81"/>
                  </a:lnTo>
                  <a:lnTo>
                    <a:pt x="939" y="82"/>
                  </a:lnTo>
                  <a:lnTo>
                    <a:pt x="939" y="85"/>
                  </a:lnTo>
                  <a:lnTo>
                    <a:pt x="945" y="86"/>
                  </a:lnTo>
                  <a:lnTo>
                    <a:pt x="958" y="86"/>
                  </a:lnTo>
                  <a:lnTo>
                    <a:pt x="985" y="83"/>
                  </a:lnTo>
                  <a:lnTo>
                    <a:pt x="1025" y="79"/>
                  </a:lnTo>
                  <a:lnTo>
                    <a:pt x="1010" y="85"/>
                  </a:lnTo>
                  <a:lnTo>
                    <a:pt x="994" y="89"/>
                  </a:lnTo>
                  <a:lnTo>
                    <a:pt x="980" y="90"/>
                  </a:lnTo>
                  <a:lnTo>
                    <a:pt x="962" y="90"/>
                  </a:lnTo>
                  <a:lnTo>
                    <a:pt x="946" y="89"/>
                  </a:lnTo>
                  <a:lnTo>
                    <a:pt x="929" y="89"/>
                  </a:lnTo>
                  <a:lnTo>
                    <a:pt x="914" y="90"/>
                  </a:lnTo>
                  <a:lnTo>
                    <a:pt x="899" y="92"/>
                  </a:lnTo>
                  <a:lnTo>
                    <a:pt x="906" y="96"/>
                  </a:lnTo>
                  <a:lnTo>
                    <a:pt x="916" y="96"/>
                  </a:lnTo>
                  <a:lnTo>
                    <a:pt x="924" y="97"/>
                  </a:lnTo>
                  <a:lnTo>
                    <a:pt x="932" y="99"/>
                  </a:lnTo>
                  <a:lnTo>
                    <a:pt x="916" y="101"/>
                  </a:lnTo>
                  <a:lnTo>
                    <a:pt x="914" y="106"/>
                  </a:lnTo>
                  <a:lnTo>
                    <a:pt x="919" y="108"/>
                  </a:lnTo>
                  <a:lnTo>
                    <a:pt x="935" y="110"/>
                  </a:lnTo>
                  <a:lnTo>
                    <a:pt x="956" y="111"/>
                  </a:lnTo>
                  <a:lnTo>
                    <a:pt x="980" y="113"/>
                  </a:lnTo>
                  <a:lnTo>
                    <a:pt x="1006" y="111"/>
                  </a:lnTo>
                  <a:lnTo>
                    <a:pt x="1031" y="108"/>
                  </a:lnTo>
                  <a:lnTo>
                    <a:pt x="1031" y="111"/>
                  </a:lnTo>
                  <a:lnTo>
                    <a:pt x="1031" y="113"/>
                  </a:lnTo>
                  <a:lnTo>
                    <a:pt x="1033" y="114"/>
                  </a:lnTo>
                  <a:lnTo>
                    <a:pt x="1034" y="115"/>
                  </a:lnTo>
                  <a:lnTo>
                    <a:pt x="1033" y="116"/>
                  </a:lnTo>
                  <a:lnTo>
                    <a:pt x="1031" y="116"/>
                  </a:lnTo>
                  <a:lnTo>
                    <a:pt x="1029" y="118"/>
                  </a:lnTo>
                  <a:lnTo>
                    <a:pt x="1028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7534" name="Freeform 574">
              <a:extLst>
                <a:ext uri="{FF2B5EF4-FFF2-40B4-BE49-F238E27FC236}">
                  <a16:creationId xmlns:a16="http://schemas.microsoft.com/office/drawing/2014/main" id="{BB9C83DC-BF91-C9BC-A164-B164D0ED3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3" y="716"/>
              <a:ext cx="44" cy="3"/>
            </a:xfrm>
            <a:custGeom>
              <a:avLst/>
              <a:gdLst>
                <a:gd name="T0" fmla="*/ 0 w 132"/>
                <a:gd name="T1" fmla="*/ 9 h 9"/>
                <a:gd name="T2" fmla="*/ 4 w 132"/>
                <a:gd name="T3" fmla="*/ 9 h 9"/>
                <a:gd name="T4" fmla="*/ 8 w 132"/>
                <a:gd name="T5" fmla="*/ 8 h 9"/>
                <a:gd name="T6" fmla="*/ 9 w 132"/>
                <a:gd name="T7" fmla="*/ 8 h 9"/>
                <a:gd name="T8" fmla="*/ 14 w 132"/>
                <a:gd name="T9" fmla="*/ 7 h 9"/>
                <a:gd name="T10" fmla="*/ 12 w 132"/>
                <a:gd name="T11" fmla="*/ 6 h 9"/>
                <a:gd name="T12" fmla="*/ 9 w 132"/>
                <a:gd name="T13" fmla="*/ 5 h 9"/>
                <a:gd name="T14" fmla="*/ 6 w 132"/>
                <a:gd name="T15" fmla="*/ 5 h 9"/>
                <a:gd name="T16" fmla="*/ 4 w 132"/>
                <a:gd name="T17" fmla="*/ 5 h 9"/>
                <a:gd name="T18" fmla="*/ 19 w 132"/>
                <a:gd name="T19" fmla="*/ 7 h 9"/>
                <a:gd name="T20" fmla="*/ 35 w 132"/>
                <a:gd name="T21" fmla="*/ 8 h 9"/>
                <a:gd name="T22" fmla="*/ 50 w 132"/>
                <a:gd name="T23" fmla="*/ 8 h 9"/>
                <a:gd name="T24" fmla="*/ 68 w 132"/>
                <a:gd name="T25" fmla="*/ 7 h 9"/>
                <a:gd name="T26" fmla="*/ 83 w 132"/>
                <a:gd name="T27" fmla="*/ 6 h 9"/>
                <a:gd name="T28" fmla="*/ 100 w 132"/>
                <a:gd name="T29" fmla="*/ 5 h 9"/>
                <a:gd name="T30" fmla="*/ 118 w 132"/>
                <a:gd name="T31" fmla="*/ 2 h 9"/>
                <a:gd name="T32" fmla="*/ 132 w 132"/>
                <a:gd name="T33" fmla="*/ 0 h 9"/>
                <a:gd name="T34" fmla="*/ 119 w 132"/>
                <a:gd name="T35" fmla="*/ 1 h 9"/>
                <a:gd name="T36" fmla="*/ 106 w 132"/>
                <a:gd name="T37" fmla="*/ 5 h 9"/>
                <a:gd name="T38" fmla="*/ 92 w 132"/>
                <a:gd name="T39" fmla="*/ 6 h 9"/>
                <a:gd name="T40" fmla="*/ 79 w 132"/>
                <a:gd name="T41" fmla="*/ 7 h 9"/>
                <a:gd name="T42" fmla="*/ 65 w 132"/>
                <a:gd name="T43" fmla="*/ 7 h 9"/>
                <a:gd name="T44" fmla="*/ 52 w 132"/>
                <a:gd name="T45" fmla="*/ 8 h 9"/>
                <a:gd name="T46" fmla="*/ 38 w 132"/>
                <a:gd name="T47" fmla="*/ 9 h 9"/>
                <a:gd name="T48" fmla="*/ 25 w 132"/>
                <a:gd name="T49" fmla="*/ 9 h 9"/>
                <a:gd name="T50" fmla="*/ 0 w 132"/>
                <a:gd name="T5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4" y="9"/>
                  </a:lnTo>
                  <a:lnTo>
                    <a:pt x="8" y="8"/>
                  </a:lnTo>
                  <a:lnTo>
                    <a:pt x="9" y="8"/>
                  </a:lnTo>
                  <a:lnTo>
                    <a:pt x="14" y="7"/>
                  </a:lnTo>
                  <a:lnTo>
                    <a:pt x="12" y="6"/>
                  </a:lnTo>
                  <a:lnTo>
                    <a:pt x="9" y="5"/>
                  </a:lnTo>
                  <a:lnTo>
                    <a:pt x="6" y="5"/>
                  </a:lnTo>
                  <a:lnTo>
                    <a:pt x="4" y="5"/>
                  </a:lnTo>
                  <a:lnTo>
                    <a:pt x="19" y="7"/>
                  </a:lnTo>
                  <a:lnTo>
                    <a:pt x="35" y="8"/>
                  </a:lnTo>
                  <a:lnTo>
                    <a:pt x="50" y="8"/>
                  </a:lnTo>
                  <a:lnTo>
                    <a:pt x="68" y="7"/>
                  </a:lnTo>
                  <a:lnTo>
                    <a:pt x="83" y="6"/>
                  </a:lnTo>
                  <a:lnTo>
                    <a:pt x="100" y="5"/>
                  </a:lnTo>
                  <a:lnTo>
                    <a:pt x="118" y="2"/>
                  </a:lnTo>
                  <a:lnTo>
                    <a:pt x="132" y="0"/>
                  </a:lnTo>
                  <a:lnTo>
                    <a:pt x="119" y="1"/>
                  </a:lnTo>
                  <a:lnTo>
                    <a:pt x="106" y="5"/>
                  </a:lnTo>
                  <a:lnTo>
                    <a:pt x="92" y="6"/>
                  </a:lnTo>
                  <a:lnTo>
                    <a:pt x="79" y="7"/>
                  </a:lnTo>
                  <a:lnTo>
                    <a:pt x="65" y="7"/>
                  </a:lnTo>
                  <a:lnTo>
                    <a:pt x="52" y="8"/>
                  </a:lnTo>
                  <a:lnTo>
                    <a:pt x="38" y="9"/>
                  </a:lnTo>
                  <a:lnTo>
                    <a:pt x="25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7535" name="Freeform 575">
              <a:extLst>
                <a:ext uri="{FF2B5EF4-FFF2-40B4-BE49-F238E27FC236}">
                  <a16:creationId xmlns:a16="http://schemas.microsoft.com/office/drawing/2014/main" id="{CBED3DC1-CA6C-9DCD-0BAF-984E96C79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" y="719"/>
              <a:ext cx="576" cy="39"/>
            </a:xfrm>
            <a:custGeom>
              <a:avLst/>
              <a:gdLst>
                <a:gd name="T0" fmla="*/ 1300 w 1728"/>
                <a:gd name="T1" fmla="*/ 6 h 116"/>
                <a:gd name="T2" fmla="*/ 1302 w 1728"/>
                <a:gd name="T3" fmla="*/ 12 h 116"/>
                <a:gd name="T4" fmla="*/ 1272 w 1728"/>
                <a:gd name="T5" fmla="*/ 12 h 116"/>
                <a:gd name="T6" fmla="*/ 1258 w 1728"/>
                <a:gd name="T7" fmla="*/ 15 h 116"/>
                <a:gd name="T8" fmla="*/ 1072 w 1728"/>
                <a:gd name="T9" fmla="*/ 24 h 116"/>
                <a:gd name="T10" fmla="*/ 989 w 1728"/>
                <a:gd name="T11" fmla="*/ 39 h 116"/>
                <a:gd name="T12" fmla="*/ 884 w 1728"/>
                <a:gd name="T13" fmla="*/ 67 h 116"/>
                <a:gd name="T14" fmla="*/ 941 w 1728"/>
                <a:gd name="T15" fmla="*/ 64 h 116"/>
                <a:gd name="T16" fmla="*/ 989 w 1728"/>
                <a:gd name="T17" fmla="*/ 56 h 116"/>
                <a:gd name="T18" fmla="*/ 1107 w 1728"/>
                <a:gd name="T19" fmla="*/ 42 h 116"/>
                <a:gd name="T20" fmla="*/ 1099 w 1728"/>
                <a:gd name="T21" fmla="*/ 49 h 116"/>
                <a:gd name="T22" fmla="*/ 1101 w 1728"/>
                <a:gd name="T23" fmla="*/ 59 h 116"/>
                <a:gd name="T24" fmla="*/ 1114 w 1728"/>
                <a:gd name="T25" fmla="*/ 73 h 116"/>
                <a:gd name="T26" fmla="*/ 1139 w 1728"/>
                <a:gd name="T27" fmla="*/ 81 h 116"/>
                <a:gd name="T28" fmla="*/ 1157 w 1728"/>
                <a:gd name="T29" fmla="*/ 68 h 116"/>
                <a:gd name="T30" fmla="*/ 1208 w 1728"/>
                <a:gd name="T31" fmla="*/ 63 h 116"/>
                <a:gd name="T32" fmla="*/ 1126 w 1728"/>
                <a:gd name="T33" fmla="*/ 57 h 116"/>
                <a:gd name="T34" fmla="*/ 1181 w 1728"/>
                <a:gd name="T35" fmla="*/ 46 h 116"/>
                <a:gd name="T36" fmla="*/ 1210 w 1728"/>
                <a:gd name="T37" fmla="*/ 38 h 116"/>
                <a:gd name="T38" fmla="*/ 1246 w 1728"/>
                <a:gd name="T39" fmla="*/ 38 h 116"/>
                <a:gd name="T40" fmla="*/ 1200 w 1728"/>
                <a:gd name="T41" fmla="*/ 44 h 116"/>
                <a:gd name="T42" fmla="*/ 1267 w 1728"/>
                <a:gd name="T43" fmla="*/ 53 h 116"/>
                <a:gd name="T44" fmla="*/ 1329 w 1728"/>
                <a:gd name="T45" fmla="*/ 48 h 116"/>
                <a:gd name="T46" fmla="*/ 1327 w 1728"/>
                <a:gd name="T47" fmla="*/ 37 h 116"/>
                <a:gd name="T48" fmla="*/ 1320 w 1728"/>
                <a:gd name="T49" fmla="*/ 27 h 116"/>
                <a:gd name="T50" fmla="*/ 1360 w 1728"/>
                <a:gd name="T51" fmla="*/ 22 h 116"/>
                <a:gd name="T52" fmla="*/ 1417 w 1728"/>
                <a:gd name="T53" fmla="*/ 14 h 116"/>
                <a:gd name="T54" fmla="*/ 1406 w 1728"/>
                <a:gd name="T55" fmla="*/ 19 h 116"/>
                <a:gd name="T56" fmla="*/ 1450 w 1728"/>
                <a:gd name="T57" fmla="*/ 38 h 116"/>
                <a:gd name="T58" fmla="*/ 1615 w 1728"/>
                <a:gd name="T59" fmla="*/ 31 h 116"/>
                <a:gd name="T60" fmla="*/ 1678 w 1728"/>
                <a:gd name="T61" fmla="*/ 12 h 116"/>
                <a:gd name="T62" fmla="*/ 1674 w 1728"/>
                <a:gd name="T63" fmla="*/ 20 h 116"/>
                <a:gd name="T64" fmla="*/ 1615 w 1728"/>
                <a:gd name="T65" fmla="*/ 38 h 116"/>
                <a:gd name="T66" fmla="*/ 1594 w 1728"/>
                <a:gd name="T67" fmla="*/ 56 h 116"/>
                <a:gd name="T68" fmla="*/ 1540 w 1728"/>
                <a:gd name="T69" fmla="*/ 64 h 116"/>
                <a:gd name="T70" fmla="*/ 1473 w 1728"/>
                <a:gd name="T71" fmla="*/ 68 h 116"/>
                <a:gd name="T72" fmla="*/ 1543 w 1728"/>
                <a:gd name="T73" fmla="*/ 53 h 116"/>
                <a:gd name="T74" fmla="*/ 1471 w 1728"/>
                <a:gd name="T75" fmla="*/ 52 h 116"/>
                <a:gd name="T76" fmla="*/ 1433 w 1728"/>
                <a:gd name="T77" fmla="*/ 64 h 116"/>
                <a:gd name="T78" fmla="*/ 1380 w 1728"/>
                <a:gd name="T79" fmla="*/ 66 h 116"/>
                <a:gd name="T80" fmla="*/ 1348 w 1728"/>
                <a:gd name="T81" fmla="*/ 57 h 116"/>
                <a:gd name="T82" fmla="*/ 1300 w 1728"/>
                <a:gd name="T83" fmla="*/ 68 h 116"/>
                <a:gd name="T84" fmla="*/ 1157 w 1728"/>
                <a:gd name="T85" fmla="*/ 82 h 116"/>
                <a:gd name="T86" fmla="*/ 1214 w 1728"/>
                <a:gd name="T87" fmla="*/ 85 h 116"/>
                <a:gd name="T88" fmla="*/ 1308 w 1728"/>
                <a:gd name="T89" fmla="*/ 92 h 116"/>
                <a:gd name="T90" fmla="*/ 1409 w 1728"/>
                <a:gd name="T91" fmla="*/ 87 h 116"/>
                <a:gd name="T92" fmla="*/ 1463 w 1728"/>
                <a:gd name="T93" fmla="*/ 93 h 116"/>
                <a:gd name="T94" fmla="*/ 1664 w 1728"/>
                <a:gd name="T95" fmla="*/ 66 h 116"/>
                <a:gd name="T96" fmla="*/ 1684 w 1728"/>
                <a:gd name="T97" fmla="*/ 77 h 116"/>
                <a:gd name="T98" fmla="*/ 1661 w 1728"/>
                <a:gd name="T99" fmla="*/ 94 h 116"/>
                <a:gd name="T100" fmla="*/ 1651 w 1728"/>
                <a:gd name="T101" fmla="*/ 97 h 116"/>
                <a:gd name="T102" fmla="*/ 1631 w 1728"/>
                <a:gd name="T103" fmla="*/ 115 h 116"/>
                <a:gd name="T104" fmla="*/ 1701 w 1728"/>
                <a:gd name="T105" fmla="*/ 114 h 116"/>
                <a:gd name="T106" fmla="*/ 4 w 1728"/>
                <a:gd name="T107" fmla="*/ 71 h 116"/>
                <a:gd name="T108" fmla="*/ 1069 w 1728"/>
                <a:gd name="T109" fmla="*/ 5 h 116"/>
                <a:gd name="T110" fmla="*/ 1045 w 1728"/>
                <a:gd name="T111" fmla="*/ 22 h 116"/>
                <a:gd name="T112" fmla="*/ 1103 w 1728"/>
                <a:gd name="T113" fmla="*/ 14 h 116"/>
                <a:gd name="T114" fmla="*/ 1126 w 1728"/>
                <a:gd name="T115" fmla="*/ 19 h 116"/>
                <a:gd name="T116" fmla="*/ 1181 w 1728"/>
                <a:gd name="T117" fmla="*/ 17 h 116"/>
                <a:gd name="T118" fmla="*/ 1197 w 1728"/>
                <a:gd name="T119" fmla="*/ 7 h 116"/>
                <a:gd name="T120" fmla="*/ 1307 w 1728"/>
                <a:gd name="T121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28" h="116">
                  <a:moveTo>
                    <a:pt x="1380" y="0"/>
                  </a:moveTo>
                  <a:lnTo>
                    <a:pt x="1369" y="0"/>
                  </a:lnTo>
                  <a:lnTo>
                    <a:pt x="1358" y="1"/>
                  </a:lnTo>
                  <a:lnTo>
                    <a:pt x="1347" y="1"/>
                  </a:lnTo>
                  <a:lnTo>
                    <a:pt x="1334" y="2"/>
                  </a:lnTo>
                  <a:lnTo>
                    <a:pt x="1323" y="5"/>
                  </a:lnTo>
                  <a:lnTo>
                    <a:pt x="1312" y="6"/>
                  </a:lnTo>
                  <a:lnTo>
                    <a:pt x="1300" y="6"/>
                  </a:lnTo>
                  <a:lnTo>
                    <a:pt x="1289" y="7"/>
                  </a:lnTo>
                  <a:lnTo>
                    <a:pt x="1285" y="7"/>
                  </a:lnTo>
                  <a:lnTo>
                    <a:pt x="1280" y="7"/>
                  </a:lnTo>
                  <a:lnTo>
                    <a:pt x="1275" y="8"/>
                  </a:lnTo>
                  <a:lnTo>
                    <a:pt x="1273" y="10"/>
                  </a:lnTo>
                  <a:lnTo>
                    <a:pt x="1281" y="15"/>
                  </a:lnTo>
                  <a:lnTo>
                    <a:pt x="1291" y="14"/>
                  </a:lnTo>
                  <a:lnTo>
                    <a:pt x="1302" y="12"/>
                  </a:lnTo>
                  <a:lnTo>
                    <a:pt x="1312" y="10"/>
                  </a:lnTo>
                  <a:lnTo>
                    <a:pt x="1302" y="15"/>
                  </a:lnTo>
                  <a:lnTo>
                    <a:pt x="1291" y="15"/>
                  </a:lnTo>
                  <a:lnTo>
                    <a:pt x="1280" y="15"/>
                  </a:lnTo>
                  <a:lnTo>
                    <a:pt x="1267" y="15"/>
                  </a:lnTo>
                  <a:lnTo>
                    <a:pt x="1270" y="14"/>
                  </a:lnTo>
                  <a:lnTo>
                    <a:pt x="1270" y="12"/>
                  </a:lnTo>
                  <a:lnTo>
                    <a:pt x="1272" y="12"/>
                  </a:lnTo>
                  <a:lnTo>
                    <a:pt x="1272" y="10"/>
                  </a:lnTo>
                  <a:lnTo>
                    <a:pt x="1270" y="8"/>
                  </a:lnTo>
                  <a:lnTo>
                    <a:pt x="1266" y="7"/>
                  </a:lnTo>
                  <a:lnTo>
                    <a:pt x="1262" y="7"/>
                  </a:lnTo>
                  <a:lnTo>
                    <a:pt x="1258" y="8"/>
                  </a:lnTo>
                  <a:lnTo>
                    <a:pt x="1254" y="10"/>
                  </a:lnTo>
                  <a:lnTo>
                    <a:pt x="1256" y="14"/>
                  </a:lnTo>
                  <a:lnTo>
                    <a:pt x="1258" y="15"/>
                  </a:lnTo>
                  <a:lnTo>
                    <a:pt x="1258" y="16"/>
                  </a:lnTo>
                  <a:lnTo>
                    <a:pt x="1232" y="19"/>
                  </a:lnTo>
                  <a:lnTo>
                    <a:pt x="1205" y="20"/>
                  </a:lnTo>
                  <a:lnTo>
                    <a:pt x="1178" y="21"/>
                  </a:lnTo>
                  <a:lnTo>
                    <a:pt x="1151" y="21"/>
                  </a:lnTo>
                  <a:lnTo>
                    <a:pt x="1124" y="21"/>
                  </a:lnTo>
                  <a:lnTo>
                    <a:pt x="1099" y="22"/>
                  </a:lnTo>
                  <a:lnTo>
                    <a:pt x="1072" y="24"/>
                  </a:lnTo>
                  <a:lnTo>
                    <a:pt x="1045" y="27"/>
                  </a:lnTo>
                  <a:lnTo>
                    <a:pt x="1053" y="30"/>
                  </a:lnTo>
                  <a:lnTo>
                    <a:pt x="1064" y="31"/>
                  </a:lnTo>
                  <a:lnTo>
                    <a:pt x="1072" y="34"/>
                  </a:lnTo>
                  <a:lnTo>
                    <a:pt x="1077" y="39"/>
                  </a:lnTo>
                  <a:lnTo>
                    <a:pt x="1050" y="38"/>
                  </a:lnTo>
                  <a:lnTo>
                    <a:pt x="1018" y="38"/>
                  </a:lnTo>
                  <a:lnTo>
                    <a:pt x="989" y="39"/>
                  </a:lnTo>
                  <a:lnTo>
                    <a:pt x="961" y="43"/>
                  </a:lnTo>
                  <a:lnTo>
                    <a:pt x="932" y="46"/>
                  </a:lnTo>
                  <a:lnTo>
                    <a:pt x="903" y="52"/>
                  </a:lnTo>
                  <a:lnTo>
                    <a:pt x="876" y="58"/>
                  </a:lnTo>
                  <a:lnTo>
                    <a:pt x="848" y="64"/>
                  </a:lnTo>
                  <a:lnTo>
                    <a:pt x="860" y="65"/>
                  </a:lnTo>
                  <a:lnTo>
                    <a:pt x="873" y="66"/>
                  </a:lnTo>
                  <a:lnTo>
                    <a:pt x="884" y="67"/>
                  </a:lnTo>
                  <a:lnTo>
                    <a:pt x="898" y="67"/>
                  </a:lnTo>
                  <a:lnTo>
                    <a:pt x="909" y="67"/>
                  </a:lnTo>
                  <a:lnTo>
                    <a:pt x="922" y="67"/>
                  </a:lnTo>
                  <a:lnTo>
                    <a:pt x="934" y="67"/>
                  </a:lnTo>
                  <a:lnTo>
                    <a:pt x="948" y="66"/>
                  </a:lnTo>
                  <a:lnTo>
                    <a:pt x="946" y="65"/>
                  </a:lnTo>
                  <a:lnTo>
                    <a:pt x="943" y="64"/>
                  </a:lnTo>
                  <a:lnTo>
                    <a:pt x="941" y="64"/>
                  </a:lnTo>
                  <a:lnTo>
                    <a:pt x="953" y="64"/>
                  </a:lnTo>
                  <a:lnTo>
                    <a:pt x="965" y="66"/>
                  </a:lnTo>
                  <a:lnTo>
                    <a:pt x="975" y="67"/>
                  </a:lnTo>
                  <a:lnTo>
                    <a:pt x="984" y="63"/>
                  </a:lnTo>
                  <a:lnTo>
                    <a:pt x="982" y="61"/>
                  </a:lnTo>
                  <a:lnTo>
                    <a:pt x="978" y="59"/>
                  </a:lnTo>
                  <a:lnTo>
                    <a:pt x="975" y="59"/>
                  </a:lnTo>
                  <a:lnTo>
                    <a:pt x="989" y="56"/>
                  </a:lnTo>
                  <a:lnTo>
                    <a:pt x="1005" y="53"/>
                  </a:lnTo>
                  <a:lnTo>
                    <a:pt x="1020" y="52"/>
                  </a:lnTo>
                  <a:lnTo>
                    <a:pt x="1036" y="50"/>
                  </a:lnTo>
                  <a:lnTo>
                    <a:pt x="1051" y="49"/>
                  </a:lnTo>
                  <a:lnTo>
                    <a:pt x="1069" y="48"/>
                  </a:lnTo>
                  <a:lnTo>
                    <a:pt x="1083" y="45"/>
                  </a:lnTo>
                  <a:lnTo>
                    <a:pt x="1099" y="43"/>
                  </a:lnTo>
                  <a:lnTo>
                    <a:pt x="1107" y="42"/>
                  </a:lnTo>
                  <a:lnTo>
                    <a:pt x="1118" y="43"/>
                  </a:lnTo>
                  <a:lnTo>
                    <a:pt x="1128" y="44"/>
                  </a:lnTo>
                  <a:lnTo>
                    <a:pt x="1139" y="46"/>
                  </a:lnTo>
                  <a:lnTo>
                    <a:pt x="1131" y="49"/>
                  </a:lnTo>
                  <a:lnTo>
                    <a:pt x="1124" y="50"/>
                  </a:lnTo>
                  <a:lnTo>
                    <a:pt x="1117" y="50"/>
                  </a:lnTo>
                  <a:lnTo>
                    <a:pt x="1107" y="49"/>
                  </a:lnTo>
                  <a:lnTo>
                    <a:pt x="1099" y="49"/>
                  </a:lnTo>
                  <a:lnTo>
                    <a:pt x="1091" y="50"/>
                  </a:lnTo>
                  <a:lnTo>
                    <a:pt x="1085" y="53"/>
                  </a:lnTo>
                  <a:lnTo>
                    <a:pt x="1082" y="57"/>
                  </a:lnTo>
                  <a:lnTo>
                    <a:pt x="1083" y="59"/>
                  </a:lnTo>
                  <a:lnTo>
                    <a:pt x="1091" y="58"/>
                  </a:lnTo>
                  <a:lnTo>
                    <a:pt x="1099" y="57"/>
                  </a:lnTo>
                  <a:lnTo>
                    <a:pt x="1107" y="59"/>
                  </a:lnTo>
                  <a:lnTo>
                    <a:pt x="1101" y="59"/>
                  </a:lnTo>
                  <a:lnTo>
                    <a:pt x="1096" y="59"/>
                  </a:lnTo>
                  <a:lnTo>
                    <a:pt x="1091" y="61"/>
                  </a:lnTo>
                  <a:lnTo>
                    <a:pt x="1091" y="63"/>
                  </a:lnTo>
                  <a:lnTo>
                    <a:pt x="1096" y="66"/>
                  </a:lnTo>
                  <a:lnTo>
                    <a:pt x="1107" y="67"/>
                  </a:lnTo>
                  <a:lnTo>
                    <a:pt x="1117" y="66"/>
                  </a:lnTo>
                  <a:lnTo>
                    <a:pt x="1126" y="66"/>
                  </a:lnTo>
                  <a:lnTo>
                    <a:pt x="1114" y="73"/>
                  </a:lnTo>
                  <a:lnTo>
                    <a:pt x="1101" y="73"/>
                  </a:lnTo>
                  <a:lnTo>
                    <a:pt x="1088" y="72"/>
                  </a:lnTo>
                  <a:lnTo>
                    <a:pt x="1074" y="75"/>
                  </a:lnTo>
                  <a:lnTo>
                    <a:pt x="1088" y="78"/>
                  </a:lnTo>
                  <a:lnTo>
                    <a:pt x="1099" y="80"/>
                  </a:lnTo>
                  <a:lnTo>
                    <a:pt x="1112" y="81"/>
                  </a:lnTo>
                  <a:lnTo>
                    <a:pt x="1126" y="81"/>
                  </a:lnTo>
                  <a:lnTo>
                    <a:pt x="1139" y="81"/>
                  </a:lnTo>
                  <a:lnTo>
                    <a:pt x="1152" y="80"/>
                  </a:lnTo>
                  <a:lnTo>
                    <a:pt x="1166" y="78"/>
                  </a:lnTo>
                  <a:lnTo>
                    <a:pt x="1178" y="75"/>
                  </a:lnTo>
                  <a:lnTo>
                    <a:pt x="1171" y="73"/>
                  </a:lnTo>
                  <a:lnTo>
                    <a:pt x="1165" y="73"/>
                  </a:lnTo>
                  <a:lnTo>
                    <a:pt x="1157" y="73"/>
                  </a:lnTo>
                  <a:lnTo>
                    <a:pt x="1149" y="73"/>
                  </a:lnTo>
                  <a:lnTo>
                    <a:pt x="1157" y="68"/>
                  </a:lnTo>
                  <a:lnTo>
                    <a:pt x="1165" y="67"/>
                  </a:lnTo>
                  <a:lnTo>
                    <a:pt x="1174" y="67"/>
                  </a:lnTo>
                  <a:lnTo>
                    <a:pt x="1184" y="68"/>
                  </a:lnTo>
                  <a:lnTo>
                    <a:pt x="1193" y="71"/>
                  </a:lnTo>
                  <a:lnTo>
                    <a:pt x="1203" y="71"/>
                  </a:lnTo>
                  <a:lnTo>
                    <a:pt x="1210" y="68"/>
                  </a:lnTo>
                  <a:lnTo>
                    <a:pt x="1219" y="66"/>
                  </a:lnTo>
                  <a:lnTo>
                    <a:pt x="1208" y="63"/>
                  </a:lnTo>
                  <a:lnTo>
                    <a:pt x="1195" y="61"/>
                  </a:lnTo>
                  <a:lnTo>
                    <a:pt x="1181" y="59"/>
                  </a:lnTo>
                  <a:lnTo>
                    <a:pt x="1168" y="59"/>
                  </a:lnTo>
                  <a:lnTo>
                    <a:pt x="1157" y="59"/>
                  </a:lnTo>
                  <a:lnTo>
                    <a:pt x="1143" y="59"/>
                  </a:lnTo>
                  <a:lnTo>
                    <a:pt x="1130" y="59"/>
                  </a:lnTo>
                  <a:lnTo>
                    <a:pt x="1117" y="57"/>
                  </a:lnTo>
                  <a:lnTo>
                    <a:pt x="1126" y="57"/>
                  </a:lnTo>
                  <a:lnTo>
                    <a:pt x="1136" y="57"/>
                  </a:lnTo>
                  <a:lnTo>
                    <a:pt x="1147" y="57"/>
                  </a:lnTo>
                  <a:lnTo>
                    <a:pt x="1157" y="57"/>
                  </a:lnTo>
                  <a:lnTo>
                    <a:pt x="1166" y="57"/>
                  </a:lnTo>
                  <a:lnTo>
                    <a:pt x="1174" y="56"/>
                  </a:lnTo>
                  <a:lnTo>
                    <a:pt x="1179" y="53"/>
                  </a:lnTo>
                  <a:lnTo>
                    <a:pt x="1184" y="49"/>
                  </a:lnTo>
                  <a:lnTo>
                    <a:pt x="1181" y="46"/>
                  </a:lnTo>
                  <a:lnTo>
                    <a:pt x="1171" y="46"/>
                  </a:lnTo>
                  <a:lnTo>
                    <a:pt x="1162" y="45"/>
                  </a:lnTo>
                  <a:lnTo>
                    <a:pt x="1155" y="39"/>
                  </a:lnTo>
                  <a:lnTo>
                    <a:pt x="1168" y="42"/>
                  </a:lnTo>
                  <a:lnTo>
                    <a:pt x="1184" y="43"/>
                  </a:lnTo>
                  <a:lnTo>
                    <a:pt x="1197" y="44"/>
                  </a:lnTo>
                  <a:lnTo>
                    <a:pt x="1210" y="39"/>
                  </a:lnTo>
                  <a:lnTo>
                    <a:pt x="1210" y="38"/>
                  </a:lnTo>
                  <a:lnTo>
                    <a:pt x="1208" y="38"/>
                  </a:lnTo>
                  <a:lnTo>
                    <a:pt x="1206" y="37"/>
                  </a:lnTo>
                  <a:lnTo>
                    <a:pt x="1218" y="37"/>
                  </a:lnTo>
                  <a:lnTo>
                    <a:pt x="1229" y="37"/>
                  </a:lnTo>
                  <a:lnTo>
                    <a:pt x="1241" y="37"/>
                  </a:lnTo>
                  <a:lnTo>
                    <a:pt x="1254" y="37"/>
                  </a:lnTo>
                  <a:lnTo>
                    <a:pt x="1248" y="37"/>
                  </a:lnTo>
                  <a:lnTo>
                    <a:pt x="1246" y="38"/>
                  </a:lnTo>
                  <a:lnTo>
                    <a:pt x="1245" y="39"/>
                  </a:lnTo>
                  <a:lnTo>
                    <a:pt x="1245" y="44"/>
                  </a:lnTo>
                  <a:lnTo>
                    <a:pt x="1237" y="44"/>
                  </a:lnTo>
                  <a:lnTo>
                    <a:pt x="1229" y="44"/>
                  </a:lnTo>
                  <a:lnTo>
                    <a:pt x="1222" y="43"/>
                  </a:lnTo>
                  <a:lnTo>
                    <a:pt x="1214" y="43"/>
                  </a:lnTo>
                  <a:lnTo>
                    <a:pt x="1208" y="43"/>
                  </a:lnTo>
                  <a:lnTo>
                    <a:pt x="1200" y="44"/>
                  </a:lnTo>
                  <a:lnTo>
                    <a:pt x="1193" y="46"/>
                  </a:lnTo>
                  <a:lnTo>
                    <a:pt x="1187" y="50"/>
                  </a:lnTo>
                  <a:lnTo>
                    <a:pt x="1200" y="53"/>
                  </a:lnTo>
                  <a:lnTo>
                    <a:pt x="1214" y="54"/>
                  </a:lnTo>
                  <a:lnTo>
                    <a:pt x="1227" y="54"/>
                  </a:lnTo>
                  <a:lnTo>
                    <a:pt x="1241" y="54"/>
                  </a:lnTo>
                  <a:lnTo>
                    <a:pt x="1254" y="54"/>
                  </a:lnTo>
                  <a:lnTo>
                    <a:pt x="1267" y="53"/>
                  </a:lnTo>
                  <a:lnTo>
                    <a:pt x="1281" y="53"/>
                  </a:lnTo>
                  <a:lnTo>
                    <a:pt x="1294" y="53"/>
                  </a:lnTo>
                  <a:lnTo>
                    <a:pt x="1296" y="52"/>
                  </a:lnTo>
                  <a:lnTo>
                    <a:pt x="1299" y="50"/>
                  </a:lnTo>
                  <a:lnTo>
                    <a:pt x="1302" y="49"/>
                  </a:lnTo>
                  <a:lnTo>
                    <a:pt x="1304" y="48"/>
                  </a:lnTo>
                  <a:lnTo>
                    <a:pt x="1318" y="48"/>
                  </a:lnTo>
                  <a:lnTo>
                    <a:pt x="1329" y="48"/>
                  </a:lnTo>
                  <a:lnTo>
                    <a:pt x="1342" y="48"/>
                  </a:lnTo>
                  <a:lnTo>
                    <a:pt x="1353" y="45"/>
                  </a:lnTo>
                  <a:lnTo>
                    <a:pt x="1360" y="43"/>
                  </a:lnTo>
                  <a:lnTo>
                    <a:pt x="1358" y="42"/>
                  </a:lnTo>
                  <a:lnTo>
                    <a:pt x="1353" y="38"/>
                  </a:lnTo>
                  <a:lnTo>
                    <a:pt x="1350" y="38"/>
                  </a:lnTo>
                  <a:lnTo>
                    <a:pt x="1339" y="37"/>
                  </a:lnTo>
                  <a:lnTo>
                    <a:pt x="1327" y="37"/>
                  </a:lnTo>
                  <a:lnTo>
                    <a:pt x="1315" y="39"/>
                  </a:lnTo>
                  <a:lnTo>
                    <a:pt x="1304" y="39"/>
                  </a:lnTo>
                  <a:lnTo>
                    <a:pt x="1312" y="34"/>
                  </a:lnTo>
                  <a:lnTo>
                    <a:pt x="1323" y="34"/>
                  </a:lnTo>
                  <a:lnTo>
                    <a:pt x="1334" y="34"/>
                  </a:lnTo>
                  <a:lnTo>
                    <a:pt x="1337" y="30"/>
                  </a:lnTo>
                  <a:lnTo>
                    <a:pt x="1331" y="27"/>
                  </a:lnTo>
                  <a:lnTo>
                    <a:pt x="1320" y="27"/>
                  </a:lnTo>
                  <a:lnTo>
                    <a:pt x="1308" y="27"/>
                  </a:lnTo>
                  <a:lnTo>
                    <a:pt x="1294" y="27"/>
                  </a:lnTo>
                  <a:lnTo>
                    <a:pt x="1304" y="24"/>
                  </a:lnTo>
                  <a:lnTo>
                    <a:pt x="1315" y="24"/>
                  </a:lnTo>
                  <a:lnTo>
                    <a:pt x="1327" y="24"/>
                  </a:lnTo>
                  <a:lnTo>
                    <a:pt x="1339" y="24"/>
                  </a:lnTo>
                  <a:lnTo>
                    <a:pt x="1350" y="24"/>
                  </a:lnTo>
                  <a:lnTo>
                    <a:pt x="1360" y="22"/>
                  </a:lnTo>
                  <a:lnTo>
                    <a:pt x="1371" y="20"/>
                  </a:lnTo>
                  <a:lnTo>
                    <a:pt x="1380" y="15"/>
                  </a:lnTo>
                  <a:lnTo>
                    <a:pt x="1383" y="15"/>
                  </a:lnTo>
                  <a:lnTo>
                    <a:pt x="1385" y="17"/>
                  </a:lnTo>
                  <a:lnTo>
                    <a:pt x="1385" y="20"/>
                  </a:lnTo>
                  <a:lnTo>
                    <a:pt x="1388" y="20"/>
                  </a:lnTo>
                  <a:lnTo>
                    <a:pt x="1402" y="15"/>
                  </a:lnTo>
                  <a:lnTo>
                    <a:pt x="1417" y="14"/>
                  </a:lnTo>
                  <a:lnTo>
                    <a:pt x="1431" y="12"/>
                  </a:lnTo>
                  <a:lnTo>
                    <a:pt x="1444" y="10"/>
                  </a:lnTo>
                  <a:lnTo>
                    <a:pt x="1436" y="10"/>
                  </a:lnTo>
                  <a:lnTo>
                    <a:pt x="1428" y="12"/>
                  </a:lnTo>
                  <a:lnTo>
                    <a:pt x="1419" y="14"/>
                  </a:lnTo>
                  <a:lnTo>
                    <a:pt x="1412" y="15"/>
                  </a:lnTo>
                  <a:lnTo>
                    <a:pt x="1407" y="16"/>
                  </a:lnTo>
                  <a:lnTo>
                    <a:pt x="1406" y="19"/>
                  </a:lnTo>
                  <a:lnTo>
                    <a:pt x="1402" y="21"/>
                  </a:lnTo>
                  <a:lnTo>
                    <a:pt x="1398" y="24"/>
                  </a:lnTo>
                  <a:lnTo>
                    <a:pt x="1406" y="27"/>
                  </a:lnTo>
                  <a:lnTo>
                    <a:pt x="1415" y="29"/>
                  </a:lnTo>
                  <a:lnTo>
                    <a:pt x="1423" y="31"/>
                  </a:lnTo>
                  <a:lnTo>
                    <a:pt x="1433" y="35"/>
                  </a:lnTo>
                  <a:lnTo>
                    <a:pt x="1441" y="37"/>
                  </a:lnTo>
                  <a:lnTo>
                    <a:pt x="1450" y="38"/>
                  </a:lnTo>
                  <a:lnTo>
                    <a:pt x="1457" y="39"/>
                  </a:lnTo>
                  <a:lnTo>
                    <a:pt x="1467" y="38"/>
                  </a:lnTo>
                  <a:lnTo>
                    <a:pt x="1502" y="38"/>
                  </a:lnTo>
                  <a:lnTo>
                    <a:pt x="1534" y="38"/>
                  </a:lnTo>
                  <a:lnTo>
                    <a:pt x="1562" y="37"/>
                  </a:lnTo>
                  <a:lnTo>
                    <a:pt x="1586" y="36"/>
                  </a:lnTo>
                  <a:lnTo>
                    <a:pt x="1604" y="35"/>
                  </a:lnTo>
                  <a:lnTo>
                    <a:pt x="1615" y="31"/>
                  </a:lnTo>
                  <a:lnTo>
                    <a:pt x="1618" y="28"/>
                  </a:lnTo>
                  <a:lnTo>
                    <a:pt x="1615" y="24"/>
                  </a:lnTo>
                  <a:lnTo>
                    <a:pt x="1626" y="22"/>
                  </a:lnTo>
                  <a:lnTo>
                    <a:pt x="1636" y="21"/>
                  </a:lnTo>
                  <a:lnTo>
                    <a:pt x="1647" y="20"/>
                  </a:lnTo>
                  <a:lnTo>
                    <a:pt x="1657" y="17"/>
                  </a:lnTo>
                  <a:lnTo>
                    <a:pt x="1666" y="15"/>
                  </a:lnTo>
                  <a:lnTo>
                    <a:pt x="1678" y="12"/>
                  </a:lnTo>
                  <a:lnTo>
                    <a:pt x="1688" y="9"/>
                  </a:lnTo>
                  <a:lnTo>
                    <a:pt x="1699" y="8"/>
                  </a:lnTo>
                  <a:lnTo>
                    <a:pt x="1693" y="12"/>
                  </a:lnTo>
                  <a:lnTo>
                    <a:pt x="1690" y="15"/>
                  </a:lnTo>
                  <a:lnTo>
                    <a:pt x="1691" y="16"/>
                  </a:lnTo>
                  <a:lnTo>
                    <a:pt x="1704" y="15"/>
                  </a:lnTo>
                  <a:lnTo>
                    <a:pt x="1691" y="17"/>
                  </a:lnTo>
                  <a:lnTo>
                    <a:pt x="1674" y="20"/>
                  </a:lnTo>
                  <a:lnTo>
                    <a:pt x="1657" y="22"/>
                  </a:lnTo>
                  <a:lnTo>
                    <a:pt x="1642" y="26"/>
                  </a:lnTo>
                  <a:lnTo>
                    <a:pt x="1631" y="28"/>
                  </a:lnTo>
                  <a:lnTo>
                    <a:pt x="1626" y="30"/>
                  </a:lnTo>
                  <a:lnTo>
                    <a:pt x="1628" y="31"/>
                  </a:lnTo>
                  <a:lnTo>
                    <a:pt x="1644" y="34"/>
                  </a:lnTo>
                  <a:lnTo>
                    <a:pt x="1631" y="36"/>
                  </a:lnTo>
                  <a:lnTo>
                    <a:pt x="1615" y="38"/>
                  </a:lnTo>
                  <a:lnTo>
                    <a:pt x="1602" y="42"/>
                  </a:lnTo>
                  <a:lnTo>
                    <a:pt x="1590" y="44"/>
                  </a:lnTo>
                  <a:lnTo>
                    <a:pt x="1586" y="46"/>
                  </a:lnTo>
                  <a:lnTo>
                    <a:pt x="1588" y="49"/>
                  </a:lnTo>
                  <a:lnTo>
                    <a:pt x="1599" y="50"/>
                  </a:lnTo>
                  <a:lnTo>
                    <a:pt x="1624" y="53"/>
                  </a:lnTo>
                  <a:lnTo>
                    <a:pt x="1609" y="56"/>
                  </a:lnTo>
                  <a:lnTo>
                    <a:pt x="1594" y="56"/>
                  </a:lnTo>
                  <a:lnTo>
                    <a:pt x="1584" y="57"/>
                  </a:lnTo>
                  <a:lnTo>
                    <a:pt x="1586" y="58"/>
                  </a:lnTo>
                  <a:lnTo>
                    <a:pt x="1576" y="56"/>
                  </a:lnTo>
                  <a:lnTo>
                    <a:pt x="1569" y="58"/>
                  </a:lnTo>
                  <a:lnTo>
                    <a:pt x="1565" y="63"/>
                  </a:lnTo>
                  <a:lnTo>
                    <a:pt x="1562" y="66"/>
                  </a:lnTo>
                  <a:lnTo>
                    <a:pt x="1553" y="64"/>
                  </a:lnTo>
                  <a:lnTo>
                    <a:pt x="1540" y="64"/>
                  </a:lnTo>
                  <a:lnTo>
                    <a:pt x="1527" y="64"/>
                  </a:lnTo>
                  <a:lnTo>
                    <a:pt x="1513" y="65"/>
                  </a:lnTo>
                  <a:lnTo>
                    <a:pt x="1498" y="67"/>
                  </a:lnTo>
                  <a:lnTo>
                    <a:pt x="1484" y="71"/>
                  </a:lnTo>
                  <a:lnTo>
                    <a:pt x="1473" y="72"/>
                  </a:lnTo>
                  <a:lnTo>
                    <a:pt x="1463" y="73"/>
                  </a:lnTo>
                  <a:lnTo>
                    <a:pt x="1469" y="72"/>
                  </a:lnTo>
                  <a:lnTo>
                    <a:pt x="1473" y="68"/>
                  </a:lnTo>
                  <a:lnTo>
                    <a:pt x="1476" y="65"/>
                  </a:lnTo>
                  <a:lnTo>
                    <a:pt x="1482" y="61"/>
                  </a:lnTo>
                  <a:lnTo>
                    <a:pt x="1492" y="59"/>
                  </a:lnTo>
                  <a:lnTo>
                    <a:pt x="1503" y="58"/>
                  </a:lnTo>
                  <a:lnTo>
                    <a:pt x="1513" y="57"/>
                  </a:lnTo>
                  <a:lnTo>
                    <a:pt x="1524" y="56"/>
                  </a:lnTo>
                  <a:lnTo>
                    <a:pt x="1534" y="54"/>
                  </a:lnTo>
                  <a:lnTo>
                    <a:pt x="1543" y="53"/>
                  </a:lnTo>
                  <a:lnTo>
                    <a:pt x="1553" y="50"/>
                  </a:lnTo>
                  <a:lnTo>
                    <a:pt x="1562" y="46"/>
                  </a:lnTo>
                  <a:lnTo>
                    <a:pt x="1548" y="46"/>
                  </a:lnTo>
                  <a:lnTo>
                    <a:pt x="1532" y="46"/>
                  </a:lnTo>
                  <a:lnTo>
                    <a:pt x="1517" y="48"/>
                  </a:lnTo>
                  <a:lnTo>
                    <a:pt x="1502" y="49"/>
                  </a:lnTo>
                  <a:lnTo>
                    <a:pt x="1486" y="50"/>
                  </a:lnTo>
                  <a:lnTo>
                    <a:pt x="1471" y="52"/>
                  </a:lnTo>
                  <a:lnTo>
                    <a:pt x="1455" y="54"/>
                  </a:lnTo>
                  <a:lnTo>
                    <a:pt x="1441" y="57"/>
                  </a:lnTo>
                  <a:lnTo>
                    <a:pt x="1442" y="59"/>
                  </a:lnTo>
                  <a:lnTo>
                    <a:pt x="1446" y="59"/>
                  </a:lnTo>
                  <a:lnTo>
                    <a:pt x="1450" y="59"/>
                  </a:lnTo>
                  <a:lnTo>
                    <a:pt x="1454" y="59"/>
                  </a:lnTo>
                  <a:lnTo>
                    <a:pt x="1444" y="61"/>
                  </a:lnTo>
                  <a:lnTo>
                    <a:pt x="1433" y="64"/>
                  </a:lnTo>
                  <a:lnTo>
                    <a:pt x="1423" y="65"/>
                  </a:lnTo>
                  <a:lnTo>
                    <a:pt x="1412" y="66"/>
                  </a:lnTo>
                  <a:lnTo>
                    <a:pt x="1402" y="67"/>
                  </a:lnTo>
                  <a:lnTo>
                    <a:pt x="1390" y="67"/>
                  </a:lnTo>
                  <a:lnTo>
                    <a:pt x="1380" y="67"/>
                  </a:lnTo>
                  <a:lnTo>
                    <a:pt x="1369" y="66"/>
                  </a:lnTo>
                  <a:lnTo>
                    <a:pt x="1375" y="66"/>
                  </a:lnTo>
                  <a:lnTo>
                    <a:pt x="1380" y="66"/>
                  </a:lnTo>
                  <a:lnTo>
                    <a:pt x="1387" y="66"/>
                  </a:lnTo>
                  <a:lnTo>
                    <a:pt x="1393" y="66"/>
                  </a:lnTo>
                  <a:lnTo>
                    <a:pt x="1394" y="65"/>
                  </a:lnTo>
                  <a:lnTo>
                    <a:pt x="1398" y="64"/>
                  </a:lnTo>
                  <a:lnTo>
                    <a:pt x="1398" y="61"/>
                  </a:lnTo>
                  <a:lnTo>
                    <a:pt x="1380" y="58"/>
                  </a:lnTo>
                  <a:lnTo>
                    <a:pt x="1366" y="57"/>
                  </a:lnTo>
                  <a:lnTo>
                    <a:pt x="1348" y="57"/>
                  </a:lnTo>
                  <a:lnTo>
                    <a:pt x="1333" y="58"/>
                  </a:lnTo>
                  <a:lnTo>
                    <a:pt x="1315" y="61"/>
                  </a:lnTo>
                  <a:lnTo>
                    <a:pt x="1300" y="63"/>
                  </a:lnTo>
                  <a:lnTo>
                    <a:pt x="1283" y="65"/>
                  </a:lnTo>
                  <a:lnTo>
                    <a:pt x="1267" y="66"/>
                  </a:lnTo>
                  <a:lnTo>
                    <a:pt x="1280" y="71"/>
                  </a:lnTo>
                  <a:lnTo>
                    <a:pt x="1291" y="71"/>
                  </a:lnTo>
                  <a:lnTo>
                    <a:pt x="1300" y="68"/>
                  </a:lnTo>
                  <a:lnTo>
                    <a:pt x="1312" y="68"/>
                  </a:lnTo>
                  <a:lnTo>
                    <a:pt x="1291" y="71"/>
                  </a:lnTo>
                  <a:lnTo>
                    <a:pt x="1267" y="72"/>
                  </a:lnTo>
                  <a:lnTo>
                    <a:pt x="1246" y="73"/>
                  </a:lnTo>
                  <a:lnTo>
                    <a:pt x="1224" y="74"/>
                  </a:lnTo>
                  <a:lnTo>
                    <a:pt x="1200" y="75"/>
                  </a:lnTo>
                  <a:lnTo>
                    <a:pt x="1179" y="78"/>
                  </a:lnTo>
                  <a:lnTo>
                    <a:pt x="1157" y="82"/>
                  </a:lnTo>
                  <a:lnTo>
                    <a:pt x="1136" y="86"/>
                  </a:lnTo>
                  <a:lnTo>
                    <a:pt x="1147" y="88"/>
                  </a:lnTo>
                  <a:lnTo>
                    <a:pt x="1158" y="88"/>
                  </a:lnTo>
                  <a:lnTo>
                    <a:pt x="1170" y="88"/>
                  </a:lnTo>
                  <a:lnTo>
                    <a:pt x="1181" y="87"/>
                  </a:lnTo>
                  <a:lnTo>
                    <a:pt x="1193" y="86"/>
                  </a:lnTo>
                  <a:lnTo>
                    <a:pt x="1203" y="85"/>
                  </a:lnTo>
                  <a:lnTo>
                    <a:pt x="1214" y="85"/>
                  </a:lnTo>
                  <a:lnTo>
                    <a:pt x="1224" y="86"/>
                  </a:lnTo>
                  <a:lnTo>
                    <a:pt x="1235" y="90"/>
                  </a:lnTo>
                  <a:lnTo>
                    <a:pt x="1245" y="94"/>
                  </a:lnTo>
                  <a:lnTo>
                    <a:pt x="1256" y="95"/>
                  </a:lnTo>
                  <a:lnTo>
                    <a:pt x="1266" y="94"/>
                  </a:lnTo>
                  <a:lnTo>
                    <a:pt x="1277" y="93"/>
                  </a:lnTo>
                  <a:lnTo>
                    <a:pt x="1293" y="92"/>
                  </a:lnTo>
                  <a:lnTo>
                    <a:pt x="1308" y="92"/>
                  </a:lnTo>
                  <a:lnTo>
                    <a:pt x="1326" y="92"/>
                  </a:lnTo>
                  <a:lnTo>
                    <a:pt x="1342" y="92"/>
                  </a:lnTo>
                  <a:lnTo>
                    <a:pt x="1360" y="92"/>
                  </a:lnTo>
                  <a:lnTo>
                    <a:pt x="1374" y="93"/>
                  </a:lnTo>
                  <a:lnTo>
                    <a:pt x="1387" y="93"/>
                  </a:lnTo>
                  <a:lnTo>
                    <a:pt x="1394" y="92"/>
                  </a:lnTo>
                  <a:lnTo>
                    <a:pt x="1402" y="90"/>
                  </a:lnTo>
                  <a:lnTo>
                    <a:pt x="1409" y="87"/>
                  </a:lnTo>
                  <a:lnTo>
                    <a:pt x="1417" y="85"/>
                  </a:lnTo>
                  <a:lnTo>
                    <a:pt x="1425" y="82"/>
                  </a:lnTo>
                  <a:lnTo>
                    <a:pt x="1435" y="81"/>
                  </a:lnTo>
                  <a:lnTo>
                    <a:pt x="1444" y="81"/>
                  </a:lnTo>
                  <a:lnTo>
                    <a:pt x="1454" y="82"/>
                  </a:lnTo>
                  <a:lnTo>
                    <a:pt x="1446" y="88"/>
                  </a:lnTo>
                  <a:lnTo>
                    <a:pt x="1450" y="94"/>
                  </a:lnTo>
                  <a:lnTo>
                    <a:pt x="1463" y="93"/>
                  </a:lnTo>
                  <a:lnTo>
                    <a:pt x="1492" y="81"/>
                  </a:lnTo>
                  <a:lnTo>
                    <a:pt x="1517" y="80"/>
                  </a:lnTo>
                  <a:lnTo>
                    <a:pt x="1542" y="75"/>
                  </a:lnTo>
                  <a:lnTo>
                    <a:pt x="1567" y="73"/>
                  </a:lnTo>
                  <a:lnTo>
                    <a:pt x="1591" y="68"/>
                  </a:lnTo>
                  <a:lnTo>
                    <a:pt x="1615" y="66"/>
                  </a:lnTo>
                  <a:lnTo>
                    <a:pt x="1640" y="65"/>
                  </a:lnTo>
                  <a:lnTo>
                    <a:pt x="1664" y="66"/>
                  </a:lnTo>
                  <a:lnTo>
                    <a:pt x="1690" y="68"/>
                  </a:lnTo>
                  <a:lnTo>
                    <a:pt x="1688" y="73"/>
                  </a:lnTo>
                  <a:lnTo>
                    <a:pt x="1690" y="77"/>
                  </a:lnTo>
                  <a:lnTo>
                    <a:pt x="1691" y="80"/>
                  </a:lnTo>
                  <a:lnTo>
                    <a:pt x="1690" y="82"/>
                  </a:lnTo>
                  <a:lnTo>
                    <a:pt x="1685" y="82"/>
                  </a:lnTo>
                  <a:lnTo>
                    <a:pt x="1685" y="81"/>
                  </a:lnTo>
                  <a:lnTo>
                    <a:pt x="1684" y="77"/>
                  </a:lnTo>
                  <a:lnTo>
                    <a:pt x="1680" y="75"/>
                  </a:lnTo>
                  <a:lnTo>
                    <a:pt x="1666" y="77"/>
                  </a:lnTo>
                  <a:lnTo>
                    <a:pt x="1657" y="82"/>
                  </a:lnTo>
                  <a:lnTo>
                    <a:pt x="1647" y="87"/>
                  </a:lnTo>
                  <a:lnTo>
                    <a:pt x="1637" y="93"/>
                  </a:lnTo>
                  <a:lnTo>
                    <a:pt x="1645" y="94"/>
                  </a:lnTo>
                  <a:lnTo>
                    <a:pt x="1653" y="94"/>
                  </a:lnTo>
                  <a:lnTo>
                    <a:pt x="1661" y="94"/>
                  </a:lnTo>
                  <a:lnTo>
                    <a:pt x="1669" y="93"/>
                  </a:lnTo>
                  <a:lnTo>
                    <a:pt x="1676" y="93"/>
                  </a:lnTo>
                  <a:lnTo>
                    <a:pt x="1684" y="92"/>
                  </a:lnTo>
                  <a:lnTo>
                    <a:pt x="1691" y="92"/>
                  </a:lnTo>
                  <a:lnTo>
                    <a:pt x="1699" y="93"/>
                  </a:lnTo>
                  <a:lnTo>
                    <a:pt x="1684" y="94"/>
                  </a:lnTo>
                  <a:lnTo>
                    <a:pt x="1669" y="96"/>
                  </a:lnTo>
                  <a:lnTo>
                    <a:pt x="1651" y="97"/>
                  </a:lnTo>
                  <a:lnTo>
                    <a:pt x="1636" y="101"/>
                  </a:lnTo>
                  <a:lnTo>
                    <a:pt x="1621" y="103"/>
                  </a:lnTo>
                  <a:lnTo>
                    <a:pt x="1605" y="106"/>
                  </a:lnTo>
                  <a:lnTo>
                    <a:pt x="1588" y="109"/>
                  </a:lnTo>
                  <a:lnTo>
                    <a:pt x="1572" y="111"/>
                  </a:lnTo>
                  <a:lnTo>
                    <a:pt x="1591" y="114"/>
                  </a:lnTo>
                  <a:lnTo>
                    <a:pt x="1610" y="115"/>
                  </a:lnTo>
                  <a:lnTo>
                    <a:pt x="1631" y="115"/>
                  </a:lnTo>
                  <a:lnTo>
                    <a:pt x="1651" y="115"/>
                  </a:lnTo>
                  <a:lnTo>
                    <a:pt x="1671" y="112"/>
                  </a:lnTo>
                  <a:lnTo>
                    <a:pt x="1690" y="111"/>
                  </a:lnTo>
                  <a:lnTo>
                    <a:pt x="1709" y="109"/>
                  </a:lnTo>
                  <a:lnTo>
                    <a:pt x="1728" y="107"/>
                  </a:lnTo>
                  <a:lnTo>
                    <a:pt x="1720" y="110"/>
                  </a:lnTo>
                  <a:lnTo>
                    <a:pt x="1711" y="111"/>
                  </a:lnTo>
                  <a:lnTo>
                    <a:pt x="1701" y="114"/>
                  </a:lnTo>
                  <a:lnTo>
                    <a:pt x="1691" y="116"/>
                  </a:lnTo>
                  <a:lnTo>
                    <a:pt x="10" y="116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0" y="92"/>
                  </a:lnTo>
                  <a:lnTo>
                    <a:pt x="4" y="71"/>
                  </a:lnTo>
                  <a:lnTo>
                    <a:pt x="17" y="49"/>
                  </a:lnTo>
                  <a:lnTo>
                    <a:pt x="37" y="31"/>
                  </a:lnTo>
                  <a:lnTo>
                    <a:pt x="43" y="26"/>
                  </a:lnTo>
                  <a:lnTo>
                    <a:pt x="46" y="17"/>
                  </a:lnTo>
                  <a:lnTo>
                    <a:pt x="48" y="9"/>
                  </a:lnTo>
                  <a:lnTo>
                    <a:pt x="52" y="0"/>
                  </a:lnTo>
                  <a:lnTo>
                    <a:pt x="1080" y="0"/>
                  </a:lnTo>
                  <a:lnTo>
                    <a:pt x="1069" y="5"/>
                  </a:lnTo>
                  <a:lnTo>
                    <a:pt x="1061" y="8"/>
                  </a:lnTo>
                  <a:lnTo>
                    <a:pt x="1058" y="12"/>
                  </a:lnTo>
                  <a:lnTo>
                    <a:pt x="1064" y="17"/>
                  </a:lnTo>
                  <a:lnTo>
                    <a:pt x="1056" y="17"/>
                  </a:lnTo>
                  <a:lnTo>
                    <a:pt x="1050" y="16"/>
                  </a:lnTo>
                  <a:lnTo>
                    <a:pt x="1045" y="17"/>
                  </a:lnTo>
                  <a:lnTo>
                    <a:pt x="1045" y="19"/>
                  </a:lnTo>
                  <a:lnTo>
                    <a:pt x="1045" y="22"/>
                  </a:lnTo>
                  <a:lnTo>
                    <a:pt x="1051" y="24"/>
                  </a:lnTo>
                  <a:lnTo>
                    <a:pt x="1058" y="22"/>
                  </a:lnTo>
                  <a:lnTo>
                    <a:pt x="1070" y="19"/>
                  </a:lnTo>
                  <a:lnTo>
                    <a:pt x="1082" y="16"/>
                  </a:lnTo>
                  <a:lnTo>
                    <a:pt x="1095" y="12"/>
                  </a:lnTo>
                  <a:lnTo>
                    <a:pt x="1109" y="9"/>
                  </a:lnTo>
                  <a:lnTo>
                    <a:pt x="1122" y="8"/>
                  </a:lnTo>
                  <a:lnTo>
                    <a:pt x="1103" y="14"/>
                  </a:lnTo>
                  <a:lnTo>
                    <a:pt x="1091" y="16"/>
                  </a:lnTo>
                  <a:lnTo>
                    <a:pt x="1085" y="19"/>
                  </a:lnTo>
                  <a:lnTo>
                    <a:pt x="1088" y="19"/>
                  </a:lnTo>
                  <a:lnTo>
                    <a:pt x="1091" y="20"/>
                  </a:lnTo>
                  <a:lnTo>
                    <a:pt x="1101" y="19"/>
                  </a:lnTo>
                  <a:lnTo>
                    <a:pt x="1112" y="17"/>
                  </a:lnTo>
                  <a:lnTo>
                    <a:pt x="1126" y="15"/>
                  </a:lnTo>
                  <a:lnTo>
                    <a:pt x="1126" y="19"/>
                  </a:lnTo>
                  <a:lnTo>
                    <a:pt x="1130" y="21"/>
                  </a:lnTo>
                  <a:lnTo>
                    <a:pt x="1136" y="20"/>
                  </a:lnTo>
                  <a:lnTo>
                    <a:pt x="1136" y="15"/>
                  </a:lnTo>
                  <a:lnTo>
                    <a:pt x="1149" y="17"/>
                  </a:lnTo>
                  <a:lnTo>
                    <a:pt x="1162" y="19"/>
                  </a:lnTo>
                  <a:lnTo>
                    <a:pt x="1171" y="19"/>
                  </a:lnTo>
                  <a:lnTo>
                    <a:pt x="1179" y="19"/>
                  </a:lnTo>
                  <a:lnTo>
                    <a:pt x="1181" y="17"/>
                  </a:lnTo>
                  <a:lnTo>
                    <a:pt x="1179" y="16"/>
                  </a:lnTo>
                  <a:lnTo>
                    <a:pt x="1170" y="14"/>
                  </a:lnTo>
                  <a:lnTo>
                    <a:pt x="1155" y="10"/>
                  </a:lnTo>
                  <a:lnTo>
                    <a:pt x="1162" y="9"/>
                  </a:lnTo>
                  <a:lnTo>
                    <a:pt x="1170" y="8"/>
                  </a:lnTo>
                  <a:lnTo>
                    <a:pt x="1179" y="8"/>
                  </a:lnTo>
                  <a:lnTo>
                    <a:pt x="1187" y="7"/>
                  </a:lnTo>
                  <a:lnTo>
                    <a:pt x="1197" y="7"/>
                  </a:lnTo>
                  <a:lnTo>
                    <a:pt x="1205" y="6"/>
                  </a:lnTo>
                  <a:lnTo>
                    <a:pt x="1214" y="6"/>
                  </a:lnTo>
                  <a:lnTo>
                    <a:pt x="1222" y="5"/>
                  </a:lnTo>
                  <a:lnTo>
                    <a:pt x="1238" y="2"/>
                  </a:lnTo>
                  <a:lnTo>
                    <a:pt x="1256" y="1"/>
                  </a:lnTo>
                  <a:lnTo>
                    <a:pt x="1273" y="1"/>
                  </a:lnTo>
                  <a:lnTo>
                    <a:pt x="1289" y="2"/>
                  </a:lnTo>
                  <a:lnTo>
                    <a:pt x="1307" y="2"/>
                  </a:lnTo>
                  <a:lnTo>
                    <a:pt x="1323" y="2"/>
                  </a:lnTo>
                  <a:lnTo>
                    <a:pt x="1339" y="2"/>
                  </a:lnTo>
                  <a:lnTo>
                    <a:pt x="1356" y="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7536" name="Freeform 576">
              <a:extLst>
                <a:ext uri="{FF2B5EF4-FFF2-40B4-BE49-F238E27FC236}">
                  <a16:creationId xmlns:a16="http://schemas.microsoft.com/office/drawing/2014/main" id="{A06AA744-8294-2204-E307-7D4281949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" y="746"/>
              <a:ext cx="605" cy="77"/>
            </a:xfrm>
            <a:custGeom>
              <a:avLst/>
              <a:gdLst>
                <a:gd name="T0" fmla="*/ 98 w 1815"/>
                <a:gd name="T1" fmla="*/ 5 h 232"/>
                <a:gd name="T2" fmla="*/ 64 w 1815"/>
                <a:gd name="T3" fmla="*/ 6 h 232"/>
                <a:gd name="T4" fmla="*/ 50 w 1815"/>
                <a:gd name="T5" fmla="*/ 13 h 232"/>
                <a:gd name="T6" fmla="*/ 61 w 1815"/>
                <a:gd name="T7" fmla="*/ 21 h 232"/>
                <a:gd name="T8" fmla="*/ 96 w 1815"/>
                <a:gd name="T9" fmla="*/ 27 h 232"/>
                <a:gd name="T10" fmla="*/ 58 w 1815"/>
                <a:gd name="T11" fmla="*/ 16 h 232"/>
                <a:gd name="T12" fmla="*/ 98 w 1815"/>
                <a:gd name="T13" fmla="*/ 15 h 232"/>
                <a:gd name="T14" fmla="*/ 144 w 1815"/>
                <a:gd name="T15" fmla="*/ 25 h 232"/>
                <a:gd name="T16" fmla="*/ 127 w 1815"/>
                <a:gd name="T17" fmla="*/ 29 h 232"/>
                <a:gd name="T18" fmla="*/ 109 w 1815"/>
                <a:gd name="T19" fmla="*/ 35 h 232"/>
                <a:gd name="T20" fmla="*/ 93 w 1815"/>
                <a:gd name="T21" fmla="*/ 34 h 232"/>
                <a:gd name="T22" fmla="*/ 60 w 1815"/>
                <a:gd name="T23" fmla="*/ 39 h 232"/>
                <a:gd name="T24" fmla="*/ 12 w 1815"/>
                <a:gd name="T25" fmla="*/ 30 h 232"/>
                <a:gd name="T26" fmla="*/ 37 w 1815"/>
                <a:gd name="T27" fmla="*/ 39 h 232"/>
                <a:gd name="T28" fmla="*/ 88 w 1815"/>
                <a:gd name="T29" fmla="*/ 45 h 232"/>
                <a:gd name="T30" fmla="*/ 142 w 1815"/>
                <a:gd name="T31" fmla="*/ 53 h 232"/>
                <a:gd name="T32" fmla="*/ 133 w 1815"/>
                <a:gd name="T33" fmla="*/ 49 h 232"/>
                <a:gd name="T34" fmla="*/ 100 w 1815"/>
                <a:gd name="T35" fmla="*/ 42 h 232"/>
                <a:gd name="T36" fmla="*/ 138 w 1815"/>
                <a:gd name="T37" fmla="*/ 41 h 232"/>
                <a:gd name="T38" fmla="*/ 198 w 1815"/>
                <a:gd name="T39" fmla="*/ 51 h 232"/>
                <a:gd name="T40" fmla="*/ 192 w 1815"/>
                <a:gd name="T41" fmla="*/ 57 h 232"/>
                <a:gd name="T42" fmla="*/ 205 w 1815"/>
                <a:gd name="T43" fmla="*/ 60 h 232"/>
                <a:gd name="T44" fmla="*/ 230 w 1815"/>
                <a:gd name="T45" fmla="*/ 55 h 232"/>
                <a:gd name="T46" fmla="*/ 248 w 1815"/>
                <a:gd name="T47" fmla="*/ 63 h 232"/>
                <a:gd name="T48" fmla="*/ 288 w 1815"/>
                <a:gd name="T49" fmla="*/ 67 h 232"/>
                <a:gd name="T50" fmla="*/ 291 w 1815"/>
                <a:gd name="T51" fmla="*/ 62 h 232"/>
                <a:gd name="T52" fmla="*/ 328 w 1815"/>
                <a:gd name="T53" fmla="*/ 63 h 232"/>
                <a:gd name="T54" fmla="*/ 351 w 1815"/>
                <a:gd name="T55" fmla="*/ 66 h 232"/>
                <a:gd name="T56" fmla="*/ 412 w 1815"/>
                <a:gd name="T57" fmla="*/ 77 h 232"/>
                <a:gd name="T58" fmla="*/ 495 w 1815"/>
                <a:gd name="T59" fmla="*/ 80 h 232"/>
                <a:gd name="T60" fmla="*/ 519 w 1815"/>
                <a:gd name="T61" fmla="*/ 71 h 232"/>
                <a:gd name="T62" fmla="*/ 583 w 1815"/>
                <a:gd name="T63" fmla="*/ 79 h 232"/>
                <a:gd name="T64" fmla="*/ 675 w 1815"/>
                <a:gd name="T65" fmla="*/ 82 h 232"/>
                <a:gd name="T66" fmla="*/ 816 w 1815"/>
                <a:gd name="T67" fmla="*/ 86 h 232"/>
                <a:gd name="T68" fmla="*/ 856 w 1815"/>
                <a:gd name="T69" fmla="*/ 97 h 232"/>
                <a:gd name="T70" fmla="*/ 857 w 1815"/>
                <a:gd name="T71" fmla="*/ 93 h 232"/>
                <a:gd name="T72" fmla="*/ 936 w 1815"/>
                <a:gd name="T73" fmla="*/ 95 h 232"/>
                <a:gd name="T74" fmla="*/ 1012 w 1815"/>
                <a:gd name="T75" fmla="*/ 102 h 232"/>
                <a:gd name="T76" fmla="*/ 1089 w 1815"/>
                <a:gd name="T77" fmla="*/ 110 h 232"/>
                <a:gd name="T78" fmla="*/ 1168 w 1815"/>
                <a:gd name="T79" fmla="*/ 111 h 232"/>
                <a:gd name="T80" fmla="*/ 1266 w 1815"/>
                <a:gd name="T81" fmla="*/ 124 h 232"/>
                <a:gd name="T82" fmla="*/ 1398 w 1815"/>
                <a:gd name="T83" fmla="*/ 143 h 232"/>
                <a:gd name="T84" fmla="*/ 1526 w 1815"/>
                <a:gd name="T85" fmla="*/ 168 h 232"/>
                <a:gd name="T86" fmla="*/ 1617 w 1815"/>
                <a:gd name="T87" fmla="*/ 209 h 232"/>
                <a:gd name="T88" fmla="*/ 1670 w 1815"/>
                <a:gd name="T89" fmla="*/ 220 h 232"/>
                <a:gd name="T90" fmla="*/ 1740 w 1815"/>
                <a:gd name="T91" fmla="*/ 232 h 232"/>
                <a:gd name="T92" fmla="*/ 1805 w 1815"/>
                <a:gd name="T93" fmla="*/ 182 h 232"/>
                <a:gd name="T94" fmla="*/ 1815 w 1815"/>
                <a:gd name="T95" fmla="*/ 131 h 232"/>
                <a:gd name="T96" fmla="*/ 1770 w 1815"/>
                <a:gd name="T97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15" h="232">
                  <a:moveTo>
                    <a:pt x="88" y="0"/>
                  </a:moveTo>
                  <a:lnTo>
                    <a:pt x="95" y="1"/>
                  </a:lnTo>
                  <a:lnTo>
                    <a:pt x="96" y="4"/>
                  </a:lnTo>
                  <a:lnTo>
                    <a:pt x="98" y="5"/>
                  </a:lnTo>
                  <a:lnTo>
                    <a:pt x="95" y="6"/>
                  </a:lnTo>
                  <a:lnTo>
                    <a:pt x="88" y="6"/>
                  </a:lnTo>
                  <a:lnTo>
                    <a:pt x="79" y="6"/>
                  </a:lnTo>
                  <a:lnTo>
                    <a:pt x="64" y="6"/>
                  </a:lnTo>
                  <a:lnTo>
                    <a:pt x="42" y="5"/>
                  </a:lnTo>
                  <a:lnTo>
                    <a:pt x="50" y="7"/>
                  </a:lnTo>
                  <a:lnTo>
                    <a:pt x="53" y="12"/>
                  </a:lnTo>
                  <a:lnTo>
                    <a:pt x="50" y="13"/>
                  </a:lnTo>
                  <a:lnTo>
                    <a:pt x="33" y="14"/>
                  </a:lnTo>
                  <a:lnTo>
                    <a:pt x="42" y="16"/>
                  </a:lnTo>
                  <a:lnTo>
                    <a:pt x="52" y="19"/>
                  </a:lnTo>
                  <a:lnTo>
                    <a:pt x="61" y="21"/>
                  </a:lnTo>
                  <a:lnTo>
                    <a:pt x="71" y="23"/>
                  </a:lnTo>
                  <a:lnTo>
                    <a:pt x="80" y="25"/>
                  </a:lnTo>
                  <a:lnTo>
                    <a:pt x="88" y="26"/>
                  </a:lnTo>
                  <a:lnTo>
                    <a:pt x="96" y="27"/>
                  </a:lnTo>
                  <a:lnTo>
                    <a:pt x="100" y="27"/>
                  </a:lnTo>
                  <a:lnTo>
                    <a:pt x="85" y="25"/>
                  </a:lnTo>
                  <a:lnTo>
                    <a:pt x="69" y="21"/>
                  </a:lnTo>
                  <a:lnTo>
                    <a:pt x="58" y="16"/>
                  </a:lnTo>
                  <a:lnTo>
                    <a:pt x="61" y="14"/>
                  </a:lnTo>
                  <a:lnTo>
                    <a:pt x="74" y="14"/>
                  </a:lnTo>
                  <a:lnTo>
                    <a:pt x="87" y="14"/>
                  </a:lnTo>
                  <a:lnTo>
                    <a:pt x="98" y="15"/>
                  </a:lnTo>
                  <a:lnTo>
                    <a:pt x="109" y="16"/>
                  </a:lnTo>
                  <a:lnTo>
                    <a:pt x="122" y="20"/>
                  </a:lnTo>
                  <a:lnTo>
                    <a:pt x="133" y="22"/>
                  </a:lnTo>
                  <a:lnTo>
                    <a:pt x="144" y="25"/>
                  </a:lnTo>
                  <a:lnTo>
                    <a:pt x="155" y="27"/>
                  </a:lnTo>
                  <a:lnTo>
                    <a:pt x="146" y="31"/>
                  </a:lnTo>
                  <a:lnTo>
                    <a:pt x="136" y="30"/>
                  </a:lnTo>
                  <a:lnTo>
                    <a:pt x="127" y="29"/>
                  </a:lnTo>
                  <a:lnTo>
                    <a:pt x="117" y="29"/>
                  </a:lnTo>
                  <a:lnTo>
                    <a:pt x="125" y="33"/>
                  </a:lnTo>
                  <a:lnTo>
                    <a:pt x="123" y="35"/>
                  </a:lnTo>
                  <a:lnTo>
                    <a:pt x="109" y="35"/>
                  </a:lnTo>
                  <a:lnTo>
                    <a:pt x="80" y="34"/>
                  </a:lnTo>
                  <a:lnTo>
                    <a:pt x="85" y="34"/>
                  </a:lnTo>
                  <a:lnTo>
                    <a:pt x="88" y="34"/>
                  </a:lnTo>
                  <a:lnTo>
                    <a:pt x="93" y="34"/>
                  </a:lnTo>
                  <a:lnTo>
                    <a:pt x="95" y="36"/>
                  </a:lnTo>
                  <a:lnTo>
                    <a:pt x="83" y="39"/>
                  </a:lnTo>
                  <a:lnTo>
                    <a:pt x="71" y="39"/>
                  </a:lnTo>
                  <a:lnTo>
                    <a:pt x="60" y="39"/>
                  </a:lnTo>
                  <a:lnTo>
                    <a:pt x="47" y="38"/>
                  </a:lnTo>
                  <a:lnTo>
                    <a:pt x="34" y="35"/>
                  </a:lnTo>
                  <a:lnTo>
                    <a:pt x="23" y="33"/>
                  </a:lnTo>
                  <a:lnTo>
                    <a:pt x="12" y="30"/>
                  </a:lnTo>
                  <a:lnTo>
                    <a:pt x="0" y="27"/>
                  </a:lnTo>
                  <a:lnTo>
                    <a:pt x="12" y="31"/>
                  </a:lnTo>
                  <a:lnTo>
                    <a:pt x="23" y="35"/>
                  </a:lnTo>
                  <a:lnTo>
                    <a:pt x="37" y="39"/>
                  </a:lnTo>
                  <a:lnTo>
                    <a:pt x="50" y="41"/>
                  </a:lnTo>
                  <a:lnTo>
                    <a:pt x="61" y="43"/>
                  </a:lnTo>
                  <a:lnTo>
                    <a:pt x="75" y="44"/>
                  </a:lnTo>
                  <a:lnTo>
                    <a:pt x="88" y="45"/>
                  </a:lnTo>
                  <a:lnTo>
                    <a:pt x="100" y="48"/>
                  </a:lnTo>
                  <a:lnTo>
                    <a:pt x="114" y="49"/>
                  </a:lnTo>
                  <a:lnTo>
                    <a:pt x="127" y="52"/>
                  </a:lnTo>
                  <a:lnTo>
                    <a:pt x="142" y="53"/>
                  </a:lnTo>
                  <a:lnTo>
                    <a:pt x="155" y="53"/>
                  </a:lnTo>
                  <a:lnTo>
                    <a:pt x="148" y="51"/>
                  </a:lnTo>
                  <a:lnTo>
                    <a:pt x="141" y="49"/>
                  </a:lnTo>
                  <a:lnTo>
                    <a:pt x="133" y="49"/>
                  </a:lnTo>
                  <a:lnTo>
                    <a:pt x="123" y="48"/>
                  </a:lnTo>
                  <a:lnTo>
                    <a:pt x="114" y="48"/>
                  </a:lnTo>
                  <a:lnTo>
                    <a:pt x="106" y="44"/>
                  </a:lnTo>
                  <a:lnTo>
                    <a:pt x="100" y="42"/>
                  </a:lnTo>
                  <a:lnTo>
                    <a:pt x="95" y="36"/>
                  </a:lnTo>
                  <a:lnTo>
                    <a:pt x="109" y="38"/>
                  </a:lnTo>
                  <a:lnTo>
                    <a:pt x="125" y="39"/>
                  </a:lnTo>
                  <a:lnTo>
                    <a:pt x="138" y="41"/>
                  </a:lnTo>
                  <a:lnTo>
                    <a:pt x="154" y="43"/>
                  </a:lnTo>
                  <a:lnTo>
                    <a:pt x="169" y="45"/>
                  </a:lnTo>
                  <a:lnTo>
                    <a:pt x="182" y="49"/>
                  </a:lnTo>
                  <a:lnTo>
                    <a:pt x="198" y="51"/>
                  </a:lnTo>
                  <a:lnTo>
                    <a:pt x="213" y="53"/>
                  </a:lnTo>
                  <a:lnTo>
                    <a:pt x="205" y="57"/>
                  </a:lnTo>
                  <a:lnTo>
                    <a:pt x="198" y="57"/>
                  </a:lnTo>
                  <a:lnTo>
                    <a:pt x="192" y="57"/>
                  </a:lnTo>
                  <a:lnTo>
                    <a:pt x="184" y="57"/>
                  </a:lnTo>
                  <a:lnTo>
                    <a:pt x="190" y="59"/>
                  </a:lnTo>
                  <a:lnTo>
                    <a:pt x="198" y="60"/>
                  </a:lnTo>
                  <a:lnTo>
                    <a:pt x="205" y="60"/>
                  </a:lnTo>
                  <a:lnTo>
                    <a:pt x="213" y="60"/>
                  </a:lnTo>
                  <a:lnTo>
                    <a:pt x="211" y="57"/>
                  </a:lnTo>
                  <a:lnTo>
                    <a:pt x="217" y="53"/>
                  </a:lnTo>
                  <a:lnTo>
                    <a:pt x="230" y="55"/>
                  </a:lnTo>
                  <a:lnTo>
                    <a:pt x="256" y="60"/>
                  </a:lnTo>
                  <a:lnTo>
                    <a:pt x="254" y="62"/>
                  </a:lnTo>
                  <a:lnTo>
                    <a:pt x="251" y="63"/>
                  </a:lnTo>
                  <a:lnTo>
                    <a:pt x="248" y="63"/>
                  </a:lnTo>
                  <a:lnTo>
                    <a:pt x="246" y="63"/>
                  </a:lnTo>
                  <a:lnTo>
                    <a:pt x="259" y="66"/>
                  </a:lnTo>
                  <a:lnTo>
                    <a:pt x="273" y="67"/>
                  </a:lnTo>
                  <a:lnTo>
                    <a:pt x="288" y="67"/>
                  </a:lnTo>
                  <a:lnTo>
                    <a:pt x="302" y="67"/>
                  </a:lnTo>
                  <a:lnTo>
                    <a:pt x="286" y="66"/>
                  </a:lnTo>
                  <a:lnTo>
                    <a:pt x="284" y="64"/>
                  </a:lnTo>
                  <a:lnTo>
                    <a:pt x="291" y="62"/>
                  </a:lnTo>
                  <a:lnTo>
                    <a:pt x="304" y="60"/>
                  </a:lnTo>
                  <a:lnTo>
                    <a:pt x="316" y="60"/>
                  </a:lnTo>
                  <a:lnTo>
                    <a:pt x="326" y="60"/>
                  </a:lnTo>
                  <a:lnTo>
                    <a:pt x="328" y="63"/>
                  </a:lnTo>
                  <a:lnTo>
                    <a:pt x="316" y="67"/>
                  </a:lnTo>
                  <a:lnTo>
                    <a:pt x="328" y="67"/>
                  </a:lnTo>
                  <a:lnTo>
                    <a:pt x="342" y="66"/>
                  </a:lnTo>
                  <a:lnTo>
                    <a:pt x="351" y="66"/>
                  </a:lnTo>
                  <a:lnTo>
                    <a:pt x="361" y="68"/>
                  </a:lnTo>
                  <a:lnTo>
                    <a:pt x="374" y="71"/>
                  </a:lnTo>
                  <a:lnTo>
                    <a:pt x="391" y="73"/>
                  </a:lnTo>
                  <a:lnTo>
                    <a:pt x="412" y="77"/>
                  </a:lnTo>
                  <a:lnTo>
                    <a:pt x="433" y="79"/>
                  </a:lnTo>
                  <a:lnTo>
                    <a:pt x="457" y="80"/>
                  </a:lnTo>
                  <a:lnTo>
                    <a:pt x="478" y="81"/>
                  </a:lnTo>
                  <a:lnTo>
                    <a:pt x="495" y="80"/>
                  </a:lnTo>
                  <a:lnTo>
                    <a:pt x="508" y="79"/>
                  </a:lnTo>
                  <a:lnTo>
                    <a:pt x="497" y="77"/>
                  </a:lnTo>
                  <a:lnTo>
                    <a:pt x="505" y="73"/>
                  </a:lnTo>
                  <a:lnTo>
                    <a:pt x="519" y="71"/>
                  </a:lnTo>
                  <a:lnTo>
                    <a:pt x="543" y="71"/>
                  </a:lnTo>
                  <a:lnTo>
                    <a:pt x="564" y="72"/>
                  </a:lnTo>
                  <a:lnTo>
                    <a:pt x="580" y="73"/>
                  </a:lnTo>
                  <a:lnTo>
                    <a:pt x="583" y="79"/>
                  </a:lnTo>
                  <a:lnTo>
                    <a:pt x="570" y="86"/>
                  </a:lnTo>
                  <a:lnTo>
                    <a:pt x="604" y="85"/>
                  </a:lnTo>
                  <a:lnTo>
                    <a:pt x="640" y="82"/>
                  </a:lnTo>
                  <a:lnTo>
                    <a:pt x="675" y="82"/>
                  </a:lnTo>
                  <a:lnTo>
                    <a:pt x="709" y="81"/>
                  </a:lnTo>
                  <a:lnTo>
                    <a:pt x="744" y="81"/>
                  </a:lnTo>
                  <a:lnTo>
                    <a:pt x="781" y="82"/>
                  </a:lnTo>
                  <a:lnTo>
                    <a:pt x="816" y="86"/>
                  </a:lnTo>
                  <a:lnTo>
                    <a:pt x="851" y="89"/>
                  </a:lnTo>
                  <a:lnTo>
                    <a:pt x="850" y="92"/>
                  </a:lnTo>
                  <a:lnTo>
                    <a:pt x="850" y="95"/>
                  </a:lnTo>
                  <a:lnTo>
                    <a:pt x="856" y="97"/>
                  </a:lnTo>
                  <a:lnTo>
                    <a:pt x="861" y="99"/>
                  </a:lnTo>
                  <a:lnTo>
                    <a:pt x="859" y="97"/>
                  </a:lnTo>
                  <a:lnTo>
                    <a:pt x="857" y="96"/>
                  </a:lnTo>
                  <a:lnTo>
                    <a:pt x="857" y="93"/>
                  </a:lnTo>
                  <a:lnTo>
                    <a:pt x="877" y="93"/>
                  </a:lnTo>
                  <a:lnTo>
                    <a:pt x="896" y="93"/>
                  </a:lnTo>
                  <a:lnTo>
                    <a:pt x="917" y="93"/>
                  </a:lnTo>
                  <a:lnTo>
                    <a:pt x="936" y="95"/>
                  </a:lnTo>
                  <a:lnTo>
                    <a:pt x="955" y="96"/>
                  </a:lnTo>
                  <a:lnTo>
                    <a:pt x="974" y="99"/>
                  </a:lnTo>
                  <a:lnTo>
                    <a:pt x="993" y="101"/>
                  </a:lnTo>
                  <a:lnTo>
                    <a:pt x="1012" y="102"/>
                  </a:lnTo>
                  <a:lnTo>
                    <a:pt x="1032" y="106"/>
                  </a:lnTo>
                  <a:lnTo>
                    <a:pt x="1051" y="108"/>
                  </a:lnTo>
                  <a:lnTo>
                    <a:pt x="1070" y="109"/>
                  </a:lnTo>
                  <a:lnTo>
                    <a:pt x="1089" y="110"/>
                  </a:lnTo>
                  <a:lnTo>
                    <a:pt x="1108" y="111"/>
                  </a:lnTo>
                  <a:lnTo>
                    <a:pt x="1130" y="114"/>
                  </a:lnTo>
                  <a:lnTo>
                    <a:pt x="1149" y="114"/>
                  </a:lnTo>
                  <a:lnTo>
                    <a:pt x="1168" y="111"/>
                  </a:lnTo>
                  <a:lnTo>
                    <a:pt x="1188" y="115"/>
                  </a:lnTo>
                  <a:lnTo>
                    <a:pt x="1210" y="117"/>
                  </a:lnTo>
                  <a:lnTo>
                    <a:pt x="1237" y="120"/>
                  </a:lnTo>
                  <a:lnTo>
                    <a:pt x="1266" y="124"/>
                  </a:lnTo>
                  <a:lnTo>
                    <a:pt x="1298" y="128"/>
                  </a:lnTo>
                  <a:lnTo>
                    <a:pt x="1330" y="131"/>
                  </a:lnTo>
                  <a:lnTo>
                    <a:pt x="1363" y="137"/>
                  </a:lnTo>
                  <a:lnTo>
                    <a:pt x="1398" y="143"/>
                  </a:lnTo>
                  <a:lnTo>
                    <a:pt x="1430" y="147"/>
                  </a:lnTo>
                  <a:lnTo>
                    <a:pt x="1464" y="154"/>
                  </a:lnTo>
                  <a:lnTo>
                    <a:pt x="1496" y="161"/>
                  </a:lnTo>
                  <a:lnTo>
                    <a:pt x="1526" y="168"/>
                  </a:lnTo>
                  <a:lnTo>
                    <a:pt x="1553" y="177"/>
                  </a:lnTo>
                  <a:lnTo>
                    <a:pt x="1579" y="187"/>
                  </a:lnTo>
                  <a:lnTo>
                    <a:pt x="1599" y="197"/>
                  </a:lnTo>
                  <a:lnTo>
                    <a:pt x="1617" y="209"/>
                  </a:lnTo>
                  <a:lnTo>
                    <a:pt x="1626" y="211"/>
                  </a:lnTo>
                  <a:lnTo>
                    <a:pt x="1639" y="213"/>
                  </a:lnTo>
                  <a:lnTo>
                    <a:pt x="1655" y="216"/>
                  </a:lnTo>
                  <a:lnTo>
                    <a:pt x="1670" y="220"/>
                  </a:lnTo>
                  <a:lnTo>
                    <a:pt x="1687" y="224"/>
                  </a:lnTo>
                  <a:lnTo>
                    <a:pt x="1705" y="228"/>
                  </a:lnTo>
                  <a:lnTo>
                    <a:pt x="1722" y="231"/>
                  </a:lnTo>
                  <a:lnTo>
                    <a:pt x="1740" y="232"/>
                  </a:lnTo>
                  <a:lnTo>
                    <a:pt x="1767" y="220"/>
                  </a:lnTo>
                  <a:lnTo>
                    <a:pt x="1786" y="209"/>
                  </a:lnTo>
                  <a:lnTo>
                    <a:pt x="1797" y="195"/>
                  </a:lnTo>
                  <a:lnTo>
                    <a:pt x="1805" y="182"/>
                  </a:lnTo>
                  <a:lnTo>
                    <a:pt x="1810" y="168"/>
                  </a:lnTo>
                  <a:lnTo>
                    <a:pt x="1812" y="155"/>
                  </a:lnTo>
                  <a:lnTo>
                    <a:pt x="1812" y="144"/>
                  </a:lnTo>
                  <a:lnTo>
                    <a:pt x="1815" y="131"/>
                  </a:lnTo>
                  <a:lnTo>
                    <a:pt x="1812" y="99"/>
                  </a:lnTo>
                  <a:lnTo>
                    <a:pt x="1801" y="66"/>
                  </a:lnTo>
                  <a:lnTo>
                    <a:pt x="1786" y="33"/>
                  </a:lnTo>
                  <a:lnTo>
                    <a:pt x="1770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7537" name="Freeform 577">
              <a:extLst>
                <a:ext uri="{FF2B5EF4-FFF2-40B4-BE49-F238E27FC236}">
                  <a16:creationId xmlns:a16="http://schemas.microsoft.com/office/drawing/2014/main" id="{9653E690-A9A6-40E3-A5A4-B0F59CD14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668"/>
              <a:ext cx="345" cy="40"/>
            </a:xfrm>
            <a:custGeom>
              <a:avLst/>
              <a:gdLst>
                <a:gd name="T0" fmla="*/ 1024 w 1035"/>
                <a:gd name="T1" fmla="*/ 83 h 118"/>
                <a:gd name="T2" fmla="*/ 974 w 1035"/>
                <a:gd name="T3" fmla="*/ 49 h 118"/>
                <a:gd name="T4" fmla="*/ 928 w 1035"/>
                <a:gd name="T5" fmla="*/ 25 h 118"/>
                <a:gd name="T6" fmla="*/ 845 w 1035"/>
                <a:gd name="T7" fmla="*/ 11 h 118"/>
                <a:gd name="T8" fmla="*/ 721 w 1035"/>
                <a:gd name="T9" fmla="*/ 2 h 118"/>
                <a:gd name="T10" fmla="*/ 577 w 1035"/>
                <a:gd name="T11" fmla="*/ 4 h 118"/>
                <a:gd name="T12" fmla="*/ 499 w 1035"/>
                <a:gd name="T13" fmla="*/ 7 h 118"/>
                <a:gd name="T14" fmla="*/ 440 w 1035"/>
                <a:gd name="T15" fmla="*/ 3 h 118"/>
                <a:gd name="T16" fmla="*/ 414 w 1035"/>
                <a:gd name="T17" fmla="*/ 19 h 118"/>
                <a:gd name="T18" fmla="*/ 424 w 1035"/>
                <a:gd name="T19" fmla="*/ 21 h 118"/>
                <a:gd name="T20" fmla="*/ 393 w 1035"/>
                <a:gd name="T21" fmla="*/ 31 h 118"/>
                <a:gd name="T22" fmla="*/ 331 w 1035"/>
                <a:gd name="T23" fmla="*/ 29 h 118"/>
                <a:gd name="T24" fmla="*/ 257 w 1035"/>
                <a:gd name="T25" fmla="*/ 26 h 118"/>
                <a:gd name="T26" fmla="*/ 255 w 1035"/>
                <a:gd name="T27" fmla="*/ 19 h 118"/>
                <a:gd name="T28" fmla="*/ 226 w 1035"/>
                <a:gd name="T29" fmla="*/ 13 h 118"/>
                <a:gd name="T30" fmla="*/ 180 w 1035"/>
                <a:gd name="T31" fmla="*/ 10 h 118"/>
                <a:gd name="T32" fmla="*/ 197 w 1035"/>
                <a:gd name="T33" fmla="*/ 10 h 118"/>
                <a:gd name="T34" fmla="*/ 231 w 1035"/>
                <a:gd name="T35" fmla="*/ 14 h 118"/>
                <a:gd name="T36" fmla="*/ 223 w 1035"/>
                <a:gd name="T37" fmla="*/ 26 h 118"/>
                <a:gd name="T38" fmla="*/ 184 w 1035"/>
                <a:gd name="T39" fmla="*/ 23 h 118"/>
                <a:gd name="T40" fmla="*/ 207 w 1035"/>
                <a:gd name="T41" fmla="*/ 28 h 118"/>
                <a:gd name="T42" fmla="*/ 223 w 1035"/>
                <a:gd name="T43" fmla="*/ 33 h 118"/>
                <a:gd name="T44" fmla="*/ 255 w 1035"/>
                <a:gd name="T45" fmla="*/ 33 h 118"/>
                <a:gd name="T46" fmla="*/ 255 w 1035"/>
                <a:gd name="T47" fmla="*/ 32 h 118"/>
                <a:gd name="T48" fmla="*/ 295 w 1035"/>
                <a:gd name="T49" fmla="*/ 28 h 118"/>
                <a:gd name="T50" fmla="*/ 349 w 1035"/>
                <a:gd name="T51" fmla="*/ 35 h 118"/>
                <a:gd name="T52" fmla="*/ 320 w 1035"/>
                <a:gd name="T53" fmla="*/ 39 h 118"/>
                <a:gd name="T54" fmla="*/ 328 w 1035"/>
                <a:gd name="T55" fmla="*/ 46 h 118"/>
                <a:gd name="T56" fmla="*/ 311 w 1035"/>
                <a:gd name="T57" fmla="*/ 49 h 118"/>
                <a:gd name="T58" fmla="*/ 304 w 1035"/>
                <a:gd name="T59" fmla="*/ 58 h 118"/>
                <a:gd name="T60" fmla="*/ 282 w 1035"/>
                <a:gd name="T61" fmla="*/ 61 h 118"/>
                <a:gd name="T62" fmla="*/ 228 w 1035"/>
                <a:gd name="T63" fmla="*/ 61 h 118"/>
                <a:gd name="T64" fmla="*/ 205 w 1035"/>
                <a:gd name="T65" fmla="*/ 56 h 118"/>
                <a:gd name="T66" fmla="*/ 194 w 1035"/>
                <a:gd name="T67" fmla="*/ 60 h 118"/>
                <a:gd name="T68" fmla="*/ 149 w 1035"/>
                <a:gd name="T69" fmla="*/ 57 h 118"/>
                <a:gd name="T70" fmla="*/ 146 w 1035"/>
                <a:gd name="T71" fmla="*/ 49 h 118"/>
                <a:gd name="T72" fmla="*/ 108 w 1035"/>
                <a:gd name="T73" fmla="*/ 56 h 118"/>
                <a:gd name="T74" fmla="*/ 98 w 1035"/>
                <a:gd name="T75" fmla="*/ 50 h 118"/>
                <a:gd name="T76" fmla="*/ 63 w 1035"/>
                <a:gd name="T77" fmla="*/ 52 h 118"/>
                <a:gd name="T78" fmla="*/ 27 w 1035"/>
                <a:gd name="T79" fmla="*/ 50 h 118"/>
                <a:gd name="T80" fmla="*/ 105 w 1035"/>
                <a:gd name="T81" fmla="*/ 56 h 118"/>
                <a:gd name="T82" fmla="*/ 146 w 1035"/>
                <a:gd name="T83" fmla="*/ 70 h 118"/>
                <a:gd name="T84" fmla="*/ 183 w 1035"/>
                <a:gd name="T85" fmla="*/ 64 h 118"/>
                <a:gd name="T86" fmla="*/ 178 w 1035"/>
                <a:gd name="T87" fmla="*/ 70 h 118"/>
                <a:gd name="T88" fmla="*/ 211 w 1035"/>
                <a:gd name="T89" fmla="*/ 77 h 118"/>
                <a:gd name="T90" fmla="*/ 156 w 1035"/>
                <a:gd name="T91" fmla="*/ 77 h 118"/>
                <a:gd name="T92" fmla="*/ 130 w 1035"/>
                <a:gd name="T93" fmla="*/ 67 h 118"/>
                <a:gd name="T94" fmla="*/ 113 w 1035"/>
                <a:gd name="T95" fmla="*/ 73 h 118"/>
                <a:gd name="T96" fmla="*/ 71 w 1035"/>
                <a:gd name="T97" fmla="*/ 77 h 118"/>
                <a:gd name="T98" fmla="*/ 95 w 1035"/>
                <a:gd name="T99" fmla="*/ 85 h 118"/>
                <a:gd name="T100" fmla="*/ 9 w 1035"/>
                <a:gd name="T101" fmla="*/ 79 h 118"/>
                <a:gd name="T102" fmla="*/ 73 w 1035"/>
                <a:gd name="T103" fmla="*/ 91 h 118"/>
                <a:gd name="T104" fmla="*/ 136 w 1035"/>
                <a:gd name="T105" fmla="*/ 93 h 118"/>
                <a:gd name="T106" fmla="*/ 103 w 1035"/>
                <a:gd name="T107" fmla="*/ 99 h 118"/>
                <a:gd name="T108" fmla="*/ 100 w 1035"/>
                <a:gd name="T109" fmla="*/ 111 h 118"/>
                <a:gd name="T110" fmla="*/ 4 w 1035"/>
                <a:gd name="T111" fmla="*/ 108 h 118"/>
                <a:gd name="T112" fmla="*/ 0 w 1035"/>
                <a:gd name="T113" fmla="*/ 115 h 118"/>
                <a:gd name="T114" fmla="*/ 7 w 1035"/>
                <a:gd name="T115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35" h="118">
                  <a:moveTo>
                    <a:pt x="1035" y="118"/>
                  </a:moveTo>
                  <a:lnTo>
                    <a:pt x="1032" y="105"/>
                  </a:lnTo>
                  <a:lnTo>
                    <a:pt x="1027" y="93"/>
                  </a:lnTo>
                  <a:lnTo>
                    <a:pt x="1024" y="83"/>
                  </a:lnTo>
                  <a:lnTo>
                    <a:pt x="1018" y="75"/>
                  </a:lnTo>
                  <a:lnTo>
                    <a:pt x="1001" y="68"/>
                  </a:lnTo>
                  <a:lnTo>
                    <a:pt x="987" y="58"/>
                  </a:lnTo>
                  <a:lnTo>
                    <a:pt x="974" y="49"/>
                  </a:lnTo>
                  <a:lnTo>
                    <a:pt x="963" y="40"/>
                  </a:lnTo>
                  <a:lnTo>
                    <a:pt x="957" y="35"/>
                  </a:lnTo>
                  <a:lnTo>
                    <a:pt x="946" y="28"/>
                  </a:lnTo>
                  <a:lnTo>
                    <a:pt x="928" y="25"/>
                  </a:lnTo>
                  <a:lnTo>
                    <a:pt x="909" y="19"/>
                  </a:lnTo>
                  <a:lnTo>
                    <a:pt x="888" y="17"/>
                  </a:lnTo>
                  <a:lnTo>
                    <a:pt x="866" y="13"/>
                  </a:lnTo>
                  <a:lnTo>
                    <a:pt x="845" y="11"/>
                  </a:lnTo>
                  <a:lnTo>
                    <a:pt x="831" y="11"/>
                  </a:lnTo>
                  <a:lnTo>
                    <a:pt x="794" y="7"/>
                  </a:lnTo>
                  <a:lnTo>
                    <a:pt x="757" y="3"/>
                  </a:lnTo>
                  <a:lnTo>
                    <a:pt x="721" y="2"/>
                  </a:lnTo>
                  <a:lnTo>
                    <a:pt x="684" y="0"/>
                  </a:lnTo>
                  <a:lnTo>
                    <a:pt x="649" y="2"/>
                  </a:lnTo>
                  <a:lnTo>
                    <a:pt x="614" y="2"/>
                  </a:lnTo>
                  <a:lnTo>
                    <a:pt x="577" y="4"/>
                  </a:lnTo>
                  <a:lnTo>
                    <a:pt x="542" y="6"/>
                  </a:lnTo>
                  <a:lnTo>
                    <a:pt x="529" y="7"/>
                  </a:lnTo>
                  <a:lnTo>
                    <a:pt x="514" y="7"/>
                  </a:lnTo>
                  <a:lnTo>
                    <a:pt x="499" y="7"/>
                  </a:lnTo>
                  <a:lnTo>
                    <a:pt x="483" y="7"/>
                  </a:lnTo>
                  <a:lnTo>
                    <a:pt x="468" y="6"/>
                  </a:lnTo>
                  <a:lnTo>
                    <a:pt x="453" y="4"/>
                  </a:lnTo>
                  <a:lnTo>
                    <a:pt x="440" y="3"/>
                  </a:lnTo>
                  <a:lnTo>
                    <a:pt x="424" y="2"/>
                  </a:lnTo>
                  <a:lnTo>
                    <a:pt x="426" y="9"/>
                  </a:lnTo>
                  <a:lnTo>
                    <a:pt x="422" y="14"/>
                  </a:lnTo>
                  <a:lnTo>
                    <a:pt x="414" y="19"/>
                  </a:lnTo>
                  <a:lnTo>
                    <a:pt x="405" y="19"/>
                  </a:lnTo>
                  <a:lnTo>
                    <a:pt x="411" y="21"/>
                  </a:lnTo>
                  <a:lnTo>
                    <a:pt x="418" y="21"/>
                  </a:lnTo>
                  <a:lnTo>
                    <a:pt x="424" y="21"/>
                  </a:lnTo>
                  <a:lnTo>
                    <a:pt x="426" y="23"/>
                  </a:lnTo>
                  <a:lnTo>
                    <a:pt x="416" y="27"/>
                  </a:lnTo>
                  <a:lnTo>
                    <a:pt x="405" y="28"/>
                  </a:lnTo>
                  <a:lnTo>
                    <a:pt x="393" y="31"/>
                  </a:lnTo>
                  <a:lnTo>
                    <a:pt x="386" y="31"/>
                  </a:lnTo>
                  <a:lnTo>
                    <a:pt x="368" y="29"/>
                  </a:lnTo>
                  <a:lnTo>
                    <a:pt x="349" y="29"/>
                  </a:lnTo>
                  <a:lnTo>
                    <a:pt x="331" y="29"/>
                  </a:lnTo>
                  <a:lnTo>
                    <a:pt x="312" y="29"/>
                  </a:lnTo>
                  <a:lnTo>
                    <a:pt x="293" y="28"/>
                  </a:lnTo>
                  <a:lnTo>
                    <a:pt x="276" y="27"/>
                  </a:lnTo>
                  <a:lnTo>
                    <a:pt x="257" y="26"/>
                  </a:lnTo>
                  <a:lnTo>
                    <a:pt x="240" y="21"/>
                  </a:lnTo>
                  <a:lnTo>
                    <a:pt x="244" y="19"/>
                  </a:lnTo>
                  <a:lnTo>
                    <a:pt x="250" y="18"/>
                  </a:lnTo>
                  <a:lnTo>
                    <a:pt x="255" y="19"/>
                  </a:lnTo>
                  <a:lnTo>
                    <a:pt x="259" y="19"/>
                  </a:lnTo>
                  <a:lnTo>
                    <a:pt x="247" y="17"/>
                  </a:lnTo>
                  <a:lnTo>
                    <a:pt x="237" y="14"/>
                  </a:lnTo>
                  <a:lnTo>
                    <a:pt x="226" y="13"/>
                  </a:lnTo>
                  <a:lnTo>
                    <a:pt x="215" y="12"/>
                  </a:lnTo>
                  <a:lnTo>
                    <a:pt x="204" y="11"/>
                  </a:lnTo>
                  <a:lnTo>
                    <a:pt x="192" y="10"/>
                  </a:lnTo>
                  <a:lnTo>
                    <a:pt x="180" y="10"/>
                  </a:lnTo>
                  <a:lnTo>
                    <a:pt x="169" y="9"/>
                  </a:lnTo>
                  <a:lnTo>
                    <a:pt x="178" y="10"/>
                  </a:lnTo>
                  <a:lnTo>
                    <a:pt x="188" y="10"/>
                  </a:lnTo>
                  <a:lnTo>
                    <a:pt x="197" y="10"/>
                  </a:lnTo>
                  <a:lnTo>
                    <a:pt x="207" y="11"/>
                  </a:lnTo>
                  <a:lnTo>
                    <a:pt x="217" y="11"/>
                  </a:lnTo>
                  <a:lnTo>
                    <a:pt x="224" y="12"/>
                  </a:lnTo>
                  <a:lnTo>
                    <a:pt x="231" y="14"/>
                  </a:lnTo>
                  <a:lnTo>
                    <a:pt x="234" y="19"/>
                  </a:lnTo>
                  <a:lnTo>
                    <a:pt x="234" y="23"/>
                  </a:lnTo>
                  <a:lnTo>
                    <a:pt x="231" y="25"/>
                  </a:lnTo>
                  <a:lnTo>
                    <a:pt x="223" y="26"/>
                  </a:lnTo>
                  <a:lnTo>
                    <a:pt x="215" y="26"/>
                  </a:lnTo>
                  <a:lnTo>
                    <a:pt x="204" y="25"/>
                  </a:lnTo>
                  <a:lnTo>
                    <a:pt x="194" y="25"/>
                  </a:lnTo>
                  <a:lnTo>
                    <a:pt x="184" y="23"/>
                  </a:lnTo>
                  <a:lnTo>
                    <a:pt x="175" y="25"/>
                  </a:lnTo>
                  <a:lnTo>
                    <a:pt x="190" y="26"/>
                  </a:lnTo>
                  <a:lnTo>
                    <a:pt x="204" y="27"/>
                  </a:lnTo>
                  <a:lnTo>
                    <a:pt x="207" y="28"/>
                  </a:lnTo>
                  <a:lnTo>
                    <a:pt x="197" y="31"/>
                  </a:lnTo>
                  <a:lnTo>
                    <a:pt x="205" y="32"/>
                  </a:lnTo>
                  <a:lnTo>
                    <a:pt x="213" y="33"/>
                  </a:lnTo>
                  <a:lnTo>
                    <a:pt x="223" y="33"/>
                  </a:lnTo>
                  <a:lnTo>
                    <a:pt x="231" y="33"/>
                  </a:lnTo>
                  <a:lnTo>
                    <a:pt x="237" y="33"/>
                  </a:lnTo>
                  <a:lnTo>
                    <a:pt x="247" y="33"/>
                  </a:lnTo>
                  <a:lnTo>
                    <a:pt x="255" y="33"/>
                  </a:lnTo>
                  <a:lnTo>
                    <a:pt x="263" y="35"/>
                  </a:lnTo>
                  <a:lnTo>
                    <a:pt x="261" y="35"/>
                  </a:lnTo>
                  <a:lnTo>
                    <a:pt x="257" y="33"/>
                  </a:lnTo>
                  <a:lnTo>
                    <a:pt x="255" y="32"/>
                  </a:lnTo>
                  <a:lnTo>
                    <a:pt x="253" y="31"/>
                  </a:lnTo>
                  <a:lnTo>
                    <a:pt x="266" y="29"/>
                  </a:lnTo>
                  <a:lnTo>
                    <a:pt x="280" y="28"/>
                  </a:lnTo>
                  <a:lnTo>
                    <a:pt x="295" y="28"/>
                  </a:lnTo>
                  <a:lnTo>
                    <a:pt x="309" y="29"/>
                  </a:lnTo>
                  <a:lnTo>
                    <a:pt x="322" y="31"/>
                  </a:lnTo>
                  <a:lnTo>
                    <a:pt x="336" y="32"/>
                  </a:lnTo>
                  <a:lnTo>
                    <a:pt x="349" y="35"/>
                  </a:lnTo>
                  <a:lnTo>
                    <a:pt x="362" y="38"/>
                  </a:lnTo>
                  <a:lnTo>
                    <a:pt x="349" y="41"/>
                  </a:lnTo>
                  <a:lnTo>
                    <a:pt x="333" y="41"/>
                  </a:lnTo>
                  <a:lnTo>
                    <a:pt x="320" y="39"/>
                  </a:lnTo>
                  <a:lnTo>
                    <a:pt x="307" y="38"/>
                  </a:lnTo>
                  <a:lnTo>
                    <a:pt x="314" y="40"/>
                  </a:lnTo>
                  <a:lnTo>
                    <a:pt x="320" y="42"/>
                  </a:lnTo>
                  <a:lnTo>
                    <a:pt x="328" y="46"/>
                  </a:lnTo>
                  <a:lnTo>
                    <a:pt x="331" y="48"/>
                  </a:lnTo>
                  <a:lnTo>
                    <a:pt x="331" y="49"/>
                  </a:lnTo>
                  <a:lnTo>
                    <a:pt x="326" y="50"/>
                  </a:lnTo>
                  <a:lnTo>
                    <a:pt x="311" y="49"/>
                  </a:lnTo>
                  <a:lnTo>
                    <a:pt x="288" y="48"/>
                  </a:lnTo>
                  <a:lnTo>
                    <a:pt x="295" y="52"/>
                  </a:lnTo>
                  <a:lnTo>
                    <a:pt x="301" y="56"/>
                  </a:lnTo>
                  <a:lnTo>
                    <a:pt x="304" y="58"/>
                  </a:lnTo>
                  <a:lnTo>
                    <a:pt x="304" y="61"/>
                  </a:lnTo>
                  <a:lnTo>
                    <a:pt x="303" y="63"/>
                  </a:lnTo>
                  <a:lnTo>
                    <a:pt x="295" y="64"/>
                  </a:lnTo>
                  <a:lnTo>
                    <a:pt x="282" y="61"/>
                  </a:lnTo>
                  <a:lnTo>
                    <a:pt x="263" y="57"/>
                  </a:lnTo>
                  <a:lnTo>
                    <a:pt x="251" y="61"/>
                  </a:lnTo>
                  <a:lnTo>
                    <a:pt x="237" y="63"/>
                  </a:lnTo>
                  <a:lnTo>
                    <a:pt x="228" y="61"/>
                  </a:lnTo>
                  <a:lnTo>
                    <a:pt x="231" y="57"/>
                  </a:lnTo>
                  <a:lnTo>
                    <a:pt x="223" y="58"/>
                  </a:lnTo>
                  <a:lnTo>
                    <a:pt x="213" y="57"/>
                  </a:lnTo>
                  <a:lnTo>
                    <a:pt x="205" y="56"/>
                  </a:lnTo>
                  <a:lnTo>
                    <a:pt x="197" y="55"/>
                  </a:lnTo>
                  <a:lnTo>
                    <a:pt x="197" y="56"/>
                  </a:lnTo>
                  <a:lnTo>
                    <a:pt x="196" y="58"/>
                  </a:lnTo>
                  <a:lnTo>
                    <a:pt x="194" y="60"/>
                  </a:lnTo>
                  <a:lnTo>
                    <a:pt x="183" y="56"/>
                  </a:lnTo>
                  <a:lnTo>
                    <a:pt x="173" y="56"/>
                  </a:lnTo>
                  <a:lnTo>
                    <a:pt x="162" y="57"/>
                  </a:lnTo>
                  <a:lnTo>
                    <a:pt x="149" y="57"/>
                  </a:lnTo>
                  <a:lnTo>
                    <a:pt x="148" y="56"/>
                  </a:lnTo>
                  <a:lnTo>
                    <a:pt x="146" y="55"/>
                  </a:lnTo>
                  <a:lnTo>
                    <a:pt x="146" y="52"/>
                  </a:lnTo>
                  <a:lnTo>
                    <a:pt x="146" y="49"/>
                  </a:lnTo>
                  <a:lnTo>
                    <a:pt x="136" y="52"/>
                  </a:lnTo>
                  <a:lnTo>
                    <a:pt x="124" y="55"/>
                  </a:lnTo>
                  <a:lnTo>
                    <a:pt x="117" y="55"/>
                  </a:lnTo>
                  <a:lnTo>
                    <a:pt x="108" y="56"/>
                  </a:lnTo>
                  <a:lnTo>
                    <a:pt x="102" y="55"/>
                  </a:lnTo>
                  <a:lnTo>
                    <a:pt x="98" y="55"/>
                  </a:lnTo>
                  <a:lnTo>
                    <a:pt x="95" y="52"/>
                  </a:lnTo>
                  <a:lnTo>
                    <a:pt x="98" y="50"/>
                  </a:lnTo>
                  <a:lnTo>
                    <a:pt x="89" y="50"/>
                  </a:lnTo>
                  <a:lnTo>
                    <a:pt x="81" y="50"/>
                  </a:lnTo>
                  <a:lnTo>
                    <a:pt x="71" y="50"/>
                  </a:lnTo>
                  <a:lnTo>
                    <a:pt x="63" y="52"/>
                  </a:lnTo>
                  <a:lnTo>
                    <a:pt x="54" y="52"/>
                  </a:lnTo>
                  <a:lnTo>
                    <a:pt x="46" y="52"/>
                  </a:lnTo>
                  <a:lnTo>
                    <a:pt x="36" y="52"/>
                  </a:lnTo>
                  <a:lnTo>
                    <a:pt x="27" y="50"/>
                  </a:lnTo>
                  <a:lnTo>
                    <a:pt x="46" y="52"/>
                  </a:lnTo>
                  <a:lnTo>
                    <a:pt x="65" y="54"/>
                  </a:lnTo>
                  <a:lnTo>
                    <a:pt x="86" y="55"/>
                  </a:lnTo>
                  <a:lnTo>
                    <a:pt x="105" y="56"/>
                  </a:lnTo>
                  <a:lnTo>
                    <a:pt x="122" y="58"/>
                  </a:lnTo>
                  <a:lnTo>
                    <a:pt x="136" y="61"/>
                  </a:lnTo>
                  <a:lnTo>
                    <a:pt x="143" y="65"/>
                  </a:lnTo>
                  <a:lnTo>
                    <a:pt x="146" y="70"/>
                  </a:lnTo>
                  <a:lnTo>
                    <a:pt x="156" y="68"/>
                  </a:lnTo>
                  <a:lnTo>
                    <a:pt x="165" y="67"/>
                  </a:lnTo>
                  <a:lnTo>
                    <a:pt x="175" y="64"/>
                  </a:lnTo>
                  <a:lnTo>
                    <a:pt x="183" y="64"/>
                  </a:lnTo>
                  <a:lnTo>
                    <a:pt x="188" y="64"/>
                  </a:lnTo>
                  <a:lnTo>
                    <a:pt x="190" y="64"/>
                  </a:lnTo>
                  <a:lnTo>
                    <a:pt x="188" y="67"/>
                  </a:lnTo>
                  <a:lnTo>
                    <a:pt x="178" y="70"/>
                  </a:lnTo>
                  <a:lnTo>
                    <a:pt x="186" y="73"/>
                  </a:lnTo>
                  <a:lnTo>
                    <a:pt x="196" y="73"/>
                  </a:lnTo>
                  <a:lnTo>
                    <a:pt x="204" y="75"/>
                  </a:lnTo>
                  <a:lnTo>
                    <a:pt x="211" y="77"/>
                  </a:lnTo>
                  <a:lnTo>
                    <a:pt x="202" y="78"/>
                  </a:lnTo>
                  <a:lnTo>
                    <a:pt x="188" y="78"/>
                  </a:lnTo>
                  <a:lnTo>
                    <a:pt x="170" y="78"/>
                  </a:lnTo>
                  <a:lnTo>
                    <a:pt x="156" y="77"/>
                  </a:lnTo>
                  <a:lnTo>
                    <a:pt x="140" y="76"/>
                  </a:lnTo>
                  <a:lnTo>
                    <a:pt x="130" y="73"/>
                  </a:lnTo>
                  <a:lnTo>
                    <a:pt x="127" y="70"/>
                  </a:lnTo>
                  <a:lnTo>
                    <a:pt x="130" y="67"/>
                  </a:lnTo>
                  <a:lnTo>
                    <a:pt x="121" y="67"/>
                  </a:lnTo>
                  <a:lnTo>
                    <a:pt x="113" y="67"/>
                  </a:lnTo>
                  <a:lnTo>
                    <a:pt x="109" y="69"/>
                  </a:lnTo>
                  <a:lnTo>
                    <a:pt x="113" y="73"/>
                  </a:lnTo>
                  <a:lnTo>
                    <a:pt x="102" y="76"/>
                  </a:lnTo>
                  <a:lnTo>
                    <a:pt x="92" y="75"/>
                  </a:lnTo>
                  <a:lnTo>
                    <a:pt x="81" y="73"/>
                  </a:lnTo>
                  <a:lnTo>
                    <a:pt x="71" y="77"/>
                  </a:lnTo>
                  <a:lnTo>
                    <a:pt x="81" y="78"/>
                  </a:lnTo>
                  <a:lnTo>
                    <a:pt x="89" y="82"/>
                  </a:lnTo>
                  <a:lnTo>
                    <a:pt x="95" y="83"/>
                  </a:lnTo>
                  <a:lnTo>
                    <a:pt x="95" y="85"/>
                  </a:lnTo>
                  <a:lnTo>
                    <a:pt x="90" y="86"/>
                  </a:lnTo>
                  <a:lnTo>
                    <a:pt x="76" y="86"/>
                  </a:lnTo>
                  <a:lnTo>
                    <a:pt x="50" y="84"/>
                  </a:lnTo>
                  <a:lnTo>
                    <a:pt x="9" y="79"/>
                  </a:lnTo>
                  <a:lnTo>
                    <a:pt x="25" y="85"/>
                  </a:lnTo>
                  <a:lnTo>
                    <a:pt x="41" y="89"/>
                  </a:lnTo>
                  <a:lnTo>
                    <a:pt x="55" y="91"/>
                  </a:lnTo>
                  <a:lnTo>
                    <a:pt x="73" y="91"/>
                  </a:lnTo>
                  <a:lnTo>
                    <a:pt x="89" y="89"/>
                  </a:lnTo>
                  <a:lnTo>
                    <a:pt x="105" y="89"/>
                  </a:lnTo>
                  <a:lnTo>
                    <a:pt x="121" y="91"/>
                  </a:lnTo>
                  <a:lnTo>
                    <a:pt x="136" y="93"/>
                  </a:lnTo>
                  <a:lnTo>
                    <a:pt x="129" y="96"/>
                  </a:lnTo>
                  <a:lnTo>
                    <a:pt x="119" y="96"/>
                  </a:lnTo>
                  <a:lnTo>
                    <a:pt x="111" y="97"/>
                  </a:lnTo>
                  <a:lnTo>
                    <a:pt x="103" y="99"/>
                  </a:lnTo>
                  <a:lnTo>
                    <a:pt x="119" y="102"/>
                  </a:lnTo>
                  <a:lnTo>
                    <a:pt x="121" y="106"/>
                  </a:lnTo>
                  <a:lnTo>
                    <a:pt x="116" y="108"/>
                  </a:lnTo>
                  <a:lnTo>
                    <a:pt x="100" y="111"/>
                  </a:lnTo>
                  <a:lnTo>
                    <a:pt x="79" y="112"/>
                  </a:lnTo>
                  <a:lnTo>
                    <a:pt x="55" y="113"/>
                  </a:lnTo>
                  <a:lnTo>
                    <a:pt x="28" y="112"/>
                  </a:lnTo>
                  <a:lnTo>
                    <a:pt x="4" y="108"/>
                  </a:lnTo>
                  <a:lnTo>
                    <a:pt x="4" y="112"/>
                  </a:lnTo>
                  <a:lnTo>
                    <a:pt x="4" y="113"/>
                  </a:lnTo>
                  <a:lnTo>
                    <a:pt x="2" y="114"/>
                  </a:lnTo>
                  <a:lnTo>
                    <a:pt x="0" y="115"/>
                  </a:lnTo>
                  <a:lnTo>
                    <a:pt x="2" y="116"/>
                  </a:lnTo>
                  <a:lnTo>
                    <a:pt x="4" y="116"/>
                  </a:lnTo>
                  <a:lnTo>
                    <a:pt x="6" y="118"/>
                  </a:lnTo>
                  <a:lnTo>
                    <a:pt x="7" y="118"/>
                  </a:lnTo>
                  <a:lnTo>
                    <a:pt x="1035" y="11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7538" name="Freeform 578">
              <a:extLst>
                <a:ext uri="{FF2B5EF4-FFF2-40B4-BE49-F238E27FC236}">
                  <a16:creationId xmlns:a16="http://schemas.microsoft.com/office/drawing/2014/main" id="{11FB9161-7C9A-0EA3-DD8E-64E0E4518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" y="705"/>
              <a:ext cx="44" cy="3"/>
            </a:xfrm>
            <a:custGeom>
              <a:avLst/>
              <a:gdLst>
                <a:gd name="T0" fmla="*/ 131 w 131"/>
                <a:gd name="T1" fmla="*/ 8 h 8"/>
                <a:gd name="T2" fmla="*/ 128 w 131"/>
                <a:gd name="T3" fmla="*/ 8 h 8"/>
                <a:gd name="T4" fmla="*/ 124 w 131"/>
                <a:gd name="T5" fmla="*/ 7 h 8"/>
                <a:gd name="T6" fmla="*/ 123 w 131"/>
                <a:gd name="T7" fmla="*/ 7 h 8"/>
                <a:gd name="T8" fmla="*/ 118 w 131"/>
                <a:gd name="T9" fmla="*/ 6 h 8"/>
                <a:gd name="T10" fmla="*/ 120 w 131"/>
                <a:gd name="T11" fmla="*/ 5 h 8"/>
                <a:gd name="T12" fmla="*/ 123 w 131"/>
                <a:gd name="T13" fmla="*/ 4 h 8"/>
                <a:gd name="T14" fmla="*/ 126 w 131"/>
                <a:gd name="T15" fmla="*/ 4 h 8"/>
                <a:gd name="T16" fmla="*/ 128 w 131"/>
                <a:gd name="T17" fmla="*/ 4 h 8"/>
                <a:gd name="T18" fmla="*/ 112 w 131"/>
                <a:gd name="T19" fmla="*/ 6 h 8"/>
                <a:gd name="T20" fmla="*/ 97 w 131"/>
                <a:gd name="T21" fmla="*/ 7 h 8"/>
                <a:gd name="T22" fmla="*/ 82 w 131"/>
                <a:gd name="T23" fmla="*/ 7 h 8"/>
                <a:gd name="T24" fmla="*/ 64 w 131"/>
                <a:gd name="T25" fmla="*/ 6 h 8"/>
                <a:gd name="T26" fmla="*/ 49 w 131"/>
                <a:gd name="T27" fmla="*/ 5 h 8"/>
                <a:gd name="T28" fmla="*/ 32 w 131"/>
                <a:gd name="T29" fmla="*/ 4 h 8"/>
                <a:gd name="T30" fmla="*/ 14 w 131"/>
                <a:gd name="T31" fmla="*/ 2 h 8"/>
                <a:gd name="T32" fmla="*/ 0 w 131"/>
                <a:gd name="T33" fmla="*/ 0 h 8"/>
                <a:gd name="T34" fmla="*/ 13 w 131"/>
                <a:gd name="T35" fmla="*/ 1 h 8"/>
                <a:gd name="T36" fmla="*/ 26 w 131"/>
                <a:gd name="T37" fmla="*/ 4 h 8"/>
                <a:gd name="T38" fmla="*/ 40 w 131"/>
                <a:gd name="T39" fmla="*/ 5 h 8"/>
                <a:gd name="T40" fmla="*/ 53 w 131"/>
                <a:gd name="T41" fmla="*/ 6 h 8"/>
                <a:gd name="T42" fmla="*/ 67 w 131"/>
                <a:gd name="T43" fmla="*/ 6 h 8"/>
                <a:gd name="T44" fmla="*/ 80 w 131"/>
                <a:gd name="T45" fmla="*/ 7 h 8"/>
                <a:gd name="T46" fmla="*/ 93 w 131"/>
                <a:gd name="T47" fmla="*/ 8 h 8"/>
                <a:gd name="T48" fmla="*/ 107 w 131"/>
                <a:gd name="T49" fmla="*/ 8 h 8"/>
                <a:gd name="T50" fmla="*/ 131 w 131"/>
                <a:gd name="T5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1" h="8">
                  <a:moveTo>
                    <a:pt x="131" y="8"/>
                  </a:moveTo>
                  <a:lnTo>
                    <a:pt x="128" y="8"/>
                  </a:lnTo>
                  <a:lnTo>
                    <a:pt x="124" y="7"/>
                  </a:lnTo>
                  <a:lnTo>
                    <a:pt x="123" y="7"/>
                  </a:lnTo>
                  <a:lnTo>
                    <a:pt x="118" y="6"/>
                  </a:lnTo>
                  <a:lnTo>
                    <a:pt x="120" y="5"/>
                  </a:lnTo>
                  <a:lnTo>
                    <a:pt x="123" y="4"/>
                  </a:lnTo>
                  <a:lnTo>
                    <a:pt x="126" y="4"/>
                  </a:lnTo>
                  <a:lnTo>
                    <a:pt x="128" y="4"/>
                  </a:lnTo>
                  <a:lnTo>
                    <a:pt x="112" y="6"/>
                  </a:lnTo>
                  <a:lnTo>
                    <a:pt x="97" y="7"/>
                  </a:lnTo>
                  <a:lnTo>
                    <a:pt x="82" y="7"/>
                  </a:lnTo>
                  <a:lnTo>
                    <a:pt x="64" y="6"/>
                  </a:lnTo>
                  <a:lnTo>
                    <a:pt x="49" y="5"/>
                  </a:lnTo>
                  <a:lnTo>
                    <a:pt x="32" y="4"/>
                  </a:lnTo>
                  <a:lnTo>
                    <a:pt x="14" y="2"/>
                  </a:lnTo>
                  <a:lnTo>
                    <a:pt x="0" y="0"/>
                  </a:lnTo>
                  <a:lnTo>
                    <a:pt x="13" y="1"/>
                  </a:lnTo>
                  <a:lnTo>
                    <a:pt x="26" y="4"/>
                  </a:lnTo>
                  <a:lnTo>
                    <a:pt x="40" y="5"/>
                  </a:lnTo>
                  <a:lnTo>
                    <a:pt x="53" y="6"/>
                  </a:lnTo>
                  <a:lnTo>
                    <a:pt x="67" y="6"/>
                  </a:lnTo>
                  <a:lnTo>
                    <a:pt x="80" y="7"/>
                  </a:lnTo>
                  <a:lnTo>
                    <a:pt x="93" y="8"/>
                  </a:lnTo>
                  <a:lnTo>
                    <a:pt x="107" y="8"/>
                  </a:lnTo>
                  <a:lnTo>
                    <a:pt x="131" y="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7539" name="Freeform 579">
              <a:extLst>
                <a:ext uri="{FF2B5EF4-FFF2-40B4-BE49-F238E27FC236}">
                  <a16:creationId xmlns:a16="http://schemas.microsoft.com/office/drawing/2014/main" id="{0FA37319-9CA0-DB38-9097-4D340F0BC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" y="708"/>
              <a:ext cx="576" cy="39"/>
            </a:xfrm>
            <a:custGeom>
              <a:avLst/>
              <a:gdLst>
                <a:gd name="T0" fmla="*/ 428 w 1728"/>
                <a:gd name="T1" fmla="*/ 6 h 117"/>
                <a:gd name="T2" fmla="*/ 426 w 1728"/>
                <a:gd name="T3" fmla="*/ 13 h 117"/>
                <a:gd name="T4" fmla="*/ 456 w 1728"/>
                <a:gd name="T5" fmla="*/ 13 h 117"/>
                <a:gd name="T6" fmla="*/ 469 w 1728"/>
                <a:gd name="T7" fmla="*/ 15 h 117"/>
                <a:gd name="T8" fmla="*/ 656 w 1728"/>
                <a:gd name="T9" fmla="*/ 24 h 117"/>
                <a:gd name="T10" fmla="*/ 739 w 1728"/>
                <a:gd name="T11" fmla="*/ 40 h 117"/>
                <a:gd name="T12" fmla="*/ 844 w 1728"/>
                <a:gd name="T13" fmla="*/ 68 h 117"/>
                <a:gd name="T14" fmla="*/ 787 w 1728"/>
                <a:gd name="T15" fmla="*/ 64 h 117"/>
                <a:gd name="T16" fmla="*/ 739 w 1728"/>
                <a:gd name="T17" fmla="*/ 56 h 117"/>
                <a:gd name="T18" fmla="*/ 621 w 1728"/>
                <a:gd name="T19" fmla="*/ 42 h 117"/>
                <a:gd name="T20" fmla="*/ 629 w 1728"/>
                <a:gd name="T21" fmla="*/ 50 h 117"/>
                <a:gd name="T22" fmla="*/ 627 w 1728"/>
                <a:gd name="T23" fmla="*/ 60 h 117"/>
                <a:gd name="T24" fmla="*/ 613 w 1728"/>
                <a:gd name="T25" fmla="*/ 73 h 117"/>
                <a:gd name="T26" fmla="*/ 589 w 1728"/>
                <a:gd name="T27" fmla="*/ 81 h 117"/>
                <a:gd name="T28" fmla="*/ 571 w 1728"/>
                <a:gd name="T29" fmla="*/ 69 h 117"/>
                <a:gd name="T30" fmla="*/ 520 w 1728"/>
                <a:gd name="T31" fmla="*/ 63 h 117"/>
                <a:gd name="T32" fmla="*/ 602 w 1728"/>
                <a:gd name="T33" fmla="*/ 57 h 117"/>
                <a:gd name="T34" fmla="*/ 546 w 1728"/>
                <a:gd name="T35" fmla="*/ 46 h 117"/>
                <a:gd name="T36" fmla="*/ 517 w 1728"/>
                <a:gd name="T37" fmla="*/ 38 h 117"/>
                <a:gd name="T38" fmla="*/ 482 w 1728"/>
                <a:gd name="T39" fmla="*/ 38 h 117"/>
                <a:gd name="T40" fmla="*/ 527 w 1728"/>
                <a:gd name="T41" fmla="*/ 44 h 117"/>
                <a:gd name="T42" fmla="*/ 460 w 1728"/>
                <a:gd name="T43" fmla="*/ 53 h 117"/>
                <a:gd name="T44" fmla="*/ 399 w 1728"/>
                <a:gd name="T45" fmla="*/ 49 h 117"/>
                <a:gd name="T46" fmla="*/ 401 w 1728"/>
                <a:gd name="T47" fmla="*/ 37 h 117"/>
                <a:gd name="T48" fmla="*/ 408 w 1728"/>
                <a:gd name="T49" fmla="*/ 27 h 117"/>
                <a:gd name="T50" fmla="*/ 368 w 1728"/>
                <a:gd name="T51" fmla="*/ 23 h 117"/>
                <a:gd name="T52" fmla="*/ 311 w 1728"/>
                <a:gd name="T53" fmla="*/ 14 h 117"/>
                <a:gd name="T54" fmla="*/ 322 w 1728"/>
                <a:gd name="T55" fmla="*/ 19 h 117"/>
                <a:gd name="T56" fmla="*/ 278 w 1728"/>
                <a:gd name="T57" fmla="*/ 38 h 117"/>
                <a:gd name="T58" fmla="*/ 113 w 1728"/>
                <a:gd name="T59" fmla="*/ 32 h 117"/>
                <a:gd name="T60" fmla="*/ 50 w 1728"/>
                <a:gd name="T61" fmla="*/ 13 h 117"/>
                <a:gd name="T62" fmla="*/ 54 w 1728"/>
                <a:gd name="T63" fmla="*/ 21 h 117"/>
                <a:gd name="T64" fmla="*/ 113 w 1728"/>
                <a:gd name="T65" fmla="*/ 38 h 117"/>
                <a:gd name="T66" fmla="*/ 134 w 1728"/>
                <a:gd name="T67" fmla="*/ 56 h 117"/>
                <a:gd name="T68" fmla="*/ 188 w 1728"/>
                <a:gd name="T69" fmla="*/ 64 h 117"/>
                <a:gd name="T70" fmla="*/ 255 w 1728"/>
                <a:gd name="T71" fmla="*/ 69 h 117"/>
                <a:gd name="T72" fmla="*/ 184 w 1728"/>
                <a:gd name="T73" fmla="*/ 53 h 117"/>
                <a:gd name="T74" fmla="*/ 257 w 1728"/>
                <a:gd name="T75" fmla="*/ 52 h 117"/>
                <a:gd name="T76" fmla="*/ 295 w 1728"/>
                <a:gd name="T77" fmla="*/ 64 h 117"/>
                <a:gd name="T78" fmla="*/ 348 w 1728"/>
                <a:gd name="T79" fmla="*/ 66 h 117"/>
                <a:gd name="T80" fmla="*/ 380 w 1728"/>
                <a:gd name="T81" fmla="*/ 57 h 117"/>
                <a:gd name="T82" fmla="*/ 428 w 1728"/>
                <a:gd name="T83" fmla="*/ 69 h 117"/>
                <a:gd name="T84" fmla="*/ 571 w 1728"/>
                <a:gd name="T85" fmla="*/ 82 h 117"/>
                <a:gd name="T86" fmla="*/ 514 w 1728"/>
                <a:gd name="T87" fmla="*/ 85 h 117"/>
                <a:gd name="T88" fmla="*/ 420 w 1728"/>
                <a:gd name="T89" fmla="*/ 92 h 117"/>
                <a:gd name="T90" fmla="*/ 318 w 1728"/>
                <a:gd name="T91" fmla="*/ 88 h 117"/>
                <a:gd name="T92" fmla="*/ 265 w 1728"/>
                <a:gd name="T93" fmla="*/ 93 h 117"/>
                <a:gd name="T94" fmla="*/ 64 w 1728"/>
                <a:gd name="T95" fmla="*/ 66 h 117"/>
                <a:gd name="T96" fmla="*/ 44 w 1728"/>
                <a:gd name="T97" fmla="*/ 78 h 117"/>
                <a:gd name="T98" fmla="*/ 67 w 1728"/>
                <a:gd name="T99" fmla="*/ 94 h 117"/>
                <a:gd name="T100" fmla="*/ 77 w 1728"/>
                <a:gd name="T101" fmla="*/ 98 h 117"/>
                <a:gd name="T102" fmla="*/ 97 w 1728"/>
                <a:gd name="T103" fmla="*/ 116 h 117"/>
                <a:gd name="T104" fmla="*/ 27 w 1728"/>
                <a:gd name="T105" fmla="*/ 115 h 117"/>
                <a:gd name="T106" fmla="*/ 1724 w 1728"/>
                <a:gd name="T107" fmla="*/ 71 h 117"/>
                <a:gd name="T108" fmla="*/ 659 w 1728"/>
                <a:gd name="T109" fmla="*/ 5 h 117"/>
                <a:gd name="T110" fmla="*/ 683 w 1728"/>
                <a:gd name="T111" fmla="*/ 23 h 117"/>
                <a:gd name="T112" fmla="*/ 625 w 1728"/>
                <a:gd name="T113" fmla="*/ 14 h 117"/>
                <a:gd name="T114" fmla="*/ 602 w 1728"/>
                <a:gd name="T115" fmla="*/ 19 h 117"/>
                <a:gd name="T116" fmla="*/ 546 w 1728"/>
                <a:gd name="T117" fmla="*/ 17 h 117"/>
                <a:gd name="T118" fmla="*/ 531 w 1728"/>
                <a:gd name="T119" fmla="*/ 7 h 117"/>
                <a:gd name="T120" fmla="*/ 421 w 1728"/>
                <a:gd name="T121" fmla="*/ 3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28" h="117">
                  <a:moveTo>
                    <a:pt x="348" y="0"/>
                  </a:moveTo>
                  <a:lnTo>
                    <a:pt x="359" y="0"/>
                  </a:lnTo>
                  <a:lnTo>
                    <a:pt x="370" y="2"/>
                  </a:lnTo>
                  <a:lnTo>
                    <a:pt x="381" y="2"/>
                  </a:lnTo>
                  <a:lnTo>
                    <a:pt x="393" y="3"/>
                  </a:lnTo>
                  <a:lnTo>
                    <a:pt x="405" y="5"/>
                  </a:lnTo>
                  <a:lnTo>
                    <a:pt x="416" y="6"/>
                  </a:lnTo>
                  <a:lnTo>
                    <a:pt x="428" y="6"/>
                  </a:lnTo>
                  <a:lnTo>
                    <a:pt x="439" y="7"/>
                  </a:lnTo>
                  <a:lnTo>
                    <a:pt x="443" y="7"/>
                  </a:lnTo>
                  <a:lnTo>
                    <a:pt x="448" y="7"/>
                  </a:lnTo>
                  <a:lnTo>
                    <a:pt x="453" y="8"/>
                  </a:lnTo>
                  <a:lnTo>
                    <a:pt x="455" y="11"/>
                  </a:lnTo>
                  <a:lnTo>
                    <a:pt x="447" y="15"/>
                  </a:lnTo>
                  <a:lnTo>
                    <a:pt x="437" y="14"/>
                  </a:lnTo>
                  <a:lnTo>
                    <a:pt x="426" y="13"/>
                  </a:lnTo>
                  <a:lnTo>
                    <a:pt x="416" y="11"/>
                  </a:lnTo>
                  <a:lnTo>
                    <a:pt x="426" y="15"/>
                  </a:lnTo>
                  <a:lnTo>
                    <a:pt x="437" y="15"/>
                  </a:lnTo>
                  <a:lnTo>
                    <a:pt x="448" y="15"/>
                  </a:lnTo>
                  <a:lnTo>
                    <a:pt x="460" y="15"/>
                  </a:lnTo>
                  <a:lnTo>
                    <a:pt x="458" y="14"/>
                  </a:lnTo>
                  <a:lnTo>
                    <a:pt x="458" y="13"/>
                  </a:lnTo>
                  <a:lnTo>
                    <a:pt x="456" y="13"/>
                  </a:lnTo>
                  <a:lnTo>
                    <a:pt x="456" y="11"/>
                  </a:lnTo>
                  <a:lnTo>
                    <a:pt x="458" y="8"/>
                  </a:lnTo>
                  <a:lnTo>
                    <a:pt x="462" y="7"/>
                  </a:lnTo>
                  <a:lnTo>
                    <a:pt x="466" y="7"/>
                  </a:lnTo>
                  <a:lnTo>
                    <a:pt x="469" y="8"/>
                  </a:lnTo>
                  <a:lnTo>
                    <a:pt x="474" y="11"/>
                  </a:lnTo>
                  <a:lnTo>
                    <a:pt x="472" y="14"/>
                  </a:lnTo>
                  <a:lnTo>
                    <a:pt x="469" y="15"/>
                  </a:lnTo>
                  <a:lnTo>
                    <a:pt x="469" y="16"/>
                  </a:lnTo>
                  <a:lnTo>
                    <a:pt x="496" y="19"/>
                  </a:lnTo>
                  <a:lnTo>
                    <a:pt x="523" y="21"/>
                  </a:lnTo>
                  <a:lnTo>
                    <a:pt x="550" y="22"/>
                  </a:lnTo>
                  <a:lnTo>
                    <a:pt x="577" y="22"/>
                  </a:lnTo>
                  <a:lnTo>
                    <a:pt x="603" y="22"/>
                  </a:lnTo>
                  <a:lnTo>
                    <a:pt x="629" y="23"/>
                  </a:lnTo>
                  <a:lnTo>
                    <a:pt x="656" y="24"/>
                  </a:lnTo>
                  <a:lnTo>
                    <a:pt x="683" y="27"/>
                  </a:lnTo>
                  <a:lnTo>
                    <a:pt x="675" y="31"/>
                  </a:lnTo>
                  <a:lnTo>
                    <a:pt x="664" y="32"/>
                  </a:lnTo>
                  <a:lnTo>
                    <a:pt x="656" y="34"/>
                  </a:lnTo>
                  <a:lnTo>
                    <a:pt x="650" y="40"/>
                  </a:lnTo>
                  <a:lnTo>
                    <a:pt x="678" y="38"/>
                  </a:lnTo>
                  <a:lnTo>
                    <a:pt x="710" y="38"/>
                  </a:lnTo>
                  <a:lnTo>
                    <a:pt x="739" y="40"/>
                  </a:lnTo>
                  <a:lnTo>
                    <a:pt x="767" y="43"/>
                  </a:lnTo>
                  <a:lnTo>
                    <a:pt x="796" y="46"/>
                  </a:lnTo>
                  <a:lnTo>
                    <a:pt x="825" y="52"/>
                  </a:lnTo>
                  <a:lnTo>
                    <a:pt x="852" y="59"/>
                  </a:lnTo>
                  <a:lnTo>
                    <a:pt x="879" y="64"/>
                  </a:lnTo>
                  <a:lnTo>
                    <a:pt x="868" y="65"/>
                  </a:lnTo>
                  <a:lnTo>
                    <a:pt x="855" y="66"/>
                  </a:lnTo>
                  <a:lnTo>
                    <a:pt x="844" y="68"/>
                  </a:lnTo>
                  <a:lnTo>
                    <a:pt x="830" y="68"/>
                  </a:lnTo>
                  <a:lnTo>
                    <a:pt x="819" y="68"/>
                  </a:lnTo>
                  <a:lnTo>
                    <a:pt x="806" y="68"/>
                  </a:lnTo>
                  <a:lnTo>
                    <a:pt x="793" y="68"/>
                  </a:lnTo>
                  <a:lnTo>
                    <a:pt x="780" y="66"/>
                  </a:lnTo>
                  <a:lnTo>
                    <a:pt x="782" y="65"/>
                  </a:lnTo>
                  <a:lnTo>
                    <a:pt x="784" y="64"/>
                  </a:lnTo>
                  <a:lnTo>
                    <a:pt x="787" y="64"/>
                  </a:lnTo>
                  <a:lnTo>
                    <a:pt x="774" y="64"/>
                  </a:lnTo>
                  <a:lnTo>
                    <a:pt x="763" y="66"/>
                  </a:lnTo>
                  <a:lnTo>
                    <a:pt x="753" y="68"/>
                  </a:lnTo>
                  <a:lnTo>
                    <a:pt x="744" y="63"/>
                  </a:lnTo>
                  <a:lnTo>
                    <a:pt x="745" y="61"/>
                  </a:lnTo>
                  <a:lnTo>
                    <a:pt x="750" y="60"/>
                  </a:lnTo>
                  <a:lnTo>
                    <a:pt x="753" y="60"/>
                  </a:lnTo>
                  <a:lnTo>
                    <a:pt x="739" y="56"/>
                  </a:lnTo>
                  <a:lnTo>
                    <a:pt x="723" y="53"/>
                  </a:lnTo>
                  <a:lnTo>
                    <a:pt x="707" y="52"/>
                  </a:lnTo>
                  <a:lnTo>
                    <a:pt x="692" y="51"/>
                  </a:lnTo>
                  <a:lnTo>
                    <a:pt x="677" y="50"/>
                  </a:lnTo>
                  <a:lnTo>
                    <a:pt x="659" y="49"/>
                  </a:lnTo>
                  <a:lnTo>
                    <a:pt x="645" y="45"/>
                  </a:lnTo>
                  <a:lnTo>
                    <a:pt x="629" y="43"/>
                  </a:lnTo>
                  <a:lnTo>
                    <a:pt x="621" y="42"/>
                  </a:lnTo>
                  <a:lnTo>
                    <a:pt x="610" y="43"/>
                  </a:lnTo>
                  <a:lnTo>
                    <a:pt x="600" y="44"/>
                  </a:lnTo>
                  <a:lnTo>
                    <a:pt x="589" y="46"/>
                  </a:lnTo>
                  <a:lnTo>
                    <a:pt x="597" y="50"/>
                  </a:lnTo>
                  <a:lnTo>
                    <a:pt x="603" y="51"/>
                  </a:lnTo>
                  <a:lnTo>
                    <a:pt x="611" y="51"/>
                  </a:lnTo>
                  <a:lnTo>
                    <a:pt x="621" y="50"/>
                  </a:lnTo>
                  <a:lnTo>
                    <a:pt x="629" y="50"/>
                  </a:lnTo>
                  <a:lnTo>
                    <a:pt x="637" y="51"/>
                  </a:lnTo>
                  <a:lnTo>
                    <a:pt x="643" y="53"/>
                  </a:lnTo>
                  <a:lnTo>
                    <a:pt x="646" y="57"/>
                  </a:lnTo>
                  <a:lnTo>
                    <a:pt x="645" y="60"/>
                  </a:lnTo>
                  <a:lnTo>
                    <a:pt x="637" y="59"/>
                  </a:lnTo>
                  <a:lnTo>
                    <a:pt x="629" y="57"/>
                  </a:lnTo>
                  <a:lnTo>
                    <a:pt x="621" y="60"/>
                  </a:lnTo>
                  <a:lnTo>
                    <a:pt x="627" y="60"/>
                  </a:lnTo>
                  <a:lnTo>
                    <a:pt x="631" y="60"/>
                  </a:lnTo>
                  <a:lnTo>
                    <a:pt x="637" y="61"/>
                  </a:lnTo>
                  <a:lnTo>
                    <a:pt x="637" y="63"/>
                  </a:lnTo>
                  <a:lnTo>
                    <a:pt x="631" y="66"/>
                  </a:lnTo>
                  <a:lnTo>
                    <a:pt x="621" y="68"/>
                  </a:lnTo>
                  <a:lnTo>
                    <a:pt x="611" y="66"/>
                  </a:lnTo>
                  <a:lnTo>
                    <a:pt x="602" y="66"/>
                  </a:lnTo>
                  <a:lnTo>
                    <a:pt x="613" y="73"/>
                  </a:lnTo>
                  <a:lnTo>
                    <a:pt x="627" y="73"/>
                  </a:lnTo>
                  <a:lnTo>
                    <a:pt x="640" y="72"/>
                  </a:lnTo>
                  <a:lnTo>
                    <a:pt x="654" y="75"/>
                  </a:lnTo>
                  <a:lnTo>
                    <a:pt x="640" y="79"/>
                  </a:lnTo>
                  <a:lnTo>
                    <a:pt x="629" y="80"/>
                  </a:lnTo>
                  <a:lnTo>
                    <a:pt x="616" y="81"/>
                  </a:lnTo>
                  <a:lnTo>
                    <a:pt x="602" y="81"/>
                  </a:lnTo>
                  <a:lnTo>
                    <a:pt x="589" y="81"/>
                  </a:lnTo>
                  <a:lnTo>
                    <a:pt x="575" y="80"/>
                  </a:lnTo>
                  <a:lnTo>
                    <a:pt x="562" y="79"/>
                  </a:lnTo>
                  <a:lnTo>
                    <a:pt x="550" y="75"/>
                  </a:lnTo>
                  <a:lnTo>
                    <a:pt x="557" y="73"/>
                  </a:lnTo>
                  <a:lnTo>
                    <a:pt x="563" y="73"/>
                  </a:lnTo>
                  <a:lnTo>
                    <a:pt x="571" y="73"/>
                  </a:lnTo>
                  <a:lnTo>
                    <a:pt x="579" y="73"/>
                  </a:lnTo>
                  <a:lnTo>
                    <a:pt x="571" y="69"/>
                  </a:lnTo>
                  <a:lnTo>
                    <a:pt x="563" y="68"/>
                  </a:lnTo>
                  <a:lnTo>
                    <a:pt x="554" y="68"/>
                  </a:lnTo>
                  <a:lnTo>
                    <a:pt x="544" y="69"/>
                  </a:lnTo>
                  <a:lnTo>
                    <a:pt x="535" y="71"/>
                  </a:lnTo>
                  <a:lnTo>
                    <a:pt x="525" y="71"/>
                  </a:lnTo>
                  <a:lnTo>
                    <a:pt x="517" y="69"/>
                  </a:lnTo>
                  <a:lnTo>
                    <a:pt x="508" y="66"/>
                  </a:lnTo>
                  <a:lnTo>
                    <a:pt x="520" y="63"/>
                  </a:lnTo>
                  <a:lnTo>
                    <a:pt x="533" y="61"/>
                  </a:lnTo>
                  <a:lnTo>
                    <a:pt x="546" y="60"/>
                  </a:lnTo>
                  <a:lnTo>
                    <a:pt x="560" y="60"/>
                  </a:lnTo>
                  <a:lnTo>
                    <a:pt x="571" y="60"/>
                  </a:lnTo>
                  <a:lnTo>
                    <a:pt x="584" y="60"/>
                  </a:lnTo>
                  <a:lnTo>
                    <a:pt x="598" y="60"/>
                  </a:lnTo>
                  <a:lnTo>
                    <a:pt x="611" y="57"/>
                  </a:lnTo>
                  <a:lnTo>
                    <a:pt x="602" y="57"/>
                  </a:lnTo>
                  <a:lnTo>
                    <a:pt x="592" y="57"/>
                  </a:lnTo>
                  <a:lnTo>
                    <a:pt x="581" y="57"/>
                  </a:lnTo>
                  <a:lnTo>
                    <a:pt x="571" y="57"/>
                  </a:lnTo>
                  <a:lnTo>
                    <a:pt x="562" y="57"/>
                  </a:lnTo>
                  <a:lnTo>
                    <a:pt x="554" y="56"/>
                  </a:lnTo>
                  <a:lnTo>
                    <a:pt x="549" y="53"/>
                  </a:lnTo>
                  <a:lnTo>
                    <a:pt x="544" y="50"/>
                  </a:lnTo>
                  <a:lnTo>
                    <a:pt x="546" y="46"/>
                  </a:lnTo>
                  <a:lnTo>
                    <a:pt x="557" y="46"/>
                  </a:lnTo>
                  <a:lnTo>
                    <a:pt x="565" y="45"/>
                  </a:lnTo>
                  <a:lnTo>
                    <a:pt x="573" y="40"/>
                  </a:lnTo>
                  <a:lnTo>
                    <a:pt x="560" y="42"/>
                  </a:lnTo>
                  <a:lnTo>
                    <a:pt x="544" y="43"/>
                  </a:lnTo>
                  <a:lnTo>
                    <a:pt x="531" y="44"/>
                  </a:lnTo>
                  <a:lnTo>
                    <a:pt x="517" y="40"/>
                  </a:lnTo>
                  <a:lnTo>
                    <a:pt x="517" y="38"/>
                  </a:lnTo>
                  <a:lnTo>
                    <a:pt x="520" y="38"/>
                  </a:lnTo>
                  <a:lnTo>
                    <a:pt x="522" y="37"/>
                  </a:lnTo>
                  <a:lnTo>
                    <a:pt x="510" y="37"/>
                  </a:lnTo>
                  <a:lnTo>
                    <a:pt x="498" y="37"/>
                  </a:lnTo>
                  <a:lnTo>
                    <a:pt x="487" y="37"/>
                  </a:lnTo>
                  <a:lnTo>
                    <a:pt x="474" y="37"/>
                  </a:lnTo>
                  <a:lnTo>
                    <a:pt x="479" y="37"/>
                  </a:lnTo>
                  <a:lnTo>
                    <a:pt x="482" y="38"/>
                  </a:lnTo>
                  <a:lnTo>
                    <a:pt x="483" y="40"/>
                  </a:lnTo>
                  <a:lnTo>
                    <a:pt x="483" y="44"/>
                  </a:lnTo>
                  <a:lnTo>
                    <a:pt x="491" y="44"/>
                  </a:lnTo>
                  <a:lnTo>
                    <a:pt x="498" y="44"/>
                  </a:lnTo>
                  <a:lnTo>
                    <a:pt x="506" y="43"/>
                  </a:lnTo>
                  <a:lnTo>
                    <a:pt x="514" y="43"/>
                  </a:lnTo>
                  <a:lnTo>
                    <a:pt x="520" y="43"/>
                  </a:lnTo>
                  <a:lnTo>
                    <a:pt x="527" y="44"/>
                  </a:lnTo>
                  <a:lnTo>
                    <a:pt x="535" y="46"/>
                  </a:lnTo>
                  <a:lnTo>
                    <a:pt x="541" y="51"/>
                  </a:lnTo>
                  <a:lnTo>
                    <a:pt x="527" y="53"/>
                  </a:lnTo>
                  <a:lnTo>
                    <a:pt x="514" y="54"/>
                  </a:lnTo>
                  <a:lnTo>
                    <a:pt x="501" y="54"/>
                  </a:lnTo>
                  <a:lnTo>
                    <a:pt x="487" y="54"/>
                  </a:lnTo>
                  <a:lnTo>
                    <a:pt x="474" y="54"/>
                  </a:lnTo>
                  <a:lnTo>
                    <a:pt x="460" y="53"/>
                  </a:lnTo>
                  <a:lnTo>
                    <a:pt x="447" y="53"/>
                  </a:lnTo>
                  <a:lnTo>
                    <a:pt x="434" y="53"/>
                  </a:lnTo>
                  <a:lnTo>
                    <a:pt x="431" y="52"/>
                  </a:lnTo>
                  <a:lnTo>
                    <a:pt x="429" y="51"/>
                  </a:lnTo>
                  <a:lnTo>
                    <a:pt x="426" y="50"/>
                  </a:lnTo>
                  <a:lnTo>
                    <a:pt x="424" y="49"/>
                  </a:lnTo>
                  <a:lnTo>
                    <a:pt x="410" y="49"/>
                  </a:lnTo>
                  <a:lnTo>
                    <a:pt x="399" y="49"/>
                  </a:lnTo>
                  <a:lnTo>
                    <a:pt x="386" y="49"/>
                  </a:lnTo>
                  <a:lnTo>
                    <a:pt x="374" y="45"/>
                  </a:lnTo>
                  <a:lnTo>
                    <a:pt x="368" y="43"/>
                  </a:lnTo>
                  <a:lnTo>
                    <a:pt x="370" y="42"/>
                  </a:lnTo>
                  <a:lnTo>
                    <a:pt x="374" y="38"/>
                  </a:lnTo>
                  <a:lnTo>
                    <a:pt x="378" y="38"/>
                  </a:lnTo>
                  <a:lnTo>
                    <a:pt x="389" y="37"/>
                  </a:lnTo>
                  <a:lnTo>
                    <a:pt x="401" y="37"/>
                  </a:lnTo>
                  <a:lnTo>
                    <a:pt x="412" y="40"/>
                  </a:lnTo>
                  <a:lnTo>
                    <a:pt x="424" y="40"/>
                  </a:lnTo>
                  <a:lnTo>
                    <a:pt x="416" y="34"/>
                  </a:lnTo>
                  <a:lnTo>
                    <a:pt x="405" y="34"/>
                  </a:lnTo>
                  <a:lnTo>
                    <a:pt x="393" y="34"/>
                  </a:lnTo>
                  <a:lnTo>
                    <a:pt x="391" y="31"/>
                  </a:lnTo>
                  <a:lnTo>
                    <a:pt x="397" y="27"/>
                  </a:lnTo>
                  <a:lnTo>
                    <a:pt x="408" y="27"/>
                  </a:lnTo>
                  <a:lnTo>
                    <a:pt x="420" y="27"/>
                  </a:lnTo>
                  <a:lnTo>
                    <a:pt x="434" y="27"/>
                  </a:lnTo>
                  <a:lnTo>
                    <a:pt x="424" y="24"/>
                  </a:lnTo>
                  <a:lnTo>
                    <a:pt x="412" y="24"/>
                  </a:lnTo>
                  <a:lnTo>
                    <a:pt x="401" y="24"/>
                  </a:lnTo>
                  <a:lnTo>
                    <a:pt x="389" y="24"/>
                  </a:lnTo>
                  <a:lnTo>
                    <a:pt x="378" y="24"/>
                  </a:lnTo>
                  <a:lnTo>
                    <a:pt x="368" y="23"/>
                  </a:lnTo>
                  <a:lnTo>
                    <a:pt x="356" y="21"/>
                  </a:lnTo>
                  <a:lnTo>
                    <a:pt x="348" y="15"/>
                  </a:lnTo>
                  <a:lnTo>
                    <a:pt x="345" y="15"/>
                  </a:lnTo>
                  <a:lnTo>
                    <a:pt x="343" y="17"/>
                  </a:lnTo>
                  <a:lnTo>
                    <a:pt x="343" y="21"/>
                  </a:lnTo>
                  <a:lnTo>
                    <a:pt x="340" y="21"/>
                  </a:lnTo>
                  <a:lnTo>
                    <a:pt x="326" y="15"/>
                  </a:lnTo>
                  <a:lnTo>
                    <a:pt x="311" y="14"/>
                  </a:lnTo>
                  <a:lnTo>
                    <a:pt x="297" y="13"/>
                  </a:lnTo>
                  <a:lnTo>
                    <a:pt x="284" y="11"/>
                  </a:lnTo>
                  <a:lnTo>
                    <a:pt x="292" y="11"/>
                  </a:lnTo>
                  <a:lnTo>
                    <a:pt x="299" y="13"/>
                  </a:lnTo>
                  <a:lnTo>
                    <a:pt x="308" y="14"/>
                  </a:lnTo>
                  <a:lnTo>
                    <a:pt x="316" y="15"/>
                  </a:lnTo>
                  <a:lnTo>
                    <a:pt x="321" y="16"/>
                  </a:lnTo>
                  <a:lnTo>
                    <a:pt x="322" y="19"/>
                  </a:lnTo>
                  <a:lnTo>
                    <a:pt x="326" y="22"/>
                  </a:lnTo>
                  <a:lnTo>
                    <a:pt x="330" y="24"/>
                  </a:lnTo>
                  <a:lnTo>
                    <a:pt x="322" y="27"/>
                  </a:lnTo>
                  <a:lnTo>
                    <a:pt x="313" y="30"/>
                  </a:lnTo>
                  <a:lnTo>
                    <a:pt x="305" y="32"/>
                  </a:lnTo>
                  <a:lnTo>
                    <a:pt x="295" y="35"/>
                  </a:lnTo>
                  <a:lnTo>
                    <a:pt x="287" y="37"/>
                  </a:lnTo>
                  <a:lnTo>
                    <a:pt x="278" y="38"/>
                  </a:lnTo>
                  <a:lnTo>
                    <a:pt x="270" y="40"/>
                  </a:lnTo>
                  <a:lnTo>
                    <a:pt x="260" y="38"/>
                  </a:lnTo>
                  <a:lnTo>
                    <a:pt x="226" y="38"/>
                  </a:lnTo>
                  <a:lnTo>
                    <a:pt x="193" y="38"/>
                  </a:lnTo>
                  <a:lnTo>
                    <a:pt x="165" y="37"/>
                  </a:lnTo>
                  <a:lnTo>
                    <a:pt x="142" y="36"/>
                  </a:lnTo>
                  <a:lnTo>
                    <a:pt x="124" y="35"/>
                  </a:lnTo>
                  <a:lnTo>
                    <a:pt x="113" y="32"/>
                  </a:lnTo>
                  <a:lnTo>
                    <a:pt x="110" y="28"/>
                  </a:lnTo>
                  <a:lnTo>
                    <a:pt x="113" y="24"/>
                  </a:lnTo>
                  <a:lnTo>
                    <a:pt x="102" y="23"/>
                  </a:lnTo>
                  <a:lnTo>
                    <a:pt x="92" y="22"/>
                  </a:lnTo>
                  <a:lnTo>
                    <a:pt x="80" y="21"/>
                  </a:lnTo>
                  <a:lnTo>
                    <a:pt x="70" y="17"/>
                  </a:lnTo>
                  <a:lnTo>
                    <a:pt x="61" y="15"/>
                  </a:lnTo>
                  <a:lnTo>
                    <a:pt x="50" y="13"/>
                  </a:lnTo>
                  <a:lnTo>
                    <a:pt x="40" y="9"/>
                  </a:lnTo>
                  <a:lnTo>
                    <a:pt x="29" y="8"/>
                  </a:lnTo>
                  <a:lnTo>
                    <a:pt x="35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23" y="15"/>
                  </a:lnTo>
                  <a:lnTo>
                    <a:pt x="37" y="17"/>
                  </a:lnTo>
                  <a:lnTo>
                    <a:pt x="54" y="21"/>
                  </a:lnTo>
                  <a:lnTo>
                    <a:pt x="70" y="23"/>
                  </a:lnTo>
                  <a:lnTo>
                    <a:pt x="86" y="26"/>
                  </a:lnTo>
                  <a:lnTo>
                    <a:pt x="97" y="28"/>
                  </a:lnTo>
                  <a:lnTo>
                    <a:pt x="102" y="31"/>
                  </a:lnTo>
                  <a:lnTo>
                    <a:pt x="99" y="32"/>
                  </a:lnTo>
                  <a:lnTo>
                    <a:pt x="84" y="34"/>
                  </a:lnTo>
                  <a:lnTo>
                    <a:pt x="97" y="36"/>
                  </a:lnTo>
                  <a:lnTo>
                    <a:pt x="113" y="38"/>
                  </a:lnTo>
                  <a:lnTo>
                    <a:pt x="126" y="42"/>
                  </a:lnTo>
                  <a:lnTo>
                    <a:pt x="137" y="44"/>
                  </a:lnTo>
                  <a:lnTo>
                    <a:pt x="142" y="46"/>
                  </a:lnTo>
                  <a:lnTo>
                    <a:pt x="140" y="50"/>
                  </a:lnTo>
                  <a:lnTo>
                    <a:pt x="129" y="51"/>
                  </a:lnTo>
                  <a:lnTo>
                    <a:pt x="104" y="53"/>
                  </a:lnTo>
                  <a:lnTo>
                    <a:pt x="118" y="56"/>
                  </a:lnTo>
                  <a:lnTo>
                    <a:pt x="134" y="56"/>
                  </a:lnTo>
                  <a:lnTo>
                    <a:pt x="144" y="57"/>
                  </a:lnTo>
                  <a:lnTo>
                    <a:pt x="142" y="59"/>
                  </a:lnTo>
                  <a:lnTo>
                    <a:pt x="152" y="56"/>
                  </a:lnTo>
                  <a:lnTo>
                    <a:pt x="159" y="59"/>
                  </a:lnTo>
                  <a:lnTo>
                    <a:pt x="163" y="63"/>
                  </a:lnTo>
                  <a:lnTo>
                    <a:pt x="165" y="66"/>
                  </a:lnTo>
                  <a:lnTo>
                    <a:pt x="174" y="64"/>
                  </a:lnTo>
                  <a:lnTo>
                    <a:pt x="188" y="64"/>
                  </a:lnTo>
                  <a:lnTo>
                    <a:pt x="201" y="64"/>
                  </a:lnTo>
                  <a:lnTo>
                    <a:pt x="215" y="65"/>
                  </a:lnTo>
                  <a:lnTo>
                    <a:pt x="230" y="68"/>
                  </a:lnTo>
                  <a:lnTo>
                    <a:pt x="244" y="71"/>
                  </a:lnTo>
                  <a:lnTo>
                    <a:pt x="255" y="72"/>
                  </a:lnTo>
                  <a:lnTo>
                    <a:pt x="265" y="73"/>
                  </a:lnTo>
                  <a:lnTo>
                    <a:pt x="259" y="72"/>
                  </a:lnTo>
                  <a:lnTo>
                    <a:pt x="255" y="69"/>
                  </a:lnTo>
                  <a:lnTo>
                    <a:pt x="251" y="65"/>
                  </a:lnTo>
                  <a:lnTo>
                    <a:pt x="246" y="61"/>
                  </a:lnTo>
                  <a:lnTo>
                    <a:pt x="236" y="60"/>
                  </a:lnTo>
                  <a:lnTo>
                    <a:pt x="225" y="59"/>
                  </a:lnTo>
                  <a:lnTo>
                    <a:pt x="215" y="57"/>
                  </a:lnTo>
                  <a:lnTo>
                    <a:pt x="203" y="56"/>
                  </a:lnTo>
                  <a:lnTo>
                    <a:pt x="193" y="54"/>
                  </a:lnTo>
                  <a:lnTo>
                    <a:pt x="184" y="53"/>
                  </a:lnTo>
                  <a:lnTo>
                    <a:pt x="174" y="51"/>
                  </a:lnTo>
                  <a:lnTo>
                    <a:pt x="165" y="46"/>
                  </a:lnTo>
                  <a:lnTo>
                    <a:pt x="180" y="46"/>
                  </a:lnTo>
                  <a:lnTo>
                    <a:pt x="196" y="46"/>
                  </a:lnTo>
                  <a:lnTo>
                    <a:pt x="211" y="49"/>
                  </a:lnTo>
                  <a:lnTo>
                    <a:pt x="226" y="50"/>
                  </a:lnTo>
                  <a:lnTo>
                    <a:pt x="241" y="51"/>
                  </a:lnTo>
                  <a:lnTo>
                    <a:pt x="257" y="52"/>
                  </a:lnTo>
                  <a:lnTo>
                    <a:pt x="273" y="54"/>
                  </a:lnTo>
                  <a:lnTo>
                    <a:pt x="287" y="57"/>
                  </a:lnTo>
                  <a:lnTo>
                    <a:pt x="286" y="60"/>
                  </a:lnTo>
                  <a:lnTo>
                    <a:pt x="282" y="60"/>
                  </a:lnTo>
                  <a:lnTo>
                    <a:pt x="278" y="60"/>
                  </a:lnTo>
                  <a:lnTo>
                    <a:pt x="274" y="60"/>
                  </a:lnTo>
                  <a:lnTo>
                    <a:pt x="284" y="61"/>
                  </a:lnTo>
                  <a:lnTo>
                    <a:pt x="295" y="64"/>
                  </a:lnTo>
                  <a:lnTo>
                    <a:pt x="305" y="65"/>
                  </a:lnTo>
                  <a:lnTo>
                    <a:pt x="316" y="66"/>
                  </a:lnTo>
                  <a:lnTo>
                    <a:pt x="326" y="68"/>
                  </a:lnTo>
                  <a:lnTo>
                    <a:pt x="337" y="68"/>
                  </a:lnTo>
                  <a:lnTo>
                    <a:pt x="348" y="68"/>
                  </a:lnTo>
                  <a:lnTo>
                    <a:pt x="359" y="66"/>
                  </a:lnTo>
                  <a:lnTo>
                    <a:pt x="353" y="66"/>
                  </a:lnTo>
                  <a:lnTo>
                    <a:pt x="348" y="66"/>
                  </a:lnTo>
                  <a:lnTo>
                    <a:pt x="341" y="66"/>
                  </a:lnTo>
                  <a:lnTo>
                    <a:pt x="335" y="66"/>
                  </a:lnTo>
                  <a:lnTo>
                    <a:pt x="334" y="65"/>
                  </a:lnTo>
                  <a:lnTo>
                    <a:pt x="330" y="64"/>
                  </a:lnTo>
                  <a:lnTo>
                    <a:pt x="330" y="61"/>
                  </a:lnTo>
                  <a:lnTo>
                    <a:pt x="348" y="59"/>
                  </a:lnTo>
                  <a:lnTo>
                    <a:pt x="362" y="57"/>
                  </a:lnTo>
                  <a:lnTo>
                    <a:pt x="380" y="57"/>
                  </a:lnTo>
                  <a:lnTo>
                    <a:pt x="394" y="59"/>
                  </a:lnTo>
                  <a:lnTo>
                    <a:pt x="412" y="61"/>
                  </a:lnTo>
                  <a:lnTo>
                    <a:pt x="428" y="63"/>
                  </a:lnTo>
                  <a:lnTo>
                    <a:pt x="445" y="65"/>
                  </a:lnTo>
                  <a:lnTo>
                    <a:pt x="460" y="66"/>
                  </a:lnTo>
                  <a:lnTo>
                    <a:pt x="448" y="71"/>
                  </a:lnTo>
                  <a:lnTo>
                    <a:pt x="437" y="71"/>
                  </a:lnTo>
                  <a:lnTo>
                    <a:pt x="428" y="69"/>
                  </a:lnTo>
                  <a:lnTo>
                    <a:pt x="416" y="69"/>
                  </a:lnTo>
                  <a:lnTo>
                    <a:pt x="437" y="71"/>
                  </a:lnTo>
                  <a:lnTo>
                    <a:pt x="460" y="72"/>
                  </a:lnTo>
                  <a:lnTo>
                    <a:pt x="482" y="73"/>
                  </a:lnTo>
                  <a:lnTo>
                    <a:pt x="504" y="74"/>
                  </a:lnTo>
                  <a:lnTo>
                    <a:pt x="527" y="75"/>
                  </a:lnTo>
                  <a:lnTo>
                    <a:pt x="549" y="79"/>
                  </a:lnTo>
                  <a:lnTo>
                    <a:pt x="571" y="82"/>
                  </a:lnTo>
                  <a:lnTo>
                    <a:pt x="592" y="87"/>
                  </a:lnTo>
                  <a:lnTo>
                    <a:pt x="581" y="89"/>
                  </a:lnTo>
                  <a:lnTo>
                    <a:pt x="570" y="89"/>
                  </a:lnTo>
                  <a:lnTo>
                    <a:pt x="558" y="89"/>
                  </a:lnTo>
                  <a:lnTo>
                    <a:pt x="546" y="88"/>
                  </a:lnTo>
                  <a:lnTo>
                    <a:pt x="535" y="87"/>
                  </a:lnTo>
                  <a:lnTo>
                    <a:pt x="525" y="85"/>
                  </a:lnTo>
                  <a:lnTo>
                    <a:pt x="514" y="85"/>
                  </a:lnTo>
                  <a:lnTo>
                    <a:pt x="504" y="87"/>
                  </a:lnTo>
                  <a:lnTo>
                    <a:pt x="493" y="90"/>
                  </a:lnTo>
                  <a:lnTo>
                    <a:pt x="483" y="94"/>
                  </a:lnTo>
                  <a:lnTo>
                    <a:pt x="472" y="96"/>
                  </a:lnTo>
                  <a:lnTo>
                    <a:pt x="462" y="94"/>
                  </a:lnTo>
                  <a:lnTo>
                    <a:pt x="450" y="93"/>
                  </a:lnTo>
                  <a:lnTo>
                    <a:pt x="435" y="92"/>
                  </a:lnTo>
                  <a:lnTo>
                    <a:pt x="420" y="92"/>
                  </a:lnTo>
                  <a:lnTo>
                    <a:pt x="402" y="92"/>
                  </a:lnTo>
                  <a:lnTo>
                    <a:pt x="386" y="92"/>
                  </a:lnTo>
                  <a:lnTo>
                    <a:pt x="368" y="92"/>
                  </a:lnTo>
                  <a:lnTo>
                    <a:pt x="354" y="93"/>
                  </a:lnTo>
                  <a:lnTo>
                    <a:pt x="341" y="93"/>
                  </a:lnTo>
                  <a:lnTo>
                    <a:pt x="334" y="92"/>
                  </a:lnTo>
                  <a:lnTo>
                    <a:pt x="326" y="90"/>
                  </a:lnTo>
                  <a:lnTo>
                    <a:pt x="318" y="88"/>
                  </a:lnTo>
                  <a:lnTo>
                    <a:pt x="311" y="85"/>
                  </a:lnTo>
                  <a:lnTo>
                    <a:pt x="303" y="82"/>
                  </a:lnTo>
                  <a:lnTo>
                    <a:pt x="293" y="81"/>
                  </a:lnTo>
                  <a:lnTo>
                    <a:pt x="284" y="81"/>
                  </a:lnTo>
                  <a:lnTo>
                    <a:pt x="274" y="82"/>
                  </a:lnTo>
                  <a:lnTo>
                    <a:pt x="282" y="89"/>
                  </a:lnTo>
                  <a:lnTo>
                    <a:pt x="278" y="94"/>
                  </a:lnTo>
                  <a:lnTo>
                    <a:pt x="265" y="93"/>
                  </a:lnTo>
                  <a:lnTo>
                    <a:pt x="236" y="81"/>
                  </a:lnTo>
                  <a:lnTo>
                    <a:pt x="211" y="80"/>
                  </a:lnTo>
                  <a:lnTo>
                    <a:pt x="186" y="75"/>
                  </a:lnTo>
                  <a:lnTo>
                    <a:pt x="161" y="73"/>
                  </a:lnTo>
                  <a:lnTo>
                    <a:pt x="136" y="69"/>
                  </a:lnTo>
                  <a:lnTo>
                    <a:pt x="113" y="66"/>
                  </a:lnTo>
                  <a:lnTo>
                    <a:pt x="88" y="65"/>
                  </a:lnTo>
                  <a:lnTo>
                    <a:pt x="64" y="66"/>
                  </a:lnTo>
                  <a:lnTo>
                    <a:pt x="38" y="69"/>
                  </a:lnTo>
                  <a:lnTo>
                    <a:pt x="40" y="73"/>
                  </a:lnTo>
                  <a:lnTo>
                    <a:pt x="38" y="78"/>
                  </a:lnTo>
                  <a:lnTo>
                    <a:pt x="37" y="80"/>
                  </a:lnTo>
                  <a:lnTo>
                    <a:pt x="38" y="82"/>
                  </a:lnTo>
                  <a:lnTo>
                    <a:pt x="42" y="82"/>
                  </a:lnTo>
                  <a:lnTo>
                    <a:pt x="42" y="81"/>
                  </a:lnTo>
                  <a:lnTo>
                    <a:pt x="44" y="78"/>
                  </a:lnTo>
                  <a:lnTo>
                    <a:pt x="48" y="75"/>
                  </a:lnTo>
                  <a:lnTo>
                    <a:pt x="61" y="78"/>
                  </a:lnTo>
                  <a:lnTo>
                    <a:pt x="70" y="82"/>
                  </a:lnTo>
                  <a:lnTo>
                    <a:pt x="80" y="88"/>
                  </a:lnTo>
                  <a:lnTo>
                    <a:pt x="91" y="93"/>
                  </a:lnTo>
                  <a:lnTo>
                    <a:pt x="83" y="94"/>
                  </a:lnTo>
                  <a:lnTo>
                    <a:pt x="75" y="94"/>
                  </a:lnTo>
                  <a:lnTo>
                    <a:pt x="67" y="94"/>
                  </a:lnTo>
                  <a:lnTo>
                    <a:pt x="59" y="93"/>
                  </a:lnTo>
                  <a:lnTo>
                    <a:pt x="51" y="93"/>
                  </a:lnTo>
                  <a:lnTo>
                    <a:pt x="44" y="92"/>
                  </a:lnTo>
                  <a:lnTo>
                    <a:pt x="37" y="92"/>
                  </a:lnTo>
                  <a:lnTo>
                    <a:pt x="29" y="93"/>
                  </a:lnTo>
                  <a:lnTo>
                    <a:pt x="44" y="94"/>
                  </a:lnTo>
                  <a:lnTo>
                    <a:pt x="59" y="97"/>
                  </a:lnTo>
                  <a:lnTo>
                    <a:pt x="77" y="98"/>
                  </a:lnTo>
                  <a:lnTo>
                    <a:pt x="92" y="101"/>
                  </a:lnTo>
                  <a:lnTo>
                    <a:pt x="107" y="103"/>
                  </a:lnTo>
                  <a:lnTo>
                    <a:pt x="123" y="107"/>
                  </a:lnTo>
                  <a:lnTo>
                    <a:pt x="140" y="109"/>
                  </a:lnTo>
                  <a:lnTo>
                    <a:pt x="155" y="111"/>
                  </a:lnTo>
                  <a:lnTo>
                    <a:pt x="136" y="115"/>
                  </a:lnTo>
                  <a:lnTo>
                    <a:pt x="117" y="116"/>
                  </a:lnTo>
                  <a:lnTo>
                    <a:pt x="97" y="116"/>
                  </a:lnTo>
                  <a:lnTo>
                    <a:pt x="77" y="116"/>
                  </a:lnTo>
                  <a:lnTo>
                    <a:pt x="57" y="112"/>
                  </a:lnTo>
                  <a:lnTo>
                    <a:pt x="38" y="111"/>
                  </a:lnTo>
                  <a:lnTo>
                    <a:pt x="19" y="109"/>
                  </a:lnTo>
                  <a:lnTo>
                    <a:pt x="0" y="108"/>
                  </a:lnTo>
                  <a:lnTo>
                    <a:pt x="8" y="110"/>
                  </a:lnTo>
                  <a:lnTo>
                    <a:pt x="17" y="111"/>
                  </a:lnTo>
                  <a:lnTo>
                    <a:pt x="27" y="115"/>
                  </a:lnTo>
                  <a:lnTo>
                    <a:pt x="37" y="117"/>
                  </a:lnTo>
                  <a:lnTo>
                    <a:pt x="1718" y="117"/>
                  </a:lnTo>
                  <a:lnTo>
                    <a:pt x="1716" y="116"/>
                  </a:lnTo>
                  <a:lnTo>
                    <a:pt x="1716" y="115"/>
                  </a:lnTo>
                  <a:lnTo>
                    <a:pt x="1716" y="112"/>
                  </a:lnTo>
                  <a:lnTo>
                    <a:pt x="1716" y="111"/>
                  </a:lnTo>
                  <a:lnTo>
                    <a:pt x="1728" y="92"/>
                  </a:lnTo>
                  <a:lnTo>
                    <a:pt x="1724" y="71"/>
                  </a:lnTo>
                  <a:lnTo>
                    <a:pt x="1711" y="50"/>
                  </a:lnTo>
                  <a:lnTo>
                    <a:pt x="1691" y="32"/>
                  </a:lnTo>
                  <a:lnTo>
                    <a:pt x="1685" y="26"/>
                  </a:lnTo>
                  <a:lnTo>
                    <a:pt x="1682" y="17"/>
                  </a:lnTo>
                  <a:lnTo>
                    <a:pt x="1680" y="9"/>
                  </a:lnTo>
                  <a:lnTo>
                    <a:pt x="1676" y="0"/>
                  </a:lnTo>
                  <a:lnTo>
                    <a:pt x="648" y="0"/>
                  </a:lnTo>
                  <a:lnTo>
                    <a:pt x="659" y="5"/>
                  </a:lnTo>
                  <a:lnTo>
                    <a:pt x="667" y="8"/>
                  </a:lnTo>
                  <a:lnTo>
                    <a:pt x="669" y="13"/>
                  </a:lnTo>
                  <a:lnTo>
                    <a:pt x="664" y="17"/>
                  </a:lnTo>
                  <a:lnTo>
                    <a:pt x="672" y="17"/>
                  </a:lnTo>
                  <a:lnTo>
                    <a:pt x="678" y="16"/>
                  </a:lnTo>
                  <a:lnTo>
                    <a:pt x="683" y="17"/>
                  </a:lnTo>
                  <a:lnTo>
                    <a:pt x="683" y="19"/>
                  </a:lnTo>
                  <a:lnTo>
                    <a:pt x="683" y="23"/>
                  </a:lnTo>
                  <a:lnTo>
                    <a:pt x="677" y="24"/>
                  </a:lnTo>
                  <a:lnTo>
                    <a:pt x="669" y="23"/>
                  </a:lnTo>
                  <a:lnTo>
                    <a:pt x="658" y="19"/>
                  </a:lnTo>
                  <a:lnTo>
                    <a:pt x="646" y="16"/>
                  </a:lnTo>
                  <a:lnTo>
                    <a:pt x="632" y="13"/>
                  </a:lnTo>
                  <a:lnTo>
                    <a:pt x="619" y="9"/>
                  </a:lnTo>
                  <a:lnTo>
                    <a:pt x="606" y="8"/>
                  </a:lnTo>
                  <a:lnTo>
                    <a:pt x="625" y="14"/>
                  </a:lnTo>
                  <a:lnTo>
                    <a:pt x="637" y="16"/>
                  </a:lnTo>
                  <a:lnTo>
                    <a:pt x="643" y="19"/>
                  </a:lnTo>
                  <a:lnTo>
                    <a:pt x="640" y="19"/>
                  </a:lnTo>
                  <a:lnTo>
                    <a:pt x="637" y="21"/>
                  </a:lnTo>
                  <a:lnTo>
                    <a:pt x="627" y="19"/>
                  </a:lnTo>
                  <a:lnTo>
                    <a:pt x="616" y="17"/>
                  </a:lnTo>
                  <a:lnTo>
                    <a:pt x="602" y="15"/>
                  </a:lnTo>
                  <a:lnTo>
                    <a:pt x="602" y="19"/>
                  </a:lnTo>
                  <a:lnTo>
                    <a:pt x="598" y="22"/>
                  </a:lnTo>
                  <a:lnTo>
                    <a:pt x="592" y="21"/>
                  </a:lnTo>
                  <a:lnTo>
                    <a:pt x="592" y="15"/>
                  </a:lnTo>
                  <a:lnTo>
                    <a:pt x="579" y="17"/>
                  </a:lnTo>
                  <a:lnTo>
                    <a:pt x="565" y="19"/>
                  </a:lnTo>
                  <a:lnTo>
                    <a:pt x="557" y="19"/>
                  </a:lnTo>
                  <a:lnTo>
                    <a:pt x="549" y="19"/>
                  </a:lnTo>
                  <a:lnTo>
                    <a:pt x="546" y="17"/>
                  </a:lnTo>
                  <a:lnTo>
                    <a:pt x="549" y="16"/>
                  </a:lnTo>
                  <a:lnTo>
                    <a:pt x="558" y="14"/>
                  </a:lnTo>
                  <a:lnTo>
                    <a:pt x="573" y="11"/>
                  </a:lnTo>
                  <a:lnTo>
                    <a:pt x="565" y="9"/>
                  </a:lnTo>
                  <a:lnTo>
                    <a:pt x="558" y="8"/>
                  </a:lnTo>
                  <a:lnTo>
                    <a:pt x="549" y="8"/>
                  </a:lnTo>
                  <a:lnTo>
                    <a:pt x="541" y="7"/>
                  </a:lnTo>
                  <a:lnTo>
                    <a:pt x="531" y="7"/>
                  </a:lnTo>
                  <a:lnTo>
                    <a:pt x="523" y="6"/>
                  </a:lnTo>
                  <a:lnTo>
                    <a:pt x="514" y="6"/>
                  </a:lnTo>
                  <a:lnTo>
                    <a:pt x="506" y="5"/>
                  </a:lnTo>
                  <a:lnTo>
                    <a:pt x="489" y="3"/>
                  </a:lnTo>
                  <a:lnTo>
                    <a:pt x="472" y="2"/>
                  </a:lnTo>
                  <a:lnTo>
                    <a:pt x="455" y="2"/>
                  </a:lnTo>
                  <a:lnTo>
                    <a:pt x="439" y="3"/>
                  </a:lnTo>
                  <a:lnTo>
                    <a:pt x="421" y="3"/>
                  </a:lnTo>
                  <a:lnTo>
                    <a:pt x="405" y="3"/>
                  </a:lnTo>
                  <a:lnTo>
                    <a:pt x="389" y="3"/>
                  </a:lnTo>
                  <a:lnTo>
                    <a:pt x="372" y="0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7540" name="Line 580">
              <a:extLst>
                <a:ext uri="{FF2B5EF4-FFF2-40B4-BE49-F238E27FC236}">
                  <a16:creationId xmlns:a16="http://schemas.microsoft.com/office/drawing/2014/main" id="{8FAC0DE3-F315-CC57-BE57-CF2683ADF9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" y="1239"/>
              <a:ext cx="5074" cy="12"/>
            </a:xfrm>
            <a:prstGeom prst="line">
              <a:avLst/>
            </a:prstGeom>
            <a:noFill/>
            <a:ln w="6032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7541" name="Rectangle 581">
              <a:extLst>
                <a:ext uri="{FF2B5EF4-FFF2-40B4-BE49-F238E27FC236}">
                  <a16:creationId xmlns:a16="http://schemas.microsoft.com/office/drawing/2014/main" id="{BE563174-E4C8-D497-9671-4E1599D62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" y="318"/>
              <a:ext cx="448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300" b="1">
                  <a:latin typeface="Arial" panose="020B0604020202020204" pitchFamily="34" charset="0"/>
                </a:rPr>
                <a:t>LA SALUD COMO RESPONSABILIDAD INDIVIDUAL</a:t>
              </a:r>
              <a:endParaRPr lang="en-US" altLang="en-US"/>
            </a:p>
          </p:txBody>
        </p:sp>
        <p:sp>
          <p:nvSpPr>
            <p:cNvPr id="937542" name="Freeform 582">
              <a:extLst>
                <a:ext uri="{FF2B5EF4-FFF2-40B4-BE49-F238E27FC236}">
                  <a16:creationId xmlns:a16="http://schemas.microsoft.com/office/drawing/2014/main" id="{43170F0B-A3B4-EA58-8B0F-4DD89E2D3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" y="315"/>
              <a:ext cx="322" cy="216"/>
            </a:xfrm>
            <a:custGeom>
              <a:avLst/>
              <a:gdLst>
                <a:gd name="T0" fmla="*/ 801 w 967"/>
                <a:gd name="T1" fmla="*/ 337 h 650"/>
                <a:gd name="T2" fmla="*/ 761 w 967"/>
                <a:gd name="T3" fmla="*/ 435 h 650"/>
                <a:gd name="T4" fmla="*/ 748 w 967"/>
                <a:gd name="T5" fmla="*/ 492 h 650"/>
                <a:gd name="T6" fmla="*/ 736 w 967"/>
                <a:gd name="T7" fmla="*/ 505 h 650"/>
                <a:gd name="T8" fmla="*/ 717 w 967"/>
                <a:gd name="T9" fmla="*/ 520 h 650"/>
                <a:gd name="T10" fmla="*/ 703 w 967"/>
                <a:gd name="T11" fmla="*/ 520 h 650"/>
                <a:gd name="T12" fmla="*/ 717 w 967"/>
                <a:gd name="T13" fmla="*/ 426 h 650"/>
                <a:gd name="T14" fmla="*/ 824 w 967"/>
                <a:gd name="T15" fmla="*/ 230 h 650"/>
                <a:gd name="T16" fmla="*/ 827 w 967"/>
                <a:gd name="T17" fmla="*/ 171 h 650"/>
                <a:gd name="T18" fmla="*/ 695 w 967"/>
                <a:gd name="T19" fmla="*/ 304 h 650"/>
                <a:gd name="T20" fmla="*/ 594 w 967"/>
                <a:gd name="T21" fmla="*/ 442 h 650"/>
                <a:gd name="T22" fmla="*/ 500 w 967"/>
                <a:gd name="T23" fmla="*/ 585 h 650"/>
                <a:gd name="T24" fmla="*/ 427 w 967"/>
                <a:gd name="T25" fmla="*/ 534 h 650"/>
                <a:gd name="T26" fmla="*/ 525 w 967"/>
                <a:gd name="T27" fmla="*/ 355 h 650"/>
                <a:gd name="T28" fmla="*/ 633 w 967"/>
                <a:gd name="T29" fmla="*/ 176 h 650"/>
                <a:gd name="T30" fmla="*/ 454 w 967"/>
                <a:gd name="T31" fmla="*/ 403 h 650"/>
                <a:gd name="T32" fmla="*/ 324 w 967"/>
                <a:gd name="T33" fmla="*/ 590 h 650"/>
                <a:gd name="T34" fmla="*/ 245 w 967"/>
                <a:gd name="T35" fmla="*/ 642 h 650"/>
                <a:gd name="T36" fmla="*/ 242 w 967"/>
                <a:gd name="T37" fmla="*/ 551 h 650"/>
                <a:gd name="T38" fmla="*/ 285 w 967"/>
                <a:gd name="T39" fmla="*/ 520 h 650"/>
                <a:gd name="T40" fmla="*/ 314 w 967"/>
                <a:gd name="T41" fmla="*/ 472 h 650"/>
                <a:gd name="T42" fmla="*/ 302 w 967"/>
                <a:gd name="T43" fmla="*/ 468 h 650"/>
                <a:gd name="T44" fmla="*/ 335 w 967"/>
                <a:gd name="T45" fmla="*/ 423 h 650"/>
                <a:gd name="T46" fmla="*/ 348 w 967"/>
                <a:gd name="T47" fmla="*/ 389 h 650"/>
                <a:gd name="T48" fmla="*/ 416 w 967"/>
                <a:gd name="T49" fmla="*/ 256 h 650"/>
                <a:gd name="T50" fmla="*/ 281 w 967"/>
                <a:gd name="T51" fmla="*/ 446 h 650"/>
                <a:gd name="T52" fmla="*/ 199 w 967"/>
                <a:gd name="T53" fmla="*/ 553 h 650"/>
                <a:gd name="T54" fmla="*/ 156 w 967"/>
                <a:gd name="T55" fmla="*/ 492 h 650"/>
                <a:gd name="T56" fmla="*/ 276 w 967"/>
                <a:gd name="T57" fmla="*/ 236 h 650"/>
                <a:gd name="T58" fmla="*/ 209 w 967"/>
                <a:gd name="T59" fmla="*/ 332 h 650"/>
                <a:gd name="T60" fmla="*/ 113 w 967"/>
                <a:gd name="T61" fmla="*/ 474 h 650"/>
                <a:gd name="T62" fmla="*/ 38 w 967"/>
                <a:gd name="T63" fmla="*/ 536 h 650"/>
                <a:gd name="T64" fmla="*/ 2 w 967"/>
                <a:gd name="T65" fmla="*/ 534 h 650"/>
                <a:gd name="T66" fmla="*/ 4 w 967"/>
                <a:gd name="T67" fmla="*/ 511 h 650"/>
                <a:gd name="T68" fmla="*/ 20 w 967"/>
                <a:gd name="T69" fmla="*/ 503 h 650"/>
                <a:gd name="T70" fmla="*/ 32 w 967"/>
                <a:gd name="T71" fmla="*/ 488 h 650"/>
                <a:gd name="T72" fmla="*/ 68 w 967"/>
                <a:gd name="T73" fmla="*/ 446 h 650"/>
                <a:gd name="T74" fmla="*/ 197 w 967"/>
                <a:gd name="T75" fmla="*/ 261 h 650"/>
                <a:gd name="T76" fmla="*/ 354 w 967"/>
                <a:gd name="T77" fmla="*/ 37 h 650"/>
                <a:gd name="T78" fmla="*/ 403 w 967"/>
                <a:gd name="T79" fmla="*/ 5 h 650"/>
                <a:gd name="T80" fmla="*/ 358 w 967"/>
                <a:gd name="T81" fmla="*/ 182 h 650"/>
                <a:gd name="T82" fmla="*/ 289 w 967"/>
                <a:gd name="T83" fmla="*/ 344 h 650"/>
                <a:gd name="T84" fmla="*/ 429 w 967"/>
                <a:gd name="T85" fmla="*/ 167 h 650"/>
                <a:gd name="T86" fmla="*/ 499 w 967"/>
                <a:gd name="T87" fmla="*/ 99 h 650"/>
                <a:gd name="T88" fmla="*/ 539 w 967"/>
                <a:gd name="T89" fmla="*/ 173 h 650"/>
                <a:gd name="T90" fmla="*/ 449 w 967"/>
                <a:gd name="T91" fmla="*/ 313 h 650"/>
                <a:gd name="T92" fmla="*/ 335 w 967"/>
                <a:gd name="T93" fmla="*/ 500 h 650"/>
                <a:gd name="T94" fmla="*/ 504 w 967"/>
                <a:gd name="T95" fmla="*/ 278 h 650"/>
                <a:gd name="T96" fmla="*/ 657 w 967"/>
                <a:gd name="T97" fmla="*/ 73 h 650"/>
                <a:gd name="T98" fmla="*/ 724 w 967"/>
                <a:gd name="T99" fmla="*/ 23 h 650"/>
                <a:gd name="T100" fmla="*/ 741 w 967"/>
                <a:gd name="T101" fmla="*/ 142 h 650"/>
                <a:gd name="T102" fmla="*/ 634 w 967"/>
                <a:gd name="T103" fmla="*/ 281 h 650"/>
                <a:gd name="T104" fmla="*/ 519 w 967"/>
                <a:gd name="T105" fmla="*/ 483 h 650"/>
                <a:gd name="T106" fmla="*/ 643 w 967"/>
                <a:gd name="T107" fmla="*/ 321 h 650"/>
                <a:gd name="T108" fmla="*/ 853 w 967"/>
                <a:gd name="T109" fmla="*/ 66 h 650"/>
                <a:gd name="T110" fmla="*/ 947 w 967"/>
                <a:gd name="T111" fmla="*/ 40 h 650"/>
                <a:gd name="T112" fmla="*/ 954 w 967"/>
                <a:gd name="T113" fmla="*/ 128 h 650"/>
                <a:gd name="T114" fmla="*/ 832 w 967"/>
                <a:gd name="T115" fmla="*/ 298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67" h="650">
                  <a:moveTo>
                    <a:pt x="851" y="256"/>
                  </a:moveTo>
                  <a:lnTo>
                    <a:pt x="847" y="264"/>
                  </a:lnTo>
                  <a:lnTo>
                    <a:pt x="839" y="272"/>
                  </a:lnTo>
                  <a:lnTo>
                    <a:pt x="831" y="287"/>
                  </a:lnTo>
                  <a:lnTo>
                    <a:pt x="821" y="300"/>
                  </a:lnTo>
                  <a:lnTo>
                    <a:pt x="813" y="315"/>
                  </a:lnTo>
                  <a:lnTo>
                    <a:pt x="805" y="326"/>
                  </a:lnTo>
                  <a:lnTo>
                    <a:pt x="801" y="337"/>
                  </a:lnTo>
                  <a:lnTo>
                    <a:pt x="796" y="344"/>
                  </a:lnTo>
                  <a:lnTo>
                    <a:pt x="793" y="350"/>
                  </a:lnTo>
                  <a:lnTo>
                    <a:pt x="790" y="357"/>
                  </a:lnTo>
                  <a:lnTo>
                    <a:pt x="785" y="372"/>
                  </a:lnTo>
                  <a:lnTo>
                    <a:pt x="780" y="383"/>
                  </a:lnTo>
                  <a:lnTo>
                    <a:pt x="774" y="400"/>
                  </a:lnTo>
                  <a:lnTo>
                    <a:pt x="767" y="418"/>
                  </a:lnTo>
                  <a:lnTo>
                    <a:pt x="761" y="435"/>
                  </a:lnTo>
                  <a:lnTo>
                    <a:pt x="754" y="451"/>
                  </a:lnTo>
                  <a:lnTo>
                    <a:pt x="746" y="460"/>
                  </a:lnTo>
                  <a:lnTo>
                    <a:pt x="737" y="468"/>
                  </a:lnTo>
                  <a:lnTo>
                    <a:pt x="733" y="477"/>
                  </a:lnTo>
                  <a:lnTo>
                    <a:pt x="734" y="488"/>
                  </a:lnTo>
                  <a:lnTo>
                    <a:pt x="739" y="488"/>
                  </a:lnTo>
                  <a:lnTo>
                    <a:pt x="746" y="488"/>
                  </a:lnTo>
                  <a:lnTo>
                    <a:pt x="748" y="492"/>
                  </a:lnTo>
                  <a:lnTo>
                    <a:pt x="746" y="492"/>
                  </a:lnTo>
                  <a:lnTo>
                    <a:pt x="741" y="494"/>
                  </a:lnTo>
                  <a:lnTo>
                    <a:pt x="732" y="497"/>
                  </a:lnTo>
                  <a:lnTo>
                    <a:pt x="725" y="500"/>
                  </a:lnTo>
                  <a:lnTo>
                    <a:pt x="724" y="503"/>
                  </a:lnTo>
                  <a:lnTo>
                    <a:pt x="728" y="503"/>
                  </a:lnTo>
                  <a:lnTo>
                    <a:pt x="733" y="505"/>
                  </a:lnTo>
                  <a:lnTo>
                    <a:pt x="736" y="505"/>
                  </a:lnTo>
                  <a:lnTo>
                    <a:pt x="737" y="508"/>
                  </a:lnTo>
                  <a:lnTo>
                    <a:pt x="734" y="511"/>
                  </a:lnTo>
                  <a:lnTo>
                    <a:pt x="730" y="514"/>
                  </a:lnTo>
                  <a:lnTo>
                    <a:pt x="724" y="514"/>
                  </a:lnTo>
                  <a:lnTo>
                    <a:pt x="717" y="514"/>
                  </a:lnTo>
                  <a:lnTo>
                    <a:pt x="713" y="511"/>
                  </a:lnTo>
                  <a:lnTo>
                    <a:pt x="713" y="514"/>
                  </a:lnTo>
                  <a:lnTo>
                    <a:pt x="717" y="520"/>
                  </a:lnTo>
                  <a:lnTo>
                    <a:pt x="723" y="522"/>
                  </a:lnTo>
                  <a:lnTo>
                    <a:pt x="722" y="522"/>
                  </a:lnTo>
                  <a:lnTo>
                    <a:pt x="719" y="529"/>
                  </a:lnTo>
                  <a:lnTo>
                    <a:pt x="716" y="531"/>
                  </a:lnTo>
                  <a:lnTo>
                    <a:pt x="709" y="534"/>
                  </a:lnTo>
                  <a:lnTo>
                    <a:pt x="707" y="529"/>
                  </a:lnTo>
                  <a:lnTo>
                    <a:pt x="705" y="522"/>
                  </a:lnTo>
                  <a:lnTo>
                    <a:pt x="703" y="520"/>
                  </a:lnTo>
                  <a:lnTo>
                    <a:pt x="701" y="522"/>
                  </a:lnTo>
                  <a:lnTo>
                    <a:pt x="690" y="508"/>
                  </a:lnTo>
                  <a:lnTo>
                    <a:pt x="689" y="488"/>
                  </a:lnTo>
                  <a:lnTo>
                    <a:pt x="692" y="472"/>
                  </a:lnTo>
                  <a:lnTo>
                    <a:pt x="700" y="457"/>
                  </a:lnTo>
                  <a:lnTo>
                    <a:pt x="703" y="451"/>
                  </a:lnTo>
                  <a:lnTo>
                    <a:pt x="709" y="440"/>
                  </a:lnTo>
                  <a:lnTo>
                    <a:pt x="717" y="426"/>
                  </a:lnTo>
                  <a:lnTo>
                    <a:pt x="727" y="409"/>
                  </a:lnTo>
                  <a:lnTo>
                    <a:pt x="738" y="387"/>
                  </a:lnTo>
                  <a:lnTo>
                    <a:pt x="752" y="363"/>
                  </a:lnTo>
                  <a:lnTo>
                    <a:pt x="765" y="337"/>
                  </a:lnTo>
                  <a:lnTo>
                    <a:pt x="780" y="309"/>
                  </a:lnTo>
                  <a:lnTo>
                    <a:pt x="794" y="284"/>
                  </a:lnTo>
                  <a:lnTo>
                    <a:pt x="810" y="256"/>
                  </a:lnTo>
                  <a:lnTo>
                    <a:pt x="824" y="230"/>
                  </a:lnTo>
                  <a:lnTo>
                    <a:pt x="839" y="204"/>
                  </a:lnTo>
                  <a:lnTo>
                    <a:pt x="852" y="182"/>
                  </a:lnTo>
                  <a:lnTo>
                    <a:pt x="865" y="160"/>
                  </a:lnTo>
                  <a:lnTo>
                    <a:pt x="876" y="142"/>
                  </a:lnTo>
                  <a:lnTo>
                    <a:pt x="885" y="128"/>
                  </a:lnTo>
                  <a:lnTo>
                    <a:pt x="868" y="136"/>
                  </a:lnTo>
                  <a:lnTo>
                    <a:pt x="848" y="151"/>
                  </a:lnTo>
                  <a:lnTo>
                    <a:pt x="827" y="171"/>
                  </a:lnTo>
                  <a:lnTo>
                    <a:pt x="804" y="190"/>
                  </a:lnTo>
                  <a:lnTo>
                    <a:pt x="780" y="213"/>
                  </a:lnTo>
                  <a:lnTo>
                    <a:pt x="758" y="236"/>
                  </a:lnTo>
                  <a:lnTo>
                    <a:pt x="738" y="256"/>
                  </a:lnTo>
                  <a:lnTo>
                    <a:pt x="722" y="272"/>
                  </a:lnTo>
                  <a:lnTo>
                    <a:pt x="715" y="281"/>
                  </a:lnTo>
                  <a:lnTo>
                    <a:pt x="705" y="293"/>
                  </a:lnTo>
                  <a:lnTo>
                    <a:pt x="695" y="304"/>
                  </a:lnTo>
                  <a:lnTo>
                    <a:pt x="684" y="318"/>
                  </a:lnTo>
                  <a:lnTo>
                    <a:pt x="671" y="335"/>
                  </a:lnTo>
                  <a:lnTo>
                    <a:pt x="659" y="352"/>
                  </a:lnTo>
                  <a:lnTo>
                    <a:pt x="646" y="369"/>
                  </a:lnTo>
                  <a:lnTo>
                    <a:pt x="632" y="387"/>
                  </a:lnTo>
                  <a:lnTo>
                    <a:pt x="619" y="406"/>
                  </a:lnTo>
                  <a:lnTo>
                    <a:pt x="606" y="426"/>
                  </a:lnTo>
                  <a:lnTo>
                    <a:pt x="594" y="442"/>
                  </a:lnTo>
                  <a:lnTo>
                    <a:pt x="583" y="463"/>
                  </a:lnTo>
                  <a:lnTo>
                    <a:pt x="572" y="479"/>
                  </a:lnTo>
                  <a:lnTo>
                    <a:pt x="562" y="497"/>
                  </a:lnTo>
                  <a:lnTo>
                    <a:pt x="554" y="511"/>
                  </a:lnTo>
                  <a:lnTo>
                    <a:pt x="546" y="525"/>
                  </a:lnTo>
                  <a:lnTo>
                    <a:pt x="532" y="551"/>
                  </a:lnTo>
                  <a:lnTo>
                    <a:pt x="516" y="571"/>
                  </a:lnTo>
                  <a:lnTo>
                    <a:pt x="500" y="585"/>
                  </a:lnTo>
                  <a:lnTo>
                    <a:pt x="485" y="593"/>
                  </a:lnTo>
                  <a:lnTo>
                    <a:pt x="471" y="596"/>
                  </a:lnTo>
                  <a:lnTo>
                    <a:pt x="459" y="596"/>
                  </a:lnTo>
                  <a:lnTo>
                    <a:pt x="450" y="593"/>
                  </a:lnTo>
                  <a:lnTo>
                    <a:pt x="442" y="588"/>
                  </a:lnTo>
                  <a:lnTo>
                    <a:pt x="432" y="573"/>
                  </a:lnTo>
                  <a:lnTo>
                    <a:pt x="427" y="557"/>
                  </a:lnTo>
                  <a:lnTo>
                    <a:pt x="427" y="534"/>
                  </a:lnTo>
                  <a:lnTo>
                    <a:pt x="439" y="503"/>
                  </a:lnTo>
                  <a:lnTo>
                    <a:pt x="444" y="492"/>
                  </a:lnTo>
                  <a:lnTo>
                    <a:pt x="453" y="474"/>
                  </a:lnTo>
                  <a:lnTo>
                    <a:pt x="464" y="455"/>
                  </a:lnTo>
                  <a:lnTo>
                    <a:pt x="477" y="431"/>
                  </a:lnTo>
                  <a:lnTo>
                    <a:pt x="492" y="409"/>
                  </a:lnTo>
                  <a:lnTo>
                    <a:pt x="508" y="383"/>
                  </a:lnTo>
                  <a:lnTo>
                    <a:pt x="525" y="355"/>
                  </a:lnTo>
                  <a:lnTo>
                    <a:pt x="542" y="330"/>
                  </a:lnTo>
                  <a:lnTo>
                    <a:pt x="557" y="300"/>
                  </a:lnTo>
                  <a:lnTo>
                    <a:pt x="574" y="276"/>
                  </a:lnTo>
                  <a:lnTo>
                    <a:pt x="589" y="250"/>
                  </a:lnTo>
                  <a:lnTo>
                    <a:pt x="603" y="227"/>
                  </a:lnTo>
                  <a:lnTo>
                    <a:pt x="615" y="208"/>
                  </a:lnTo>
                  <a:lnTo>
                    <a:pt x="627" y="190"/>
                  </a:lnTo>
                  <a:lnTo>
                    <a:pt x="633" y="176"/>
                  </a:lnTo>
                  <a:lnTo>
                    <a:pt x="639" y="167"/>
                  </a:lnTo>
                  <a:lnTo>
                    <a:pt x="611" y="202"/>
                  </a:lnTo>
                  <a:lnTo>
                    <a:pt x="583" y="236"/>
                  </a:lnTo>
                  <a:lnTo>
                    <a:pt x="555" y="270"/>
                  </a:lnTo>
                  <a:lnTo>
                    <a:pt x="528" y="304"/>
                  </a:lnTo>
                  <a:lnTo>
                    <a:pt x="502" y="337"/>
                  </a:lnTo>
                  <a:lnTo>
                    <a:pt x="478" y="369"/>
                  </a:lnTo>
                  <a:lnTo>
                    <a:pt x="454" y="403"/>
                  </a:lnTo>
                  <a:lnTo>
                    <a:pt x="431" y="435"/>
                  </a:lnTo>
                  <a:lnTo>
                    <a:pt x="411" y="463"/>
                  </a:lnTo>
                  <a:lnTo>
                    <a:pt x="391" y="492"/>
                  </a:lnTo>
                  <a:lnTo>
                    <a:pt x="373" y="516"/>
                  </a:lnTo>
                  <a:lnTo>
                    <a:pt x="357" y="540"/>
                  </a:lnTo>
                  <a:lnTo>
                    <a:pt x="344" y="559"/>
                  </a:lnTo>
                  <a:lnTo>
                    <a:pt x="333" y="577"/>
                  </a:lnTo>
                  <a:lnTo>
                    <a:pt x="324" y="590"/>
                  </a:lnTo>
                  <a:lnTo>
                    <a:pt x="316" y="602"/>
                  </a:lnTo>
                  <a:lnTo>
                    <a:pt x="305" y="619"/>
                  </a:lnTo>
                  <a:lnTo>
                    <a:pt x="295" y="630"/>
                  </a:lnTo>
                  <a:lnTo>
                    <a:pt x="283" y="642"/>
                  </a:lnTo>
                  <a:lnTo>
                    <a:pt x="273" y="647"/>
                  </a:lnTo>
                  <a:lnTo>
                    <a:pt x="264" y="650"/>
                  </a:lnTo>
                  <a:lnTo>
                    <a:pt x="254" y="647"/>
                  </a:lnTo>
                  <a:lnTo>
                    <a:pt x="245" y="642"/>
                  </a:lnTo>
                  <a:lnTo>
                    <a:pt x="237" y="630"/>
                  </a:lnTo>
                  <a:lnTo>
                    <a:pt x="224" y="608"/>
                  </a:lnTo>
                  <a:lnTo>
                    <a:pt x="222" y="588"/>
                  </a:lnTo>
                  <a:lnTo>
                    <a:pt x="226" y="571"/>
                  </a:lnTo>
                  <a:lnTo>
                    <a:pt x="232" y="562"/>
                  </a:lnTo>
                  <a:lnTo>
                    <a:pt x="234" y="559"/>
                  </a:lnTo>
                  <a:lnTo>
                    <a:pt x="238" y="553"/>
                  </a:lnTo>
                  <a:lnTo>
                    <a:pt x="242" y="551"/>
                  </a:lnTo>
                  <a:lnTo>
                    <a:pt x="248" y="545"/>
                  </a:lnTo>
                  <a:lnTo>
                    <a:pt x="251" y="542"/>
                  </a:lnTo>
                  <a:lnTo>
                    <a:pt x="256" y="540"/>
                  </a:lnTo>
                  <a:lnTo>
                    <a:pt x="260" y="536"/>
                  </a:lnTo>
                  <a:lnTo>
                    <a:pt x="263" y="536"/>
                  </a:lnTo>
                  <a:lnTo>
                    <a:pt x="270" y="534"/>
                  </a:lnTo>
                  <a:lnTo>
                    <a:pt x="278" y="529"/>
                  </a:lnTo>
                  <a:lnTo>
                    <a:pt x="285" y="520"/>
                  </a:lnTo>
                  <a:lnTo>
                    <a:pt x="291" y="511"/>
                  </a:lnTo>
                  <a:lnTo>
                    <a:pt x="298" y="500"/>
                  </a:lnTo>
                  <a:lnTo>
                    <a:pt x="307" y="488"/>
                  </a:lnTo>
                  <a:lnTo>
                    <a:pt x="315" y="474"/>
                  </a:lnTo>
                  <a:lnTo>
                    <a:pt x="324" y="463"/>
                  </a:lnTo>
                  <a:lnTo>
                    <a:pt x="321" y="466"/>
                  </a:lnTo>
                  <a:lnTo>
                    <a:pt x="318" y="468"/>
                  </a:lnTo>
                  <a:lnTo>
                    <a:pt x="314" y="472"/>
                  </a:lnTo>
                  <a:lnTo>
                    <a:pt x="309" y="474"/>
                  </a:lnTo>
                  <a:lnTo>
                    <a:pt x="304" y="479"/>
                  </a:lnTo>
                  <a:lnTo>
                    <a:pt x="297" y="483"/>
                  </a:lnTo>
                  <a:lnTo>
                    <a:pt x="290" y="492"/>
                  </a:lnTo>
                  <a:lnTo>
                    <a:pt x="282" y="497"/>
                  </a:lnTo>
                  <a:lnTo>
                    <a:pt x="288" y="488"/>
                  </a:lnTo>
                  <a:lnTo>
                    <a:pt x="295" y="479"/>
                  </a:lnTo>
                  <a:lnTo>
                    <a:pt x="302" y="468"/>
                  </a:lnTo>
                  <a:lnTo>
                    <a:pt x="313" y="457"/>
                  </a:lnTo>
                  <a:lnTo>
                    <a:pt x="323" y="446"/>
                  </a:lnTo>
                  <a:lnTo>
                    <a:pt x="332" y="435"/>
                  </a:lnTo>
                  <a:lnTo>
                    <a:pt x="340" y="420"/>
                  </a:lnTo>
                  <a:lnTo>
                    <a:pt x="348" y="409"/>
                  </a:lnTo>
                  <a:lnTo>
                    <a:pt x="344" y="411"/>
                  </a:lnTo>
                  <a:lnTo>
                    <a:pt x="339" y="418"/>
                  </a:lnTo>
                  <a:lnTo>
                    <a:pt x="335" y="423"/>
                  </a:lnTo>
                  <a:lnTo>
                    <a:pt x="329" y="429"/>
                  </a:lnTo>
                  <a:lnTo>
                    <a:pt x="325" y="435"/>
                  </a:lnTo>
                  <a:lnTo>
                    <a:pt x="320" y="440"/>
                  </a:lnTo>
                  <a:lnTo>
                    <a:pt x="315" y="446"/>
                  </a:lnTo>
                  <a:lnTo>
                    <a:pt x="310" y="451"/>
                  </a:lnTo>
                  <a:lnTo>
                    <a:pt x="317" y="440"/>
                  </a:lnTo>
                  <a:lnTo>
                    <a:pt x="330" y="418"/>
                  </a:lnTo>
                  <a:lnTo>
                    <a:pt x="348" y="389"/>
                  </a:lnTo>
                  <a:lnTo>
                    <a:pt x="370" y="355"/>
                  </a:lnTo>
                  <a:lnTo>
                    <a:pt x="393" y="318"/>
                  </a:lnTo>
                  <a:lnTo>
                    <a:pt x="414" y="281"/>
                  </a:lnTo>
                  <a:lnTo>
                    <a:pt x="435" y="250"/>
                  </a:lnTo>
                  <a:lnTo>
                    <a:pt x="452" y="221"/>
                  </a:lnTo>
                  <a:lnTo>
                    <a:pt x="442" y="230"/>
                  </a:lnTo>
                  <a:lnTo>
                    <a:pt x="430" y="241"/>
                  </a:lnTo>
                  <a:lnTo>
                    <a:pt x="416" y="256"/>
                  </a:lnTo>
                  <a:lnTo>
                    <a:pt x="401" y="276"/>
                  </a:lnTo>
                  <a:lnTo>
                    <a:pt x="384" y="298"/>
                  </a:lnTo>
                  <a:lnTo>
                    <a:pt x="367" y="321"/>
                  </a:lnTo>
                  <a:lnTo>
                    <a:pt x="349" y="346"/>
                  </a:lnTo>
                  <a:lnTo>
                    <a:pt x="332" y="372"/>
                  </a:lnTo>
                  <a:lnTo>
                    <a:pt x="314" y="398"/>
                  </a:lnTo>
                  <a:lnTo>
                    <a:pt x="296" y="423"/>
                  </a:lnTo>
                  <a:lnTo>
                    <a:pt x="281" y="446"/>
                  </a:lnTo>
                  <a:lnTo>
                    <a:pt x="266" y="468"/>
                  </a:lnTo>
                  <a:lnTo>
                    <a:pt x="251" y="488"/>
                  </a:lnTo>
                  <a:lnTo>
                    <a:pt x="240" y="505"/>
                  </a:lnTo>
                  <a:lnTo>
                    <a:pt x="231" y="520"/>
                  </a:lnTo>
                  <a:lnTo>
                    <a:pt x="224" y="529"/>
                  </a:lnTo>
                  <a:lnTo>
                    <a:pt x="215" y="540"/>
                  </a:lnTo>
                  <a:lnTo>
                    <a:pt x="206" y="548"/>
                  </a:lnTo>
                  <a:lnTo>
                    <a:pt x="199" y="553"/>
                  </a:lnTo>
                  <a:lnTo>
                    <a:pt x="192" y="557"/>
                  </a:lnTo>
                  <a:lnTo>
                    <a:pt x="184" y="557"/>
                  </a:lnTo>
                  <a:lnTo>
                    <a:pt x="178" y="553"/>
                  </a:lnTo>
                  <a:lnTo>
                    <a:pt x="172" y="548"/>
                  </a:lnTo>
                  <a:lnTo>
                    <a:pt x="166" y="542"/>
                  </a:lnTo>
                  <a:lnTo>
                    <a:pt x="158" y="525"/>
                  </a:lnTo>
                  <a:lnTo>
                    <a:pt x="154" y="511"/>
                  </a:lnTo>
                  <a:lnTo>
                    <a:pt x="156" y="492"/>
                  </a:lnTo>
                  <a:lnTo>
                    <a:pt x="163" y="472"/>
                  </a:lnTo>
                  <a:lnTo>
                    <a:pt x="168" y="457"/>
                  </a:lnTo>
                  <a:lnTo>
                    <a:pt x="178" y="435"/>
                  </a:lnTo>
                  <a:lnTo>
                    <a:pt x="193" y="406"/>
                  </a:lnTo>
                  <a:lnTo>
                    <a:pt x="209" y="372"/>
                  </a:lnTo>
                  <a:lnTo>
                    <a:pt x="228" y="332"/>
                  </a:lnTo>
                  <a:lnTo>
                    <a:pt x="251" y="287"/>
                  </a:lnTo>
                  <a:lnTo>
                    <a:pt x="276" y="236"/>
                  </a:lnTo>
                  <a:lnTo>
                    <a:pt x="304" y="182"/>
                  </a:lnTo>
                  <a:lnTo>
                    <a:pt x="294" y="202"/>
                  </a:lnTo>
                  <a:lnTo>
                    <a:pt x="281" y="221"/>
                  </a:lnTo>
                  <a:lnTo>
                    <a:pt x="268" y="241"/>
                  </a:lnTo>
                  <a:lnTo>
                    <a:pt x="253" y="264"/>
                  </a:lnTo>
                  <a:lnTo>
                    <a:pt x="239" y="287"/>
                  </a:lnTo>
                  <a:lnTo>
                    <a:pt x="224" y="309"/>
                  </a:lnTo>
                  <a:lnTo>
                    <a:pt x="209" y="332"/>
                  </a:lnTo>
                  <a:lnTo>
                    <a:pt x="194" y="355"/>
                  </a:lnTo>
                  <a:lnTo>
                    <a:pt x="180" y="378"/>
                  </a:lnTo>
                  <a:lnTo>
                    <a:pt x="165" y="398"/>
                  </a:lnTo>
                  <a:lnTo>
                    <a:pt x="152" y="418"/>
                  </a:lnTo>
                  <a:lnTo>
                    <a:pt x="140" y="435"/>
                  </a:lnTo>
                  <a:lnTo>
                    <a:pt x="129" y="451"/>
                  </a:lnTo>
                  <a:lnTo>
                    <a:pt x="120" y="466"/>
                  </a:lnTo>
                  <a:lnTo>
                    <a:pt x="113" y="474"/>
                  </a:lnTo>
                  <a:lnTo>
                    <a:pt x="107" y="483"/>
                  </a:lnTo>
                  <a:lnTo>
                    <a:pt x="96" y="494"/>
                  </a:lnTo>
                  <a:lnTo>
                    <a:pt x="86" y="505"/>
                  </a:lnTo>
                  <a:lnTo>
                    <a:pt x="76" y="514"/>
                  </a:lnTo>
                  <a:lnTo>
                    <a:pt x="63" y="522"/>
                  </a:lnTo>
                  <a:lnTo>
                    <a:pt x="54" y="529"/>
                  </a:lnTo>
                  <a:lnTo>
                    <a:pt x="45" y="534"/>
                  </a:lnTo>
                  <a:lnTo>
                    <a:pt x="38" y="536"/>
                  </a:lnTo>
                  <a:lnTo>
                    <a:pt x="33" y="536"/>
                  </a:lnTo>
                  <a:lnTo>
                    <a:pt x="29" y="536"/>
                  </a:lnTo>
                  <a:lnTo>
                    <a:pt x="23" y="536"/>
                  </a:lnTo>
                  <a:lnTo>
                    <a:pt x="19" y="536"/>
                  </a:lnTo>
                  <a:lnTo>
                    <a:pt x="13" y="536"/>
                  </a:lnTo>
                  <a:lnTo>
                    <a:pt x="9" y="536"/>
                  </a:lnTo>
                  <a:lnTo>
                    <a:pt x="4" y="536"/>
                  </a:lnTo>
                  <a:lnTo>
                    <a:pt x="2" y="534"/>
                  </a:lnTo>
                  <a:lnTo>
                    <a:pt x="0" y="534"/>
                  </a:lnTo>
                  <a:lnTo>
                    <a:pt x="5" y="531"/>
                  </a:lnTo>
                  <a:lnTo>
                    <a:pt x="11" y="529"/>
                  </a:lnTo>
                  <a:lnTo>
                    <a:pt x="13" y="522"/>
                  </a:lnTo>
                  <a:lnTo>
                    <a:pt x="14" y="522"/>
                  </a:lnTo>
                  <a:lnTo>
                    <a:pt x="7" y="520"/>
                  </a:lnTo>
                  <a:lnTo>
                    <a:pt x="4" y="514"/>
                  </a:lnTo>
                  <a:lnTo>
                    <a:pt x="4" y="511"/>
                  </a:lnTo>
                  <a:lnTo>
                    <a:pt x="10" y="514"/>
                  </a:lnTo>
                  <a:lnTo>
                    <a:pt x="16" y="514"/>
                  </a:lnTo>
                  <a:lnTo>
                    <a:pt x="22" y="514"/>
                  </a:lnTo>
                  <a:lnTo>
                    <a:pt x="26" y="511"/>
                  </a:lnTo>
                  <a:lnTo>
                    <a:pt x="30" y="508"/>
                  </a:lnTo>
                  <a:lnTo>
                    <a:pt x="29" y="505"/>
                  </a:lnTo>
                  <a:lnTo>
                    <a:pt x="25" y="505"/>
                  </a:lnTo>
                  <a:lnTo>
                    <a:pt x="20" y="503"/>
                  </a:lnTo>
                  <a:lnTo>
                    <a:pt x="15" y="503"/>
                  </a:lnTo>
                  <a:lnTo>
                    <a:pt x="16" y="500"/>
                  </a:lnTo>
                  <a:lnTo>
                    <a:pt x="23" y="497"/>
                  </a:lnTo>
                  <a:lnTo>
                    <a:pt x="32" y="494"/>
                  </a:lnTo>
                  <a:lnTo>
                    <a:pt x="38" y="492"/>
                  </a:lnTo>
                  <a:lnTo>
                    <a:pt x="40" y="492"/>
                  </a:lnTo>
                  <a:lnTo>
                    <a:pt x="37" y="488"/>
                  </a:lnTo>
                  <a:lnTo>
                    <a:pt x="32" y="488"/>
                  </a:lnTo>
                  <a:lnTo>
                    <a:pt x="26" y="488"/>
                  </a:lnTo>
                  <a:lnTo>
                    <a:pt x="32" y="485"/>
                  </a:lnTo>
                  <a:lnTo>
                    <a:pt x="38" y="479"/>
                  </a:lnTo>
                  <a:lnTo>
                    <a:pt x="44" y="474"/>
                  </a:lnTo>
                  <a:lnTo>
                    <a:pt x="50" y="466"/>
                  </a:lnTo>
                  <a:lnTo>
                    <a:pt x="56" y="460"/>
                  </a:lnTo>
                  <a:lnTo>
                    <a:pt x="62" y="451"/>
                  </a:lnTo>
                  <a:lnTo>
                    <a:pt x="68" y="446"/>
                  </a:lnTo>
                  <a:lnTo>
                    <a:pt x="73" y="437"/>
                  </a:lnTo>
                  <a:lnTo>
                    <a:pt x="81" y="426"/>
                  </a:lnTo>
                  <a:lnTo>
                    <a:pt x="94" y="409"/>
                  </a:lnTo>
                  <a:lnTo>
                    <a:pt x="109" y="387"/>
                  </a:lnTo>
                  <a:lnTo>
                    <a:pt x="129" y="357"/>
                  </a:lnTo>
                  <a:lnTo>
                    <a:pt x="149" y="330"/>
                  </a:lnTo>
                  <a:lnTo>
                    <a:pt x="173" y="295"/>
                  </a:lnTo>
                  <a:lnTo>
                    <a:pt x="197" y="261"/>
                  </a:lnTo>
                  <a:lnTo>
                    <a:pt x="222" y="224"/>
                  </a:lnTo>
                  <a:lnTo>
                    <a:pt x="247" y="190"/>
                  </a:lnTo>
                  <a:lnTo>
                    <a:pt x="270" y="156"/>
                  </a:lnTo>
                  <a:lnTo>
                    <a:pt x="292" y="125"/>
                  </a:lnTo>
                  <a:lnTo>
                    <a:pt x="311" y="97"/>
                  </a:lnTo>
                  <a:lnTo>
                    <a:pt x="329" y="71"/>
                  </a:lnTo>
                  <a:lnTo>
                    <a:pt x="344" y="51"/>
                  </a:lnTo>
                  <a:lnTo>
                    <a:pt x="354" y="37"/>
                  </a:lnTo>
                  <a:lnTo>
                    <a:pt x="359" y="29"/>
                  </a:lnTo>
                  <a:lnTo>
                    <a:pt x="366" y="20"/>
                  </a:lnTo>
                  <a:lnTo>
                    <a:pt x="371" y="14"/>
                  </a:lnTo>
                  <a:lnTo>
                    <a:pt x="377" y="5"/>
                  </a:lnTo>
                  <a:lnTo>
                    <a:pt x="383" y="3"/>
                  </a:lnTo>
                  <a:lnTo>
                    <a:pt x="390" y="0"/>
                  </a:lnTo>
                  <a:lnTo>
                    <a:pt x="396" y="3"/>
                  </a:lnTo>
                  <a:lnTo>
                    <a:pt x="403" y="5"/>
                  </a:lnTo>
                  <a:lnTo>
                    <a:pt x="412" y="18"/>
                  </a:lnTo>
                  <a:lnTo>
                    <a:pt x="423" y="40"/>
                  </a:lnTo>
                  <a:lnTo>
                    <a:pt x="427" y="57"/>
                  </a:lnTo>
                  <a:lnTo>
                    <a:pt x="423" y="73"/>
                  </a:lnTo>
                  <a:lnTo>
                    <a:pt x="413" y="91"/>
                  </a:lnTo>
                  <a:lnTo>
                    <a:pt x="402" y="108"/>
                  </a:lnTo>
                  <a:lnTo>
                    <a:pt x="383" y="139"/>
                  </a:lnTo>
                  <a:lnTo>
                    <a:pt x="358" y="182"/>
                  </a:lnTo>
                  <a:lnTo>
                    <a:pt x="332" y="230"/>
                  </a:lnTo>
                  <a:lnTo>
                    <a:pt x="305" y="281"/>
                  </a:lnTo>
                  <a:lnTo>
                    <a:pt x="280" y="330"/>
                  </a:lnTo>
                  <a:lnTo>
                    <a:pt x="260" y="369"/>
                  </a:lnTo>
                  <a:lnTo>
                    <a:pt x="249" y="398"/>
                  </a:lnTo>
                  <a:lnTo>
                    <a:pt x="260" y="383"/>
                  </a:lnTo>
                  <a:lnTo>
                    <a:pt x="273" y="363"/>
                  </a:lnTo>
                  <a:lnTo>
                    <a:pt x="289" y="344"/>
                  </a:lnTo>
                  <a:lnTo>
                    <a:pt x="306" y="324"/>
                  </a:lnTo>
                  <a:lnTo>
                    <a:pt x="324" y="300"/>
                  </a:lnTo>
                  <a:lnTo>
                    <a:pt x="340" y="278"/>
                  </a:lnTo>
                  <a:lnTo>
                    <a:pt x="359" y="252"/>
                  </a:lnTo>
                  <a:lnTo>
                    <a:pt x="378" y="230"/>
                  </a:lnTo>
                  <a:lnTo>
                    <a:pt x="396" y="208"/>
                  </a:lnTo>
                  <a:lnTo>
                    <a:pt x="413" y="187"/>
                  </a:lnTo>
                  <a:lnTo>
                    <a:pt x="429" y="167"/>
                  </a:lnTo>
                  <a:lnTo>
                    <a:pt x="443" y="147"/>
                  </a:lnTo>
                  <a:lnTo>
                    <a:pt x="456" y="134"/>
                  </a:lnTo>
                  <a:lnTo>
                    <a:pt x="467" y="123"/>
                  </a:lnTo>
                  <a:lnTo>
                    <a:pt x="475" y="114"/>
                  </a:lnTo>
                  <a:lnTo>
                    <a:pt x="480" y="108"/>
                  </a:lnTo>
                  <a:lnTo>
                    <a:pt x="486" y="103"/>
                  </a:lnTo>
                  <a:lnTo>
                    <a:pt x="494" y="99"/>
                  </a:lnTo>
                  <a:lnTo>
                    <a:pt x="499" y="99"/>
                  </a:lnTo>
                  <a:lnTo>
                    <a:pt x="506" y="99"/>
                  </a:lnTo>
                  <a:lnTo>
                    <a:pt x="513" y="103"/>
                  </a:lnTo>
                  <a:lnTo>
                    <a:pt x="519" y="108"/>
                  </a:lnTo>
                  <a:lnTo>
                    <a:pt x="526" y="114"/>
                  </a:lnTo>
                  <a:lnTo>
                    <a:pt x="533" y="123"/>
                  </a:lnTo>
                  <a:lnTo>
                    <a:pt x="542" y="139"/>
                  </a:lnTo>
                  <a:lnTo>
                    <a:pt x="544" y="156"/>
                  </a:lnTo>
                  <a:lnTo>
                    <a:pt x="539" y="173"/>
                  </a:lnTo>
                  <a:lnTo>
                    <a:pt x="528" y="193"/>
                  </a:lnTo>
                  <a:lnTo>
                    <a:pt x="524" y="202"/>
                  </a:lnTo>
                  <a:lnTo>
                    <a:pt x="516" y="213"/>
                  </a:lnTo>
                  <a:lnTo>
                    <a:pt x="506" y="227"/>
                  </a:lnTo>
                  <a:lnTo>
                    <a:pt x="495" y="245"/>
                  </a:lnTo>
                  <a:lnTo>
                    <a:pt x="480" y="267"/>
                  </a:lnTo>
                  <a:lnTo>
                    <a:pt x="466" y="289"/>
                  </a:lnTo>
                  <a:lnTo>
                    <a:pt x="449" y="313"/>
                  </a:lnTo>
                  <a:lnTo>
                    <a:pt x="432" y="337"/>
                  </a:lnTo>
                  <a:lnTo>
                    <a:pt x="415" y="363"/>
                  </a:lnTo>
                  <a:lnTo>
                    <a:pt x="399" y="389"/>
                  </a:lnTo>
                  <a:lnTo>
                    <a:pt x="383" y="415"/>
                  </a:lnTo>
                  <a:lnTo>
                    <a:pt x="368" y="437"/>
                  </a:lnTo>
                  <a:lnTo>
                    <a:pt x="355" y="460"/>
                  </a:lnTo>
                  <a:lnTo>
                    <a:pt x="344" y="479"/>
                  </a:lnTo>
                  <a:lnTo>
                    <a:pt x="335" y="500"/>
                  </a:lnTo>
                  <a:lnTo>
                    <a:pt x="328" y="514"/>
                  </a:lnTo>
                  <a:lnTo>
                    <a:pt x="351" y="483"/>
                  </a:lnTo>
                  <a:lnTo>
                    <a:pt x="374" y="451"/>
                  </a:lnTo>
                  <a:lnTo>
                    <a:pt x="399" y="418"/>
                  </a:lnTo>
                  <a:lnTo>
                    <a:pt x="425" y="383"/>
                  </a:lnTo>
                  <a:lnTo>
                    <a:pt x="452" y="350"/>
                  </a:lnTo>
                  <a:lnTo>
                    <a:pt x="478" y="313"/>
                  </a:lnTo>
                  <a:lnTo>
                    <a:pt x="504" y="278"/>
                  </a:lnTo>
                  <a:lnTo>
                    <a:pt x="529" y="245"/>
                  </a:lnTo>
                  <a:lnTo>
                    <a:pt x="554" y="210"/>
                  </a:lnTo>
                  <a:lnTo>
                    <a:pt x="576" y="182"/>
                  </a:lnTo>
                  <a:lnTo>
                    <a:pt x="599" y="153"/>
                  </a:lnTo>
                  <a:lnTo>
                    <a:pt x="616" y="128"/>
                  </a:lnTo>
                  <a:lnTo>
                    <a:pt x="632" y="105"/>
                  </a:lnTo>
                  <a:lnTo>
                    <a:pt x="646" y="88"/>
                  </a:lnTo>
                  <a:lnTo>
                    <a:pt x="657" y="73"/>
                  </a:lnTo>
                  <a:lnTo>
                    <a:pt x="662" y="66"/>
                  </a:lnTo>
                  <a:lnTo>
                    <a:pt x="671" y="54"/>
                  </a:lnTo>
                  <a:lnTo>
                    <a:pt x="679" y="42"/>
                  </a:lnTo>
                  <a:lnTo>
                    <a:pt x="687" y="31"/>
                  </a:lnTo>
                  <a:lnTo>
                    <a:pt x="696" y="23"/>
                  </a:lnTo>
                  <a:lnTo>
                    <a:pt x="704" y="20"/>
                  </a:lnTo>
                  <a:lnTo>
                    <a:pt x="714" y="18"/>
                  </a:lnTo>
                  <a:lnTo>
                    <a:pt x="724" y="23"/>
                  </a:lnTo>
                  <a:lnTo>
                    <a:pt x="734" y="31"/>
                  </a:lnTo>
                  <a:lnTo>
                    <a:pt x="744" y="45"/>
                  </a:lnTo>
                  <a:lnTo>
                    <a:pt x="749" y="60"/>
                  </a:lnTo>
                  <a:lnTo>
                    <a:pt x="754" y="77"/>
                  </a:lnTo>
                  <a:lnTo>
                    <a:pt x="754" y="91"/>
                  </a:lnTo>
                  <a:lnTo>
                    <a:pt x="752" y="108"/>
                  </a:lnTo>
                  <a:lnTo>
                    <a:pt x="747" y="125"/>
                  </a:lnTo>
                  <a:lnTo>
                    <a:pt x="741" y="142"/>
                  </a:lnTo>
                  <a:lnTo>
                    <a:pt x="732" y="156"/>
                  </a:lnTo>
                  <a:lnTo>
                    <a:pt x="726" y="165"/>
                  </a:lnTo>
                  <a:lnTo>
                    <a:pt x="716" y="179"/>
                  </a:lnTo>
                  <a:lnTo>
                    <a:pt x="703" y="193"/>
                  </a:lnTo>
                  <a:lnTo>
                    <a:pt x="688" y="213"/>
                  </a:lnTo>
                  <a:lnTo>
                    <a:pt x="671" y="233"/>
                  </a:lnTo>
                  <a:lnTo>
                    <a:pt x="653" y="258"/>
                  </a:lnTo>
                  <a:lnTo>
                    <a:pt x="634" y="281"/>
                  </a:lnTo>
                  <a:lnTo>
                    <a:pt x="615" y="307"/>
                  </a:lnTo>
                  <a:lnTo>
                    <a:pt x="597" y="335"/>
                  </a:lnTo>
                  <a:lnTo>
                    <a:pt x="580" y="361"/>
                  </a:lnTo>
                  <a:lnTo>
                    <a:pt x="563" y="387"/>
                  </a:lnTo>
                  <a:lnTo>
                    <a:pt x="548" y="411"/>
                  </a:lnTo>
                  <a:lnTo>
                    <a:pt x="536" y="437"/>
                  </a:lnTo>
                  <a:lnTo>
                    <a:pt x="526" y="460"/>
                  </a:lnTo>
                  <a:lnTo>
                    <a:pt x="519" y="483"/>
                  </a:lnTo>
                  <a:lnTo>
                    <a:pt x="516" y="500"/>
                  </a:lnTo>
                  <a:lnTo>
                    <a:pt x="528" y="485"/>
                  </a:lnTo>
                  <a:lnTo>
                    <a:pt x="542" y="466"/>
                  </a:lnTo>
                  <a:lnTo>
                    <a:pt x="557" y="442"/>
                  </a:lnTo>
                  <a:lnTo>
                    <a:pt x="576" y="415"/>
                  </a:lnTo>
                  <a:lnTo>
                    <a:pt x="597" y="387"/>
                  </a:lnTo>
                  <a:lnTo>
                    <a:pt x="619" y="352"/>
                  </a:lnTo>
                  <a:lnTo>
                    <a:pt x="643" y="321"/>
                  </a:lnTo>
                  <a:lnTo>
                    <a:pt x="668" y="284"/>
                  </a:lnTo>
                  <a:lnTo>
                    <a:pt x="692" y="250"/>
                  </a:lnTo>
                  <a:lnTo>
                    <a:pt x="719" y="215"/>
                  </a:lnTo>
                  <a:lnTo>
                    <a:pt x="746" y="182"/>
                  </a:lnTo>
                  <a:lnTo>
                    <a:pt x="774" y="151"/>
                  </a:lnTo>
                  <a:lnTo>
                    <a:pt x="801" y="119"/>
                  </a:lnTo>
                  <a:lnTo>
                    <a:pt x="827" y="91"/>
                  </a:lnTo>
                  <a:lnTo>
                    <a:pt x="853" y="66"/>
                  </a:lnTo>
                  <a:lnTo>
                    <a:pt x="878" y="45"/>
                  </a:lnTo>
                  <a:lnTo>
                    <a:pt x="891" y="37"/>
                  </a:lnTo>
                  <a:lnTo>
                    <a:pt x="904" y="31"/>
                  </a:lnTo>
                  <a:lnTo>
                    <a:pt x="914" y="29"/>
                  </a:lnTo>
                  <a:lnTo>
                    <a:pt x="923" y="25"/>
                  </a:lnTo>
                  <a:lnTo>
                    <a:pt x="932" y="29"/>
                  </a:lnTo>
                  <a:lnTo>
                    <a:pt x="939" y="34"/>
                  </a:lnTo>
                  <a:lnTo>
                    <a:pt x="947" y="40"/>
                  </a:lnTo>
                  <a:lnTo>
                    <a:pt x="955" y="49"/>
                  </a:lnTo>
                  <a:lnTo>
                    <a:pt x="963" y="60"/>
                  </a:lnTo>
                  <a:lnTo>
                    <a:pt x="966" y="71"/>
                  </a:lnTo>
                  <a:lnTo>
                    <a:pt x="967" y="79"/>
                  </a:lnTo>
                  <a:lnTo>
                    <a:pt x="967" y="91"/>
                  </a:lnTo>
                  <a:lnTo>
                    <a:pt x="964" y="103"/>
                  </a:lnTo>
                  <a:lnTo>
                    <a:pt x="961" y="114"/>
                  </a:lnTo>
                  <a:lnTo>
                    <a:pt x="954" y="128"/>
                  </a:lnTo>
                  <a:lnTo>
                    <a:pt x="947" y="139"/>
                  </a:lnTo>
                  <a:lnTo>
                    <a:pt x="935" y="156"/>
                  </a:lnTo>
                  <a:lnTo>
                    <a:pt x="920" y="179"/>
                  </a:lnTo>
                  <a:lnTo>
                    <a:pt x="901" y="204"/>
                  </a:lnTo>
                  <a:lnTo>
                    <a:pt x="880" y="230"/>
                  </a:lnTo>
                  <a:lnTo>
                    <a:pt x="861" y="258"/>
                  </a:lnTo>
                  <a:lnTo>
                    <a:pt x="844" y="278"/>
                  </a:lnTo>
                  <a:lnTo>
                    <a:pt x="832" y="298"/>
                  </a:lnTo>
                  <a:lnTo>
                    <a:pt x="824" y="307"/>
                  </a:lnTo>
                  <a:lnTo>
                    <a:pt x="830" y="295"/>
                  </a:lnTo>
                  <a:lnTo>
                    <a:pt x="838" y="281"/>
                  </a:lnTo>
                  <a:lnTo>
                    <a:pt x="847" y="267"/>
                  </a:lnTo>
                  <a:lnTo>
                    <a:pt x="851" y="25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7543" name="Freeform 583">
              <a:extLst>
                <a:ext uri="{FF2B5EF4-FFF2-40B4-BE49-F238E27FC236}">
                  <a16:creationId xmlns:a16="http://schemas.microsoft.com/office/drawing/2014/main" id="{955FF801-92F4-940F-D450-E7E0E7841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" y="315"/>
              <a:ext cx="323" cy="217"/>
            </a:xfrm>
            <a:custGeom>
              <a:avLst/>
              <a:gdLst>
                <a:gd name="T0" fmla="*/ 166 w 967"/>
                <a:gd name="T1" fmla="*/ 337 h 651"/>
                <a:gd name="T2" fmla="*/ 206 w 967"/>
                <a:gd name="T3" fmla="*/ 435 h 651"/>
                <a:gd name="T4" fmla="*/ 219 w 967"/>
                <a:gd name="T5" fmla="*/ 492 h 651"/>
                <a:gd name="T6" fmla="*/ 231 w 967"/>
                <a:gd name="T7" fmla="*/ 505 h 651"/>
                <a:gd name="T8" fmla="*/ 250 w 967"/>
                <a:gd name="T9" fmla="*/ 520 h 651"/>
                <a:gd name="T10" fmla="*/ 264 w 967"/>
                <a:gd name="T11" fmla="*/ 520 h 651"/>
                <a:gd name="T12" fmla="*/ 250 w 967"/>
                <a:gd name="T13" fmla="*/ 426 h 651"/>
                <a:gd name="T14" fmla="*/ 143 w 967"/>
                <a:gd name="T15" fmla="*/ 230 h 651"/>
                <a:gd name="T16" fmla="*/ 140 w 967"/>
                <a:gd name="T17" fmla="*/ 171 h 651"/>
                <a:gd name="T18" fmla="*/ 272 w 967"/>
                <a:gd name="T19" fmla="*/ 304 h 651"/>
                <a:gd name="T20" fmla="*/ 373 w 967"/>
                <a:gd name="T21" fmla="*/ 443 h 651"/>
                <a:gd name="T22" fmla="*/ 467 w 967"/>
                <a:gd name="T23" fmla="*/ 585 h 651"/>
                <a:gd name="T24" fmla="*/ 540 w 967"/>
                <a:gd name="T25" fmla="*/ 534 h 651"/>
                <a:gd name="T26" fmla="*/ 442 w 967"/>
                <a:gd name="T27" fmla="*/ 355 h 651"/>
                <a:gd name="T28" fmla="*/ 334 w 967"/>
                <a:gd name="T29" fmla="*/ 176 h 651"/>
                <a:gd name="T30" fmla="*/ 512 w 967"/>
                <a:gd name="T31" fmla="*/ 403 h 651"/>
                <a:gd name="T32" fmla="*/ 643 w 967"/>
                <a:gd name="T33" fmla="*/ 590 h 651"/>
                <a:gd name="T34" fmla="*/ 721 w 967"/>
                <a:gd name="T35" fmla="*/ 642 h 651"/>
                <a:gd name="T36" fmla="*/ 725 w 967"/>
                <a:gd name="T37" fmla="*/ 551 h 651"/>
                <a:gd name="T38" fmla="*/ 682 w 967"/>
                <a:gd name="T39" fmla="*/ 520 h 651"/>
                <a:gd name="T40" fmla="*/ 653 w 967"/>
                <a:gd name="T41" fmla="*/ 472 h 651"/>
                <a:gd name="T42" fmla="*/ 664 w 967"/>
                <a:gd name="T43" fmla="*/ 468 h 651"/>
                <a:gd name="T44" fmla="*/ 632 w 967"/>
                <a:gd name="T45" fmla="*/ 424 h 651"/>
                <a:gd name="T46" fmla="*/ 619 w 967"/>
                <a:gd name="T47" fmla="*/ 389 h 651"/>
                <a:gd name="T48" fmla="*/ 550 w 967"/>
                <a:gd name="T49" fmla="*/ 256 h 651"/>
                <a:gd name="T50" fmla="*/ 686 w 967"/>
                <a:gd name="T51" fmla="*/ 446 h 651"/>
                <a:gd name="T52" fmla="*/ 768 w 967"/>
                <a:gd name="T53" fmla="*/ 553 h 651"/>
                <a:gd name="T54" fmla="*/ 811 w 967"/>
                <a:gd name="T55" fmla="*/ 492 h 651"/>
                <a:gd name="T56" fmla="*/ 691 w 967"/>
                <a:gd name="T57" fmla="*/ 236 h 651"/>
                <a:gd name="T58" fmla="*/ 758 w 967"/>
                <a:gd name="T59" fmla="*/ 332 h 651"/>
                <a:gd name="T60" fmla="*/ 854 w 967"/>
                <a:gd name="T61" fmla="*/ 474 h 651"/>
                <a:gd name="T62" fmla="*/ 929 w 967"/>
                <a:gd name="T63" fmla="*/ 537 h 651"/>
                <a:gd name="T64" fmla="*/ 965 w 967"/>
                <a:gd name="T65" fmla="*/ 534 h 651"/>
                <a:gd name="T66" fmla="*/ 963 w 967"/>
                <a:gd name="T67" fmla="*/ 511 h 651"/>
                <a:gd name="T68" fmla="*/ 947 w 967"/>
                <a:gd name="T69" fmla="*/ 503 h 651"/>
                <a:gd name="T70" fmla="*/ 935 w 967"/>
                <a:gd name="T71" fmla="*/ 488 h 651"/>
                <a:gd name="T72" fmla="*/ 899 w 967"/>
                <a:gd name="T73" fmla="*/ 446 h 651"/>
                <a:gd name="T74" fmla="*/ 769 w 967"/>
                <a:gd name="T75" fmla="*/ 261 h 651"/>
                <a:gd name="T76" fmla="*/ 613 w 967"/>
                <a:gd name="T77" fmla="*/ 37 h 651"/>
                <a:gd name="T78" fmla="*/ 564 w 967"/>
                <a:gd name="T79" fmla="*/ 5 h 651"/>
                <a:gd name="T80" fmla="*/ 609 w 967"/>
                <a:gd name="T81" fmla="*/ 182 h 651"/>
                <a:gd name="T82" fmla="*/ 678 w 967"/>
                <a:gd name="T83" fmla="*/ 344 h 651"/>
                <a:gd name="T84" fmla="*/ 538 w 967"/>
                <a:gd name="T85" fmla="*/ 167 h 651"/>
                <a:gd name="T86" fmla="*/ 468 w 967"/>
                <a:gd name="T87" fmla="*/ 99 h 651"/>
                <a:gd name="T88" fmla="*/ 428 w 967"/>
                <a:gd name="T89" fmla="*/ 173 h 651"/>
                <a:gd name="T90" fmla="*/ 518 w 967"/>
                <a:gd name="T91" fmla="*/ 313 h 651"/>
                <a:gd name="T92" fmla="*/ 632 w 967"/>
                <a:gd name="T93" fmla="*/ 500 h 651"/>
                <a:gd name="T94" fmla="*/ 463 w 967"/>
                <a:gd name="T95" fmla="*/ 278 h 651"/>
                <a:gd name="T96" fmla="*/ 310 w 967"/>
                <a:gd name="T97" fmla="*/ 74 h 651"/>
                <a:gd name="T98" fmla="*/ 243 w 967"/>
                <a:gd name="T99" fmla="*/ 23 h 651"/>
                <a:gd name="T100" fmla="*/ 226 w 967"/>
                <a:gd name="T101" fmla="*/ 142 h 651"/>
                <a:gd name="T102" fmla="*/ 333 w 967"/>
                <a:gd name="T103" fmla="*/ 282 h 651"/>
                <a:gd name="T104" fmla="*/ 448 w 967"/>
                <a:gd name="T105" fmla="*/ 483 h 651"/>
                <a:gd name="T106" fmla="*/ 324 w 967"/>
                <a:gd name="T107" fmla="*/ 321 h 651"/>
                <a:gd name="T108" fmla="*/ 114 w 967"/>
                <a:gd name="T109" fmla="*/ 66 h 651"/>
                <a:gd name="T110" fmla="*/ 20 w 967"/>
                <a:gd name="T111" fmla="*/ 40 h 651"/>
                <a:gd name="T112" fmla="*/ 13 w 967"/>
                <a:gd name="T113" fmla="*/ 128 h 651"/>
                <a:gd name="T114" fmla="*/ 135 w 967"/>
                <a:gd name="T115" fmla="*/ 298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67" h="651">
                  <a:moveTo>
                    <a:pt x="116" y="256"/>
                  </a:moveTo>
                  <a:lnTo>
                    <a:pt x="120" y="264"/>
                  </a:lnTo>
                  <a:lnTo>
                    <a:pt x="128" y="273"/>
                  </a:lnTo>
                  <a:lnTo>
                    <a:pt x="136" y="287"/>
                  </a:lnTo>
                  <a:lnTo>
                    <a:pt x="146" y="301"/>
                  </a:lnTo>
                  <a:lnTo>
                    <a:pt x="154" y="315"/>
                  </a:lnTo>
                  <a:lnTo>
                    <a:pt x="162" y="326"/>
                  </a:lnTo>
                  <a:lnTo>
                    <a:pt x="166" y="337"/>
                  </a:lnTo>
                  <a:lnTo>
                    <a:pt x="171" y="344"/>
                  </a:lnTo>
                  <a:lnTo>
                    <a:pt x="174" y="350"/>
                  </a:lnTo>
                  <a:lnTo>
                    <a:pt x="177" y="358"/>
                  </a:lnTo>
                  <a:lnTo>
                    <a:pt x="182" y="372"/>
                  </a:lnTo>
                  <a:lnTo>
                    <a:pt x="187" y="383"/>
                  </a:lnTo>
                  <a:lnTo>
                    <a:pt x="193" y="400"/>
                  </a:lnTo>
                  <a:lnTo>
                    <a:pt x="200" y="418"/>
                  </a:lnTo>
                  <a:lnTo>
                    <a:pt x="206" y="435"/>
                  </a:lnTo>
                  <a:lnTo>
                    <a:pt x="213" y="452"/>
                  </a:lnTo>
                  <a:lnTo>
                    <a:pt x="221" y="460"/>
                  </a:lnTo>
                  <a:lnTo>
                    <a:pt x="230" y="468"/>
                  </a:lnTo>
                  <a:lnTo>
                    <a:pt x="234" y="477"/>
                  </a:lnTo>
                  <a:lnTo>
                    <a:pt x="233" y="488"/>
                  </a:lnTo>
                  <a:lnTo>
                    <a:pt x="228" y="488"/>
                  </a:lnTo>
                  <a:lnTo>
                    <a:pt x="221" y="488"/>
                  </a:lnTo>
                  <a:lnTo>
                    <a:pt x="219" y="492"/>
                  </a:lnTo>
                  <a:lnTo>
                    <a:pt x="221" y="492"/>
                  </a:lnTo>
                  <a:lnTo>
                    <a:pt x="226" y="494"/>
                  </a:lnTo>
                  <a:lnTo>
                    <a:pt x="235" y="497"/>
                  </a:lnTo>
                  <a:lnTo>
                    <a:pt x="242" y="500"/>
                  </a:lnTo>
                  <a:lnTo>
                    <a:pt x="243" y="503"/>
                  </a:lnTo>
                  <a:lnTo>
                    <a:pt x="239" y="503"/>
                  </a:lnTo>
                  <a:lnTo>
                    <a:pt x="234" y="505"/>
                  </a:lnTo>
                  <a:lnTo>
                    <a:pt x="231" y="505"/>
                  </a:lnTo>
                  <a:lnTo>
                    <a:pt x="230" y="509"/>
                  </a:lnTo>
                  <a:lnTo>
                    <a:pt x="233" y="511"/>
                  </a:lnTo>
                  <a:lnTo>
                    <a:pt x="236" y="514"/>
                  </a:lnTo>
                  <a:lnTo>
                    <a:pt x="243" y="514"/>
                  </a:lnTo>
                  <a:lnTo>
                    <a:pt x="250" y="514"/>
                  </a:lnTo>
                  <a:lnTo>
                    <a:pt x="254" y="511"/>
                  </a:lnTo>
                  <a:lnTo>
                    <a:pt x="254" y="514"/>
                  </a:lnTo>
                  <a:lnTo>
                    <a:pt x="250" y="520"/>
                  </a:lnTo>
                  <a:lnTo>
                    <a:pt x="244" y="522"/>
                  </a:lnTo>
                  <a:lnTo>
                    <a:pt x="245" y="522"/>
                  </a:lnTo>
                  <a:lnTo>
                    <a:pt x="248" y="529"/>
                  </a:lnTo>
                  <a:lnTo>
                    <a:pt x="251" y="531"/>
                  </a:lnTo>
                  <a:lnTo>
                    <a:pt x="258" y="534"/>
                  </a:lnTo>
                  <a:lnTo>
                    <a:pt x="260" y="529"/>
                  </a:lnTo>
                  <a:lnTo>
                    <a:pt x="262" y="522"/>
                  </a:lnTo>
                  <a:lnTo>
                    <a:pt x="264" y="520"/>
                  </a:lnTo>
                  <a:lnTo>
                    <a:pt x="266" y="522"/>
                  </a:lnTo>
                  <a:lnTo>
                    <a:pt x="277" y="509"/>
                  </a:lnTo>
                  <a:lnTo>
                    <a:pt x="278" y="488"/>
                  </a:lnTo>
                  <a:lnTo>
                    <a:pt x="274" y="472"/>
                  </a:lnTo>
                  <a:lnTo>
                    <a:pt x="267" y="457"/>
                  </a:lnTo>
                  <a:lnTo>
                    <a:pt x="264" y="452"/>
                  </a:lnTo>
                  <a:lnTo>
                    <a:pt x="258" y="440"/>
                  </a:lnTo>
                  <a:lnTo>
                    <a:pt x="250" y="426"/>
                  </a:lnTo>
                  <a:lnTo>
                    <a:pt x="240" y="409"/>
                  </a:lnTo>
                  <a:lnTo>
                    <a:pt x="229" y="387"/>
                  </a:lnTo>
                  <a:lnTo>
                    <a:pt x="215" y="363"/>
                  </a:lnTo>
                  <a:lnTo>
                    <a:pt x="202" y="337"/>
                  </a:lnTo>
                  <a:lnTo>
                    <a:pt x="187" y="310"/>
                  </a:lnTo>
                  <a:lnTo>
                    <a:pt x="173" y="284"/>
                  </a:lnTo>
                  <a:lnTo>
                    <a:pt x="157" y="256"/>
                  </a:lnTo>
                  <a:lnTo>
                    <a:pt x="143" y="230"/>
                  </a:lnTo>
                  <a:lnTo>
                    <a:pt x="128" y="204"/>
                  </a:lnTo>
                  <a:lnTo>
                    <a:pt x="115" y="182"/>
                  </a:lnTo>
                  <a:lnTo>
                    <a:pt x="102" y="160"/>
                  </a:lnTo>
                  <a:lnTo>
                    <a:pt x="91" y="142"/>
                  </a:lnTo>
                  <a:lnTo>
                    <a:pt x="82" y="128"/>
                  </a:lnTo>
                  <a:lnTo>
                    <a:pt x="99" y="136"/>
                  </a:lnTo>
                  <a:lnTo>
                    <a:pt x="119" y="151"/>
                  </a:lnTo>
                  <a:lnTo>
                    <a:pt x="140" y="171"/>
                  </a:lnTo>
                  <a:lnTo>
                    <a:pt x="163" y="190"/>
                  </a:lnTo>
                  <a:lnTo>
                    <a:pt x="187" y="213"/>
                  </a:lnTo>
                  <a:lnTo>
                    <a:pt x="209" y="236"/>
                  </a:lnTo>
                  <a:lnTo>
                    <a:pt x="229" y="256"/>
                  </a:lnTo>
                  <a:lnTo>
                    <a:pt x="245" y="273"/>
                  </a:lnTo>
                  <a:lnTo>
                    <a:pt x="252" y="282"/>
                  </a:lnTo>
                  <a:lnTo>
                    <a:pt x="262" y="293"/>
                  </a:lnTo>
                  <a:lnTo>
                    <a:pt x="272" y="304"/>
                  </a:lnTo>
                  <a:lnTo>
                    <a:pt x="283" y="318"/>
                  </a:lnTo>
                  <a:lnTo>
                    <a:pt x="296" y="335"/>
                  </a:lnTo>
                  <a:lnTo>
                    <a:pt x="308" y="352"/>
                  </a:lnTo>
                  <a:lnTo>
                    <a:pt x="321" y="369"/>
                  </a:lnTo>
                  <a:lnTo>
                    <a:pt x="335" y="387"/>
                  </a:lnTo>
                  <a:lnTo>
                    <a:pt x="348" y="406"/>
                  </a:lnTo>
                  <a:lnTo>
                    <a:pt x="361" y="426"/>
                  </a:lnTo>
                  <a:lnTo>
                    <a:pt x="373" y="443"/>
                  </a:lnTo>
                  <a:lnTo>
                    <a:pt x="384" y="463"/>
                  </a:lnTo>
                  <a:lnTo>
                    <a:pt x="395" y="479"/>
                  </a:lnTo>
                  <a:lnTo>
                    <a:pt x="405" y="497"/>
                  </a:lnTo>
                  <a:lnTo>
                    <a:pt x="413" y="511"/>
                  </a:lnTo>
                  <a:lnTo>
                    <a:pt x="421" y="525"/>
                  </a:lnTo>
                  <a:lnTo>
                    <a:pt x="435" y="551"/>
                  </a:lnTo>
                  <a:lnTo>
                    <a:pt x="451" y="571"/>
                  </a:lnTo>
                  <a:lnTo>
                    <a:pt x="467" y="585"/>
                  </a:lnTo>
                  <a:lnTo>
                    <a:pt x="482" y="594"/>
                  </a:lnTo>
                  <a:lnTo>
                    <a:pt x="496" y="596"/>
                  </a:lnTo>
                  <a:lnTo>
                    <a:pt x="508" y="596"/>
                  </a:lnTo>
                  <a:lnTo>
                    <a:pt x="517" y="594"/>
                  </a:lnTo>
                  <a:lnTo>
                    <a:pt x="525" y="588"/>
                  </a:lnTo>
                  <a:lnTo>
                    <a:pt x="535" y="573"/>
                  </a:lnTo>
                  <a:lnTo>
                    <a:pt x="540" y="557"/>
                  </a:lnTo>
                  <a:lnTo>
                    <a:pt x="540" y="534"/>
                  </a:lnTo>
                  <a:lnTo>
                    <a:pt x="528" y="503"/>
                  </a:lnTo>
                  <a:lnTo>
                    <a:pt x="523" y="492"/>
                  </a:lnTo>
                  <a:lnTo>
                    <a:pt x="514" y="474"/>
                  </a:lnTo>
                  <a:lnTo>
                    <a:pt x="502" y="455"/>
                  </a:lnTo>
                  <a:lnTo>
                    <a:pt x="490" y="431"/>
                  </a:lnTo>
                  <a:lnTo>
                    <a:pt x="474" y="409"/>
                  </a:lnTo>
                  <a:lnTo>
                    <a:pt x="459" y="383"/>
                  </a:lnTo>
                  <a:lnTo>
                    <a:pt x="442" y="355"/>
                  </a:lnTo>
                  <a:lnTo>
                    <a:pt x="425" y="330"/>
                  </a:lnTo>
                  <a:lnTo>
                    <a:pt x="410" y="301"/>
                  </a:lnTo>
                  <a:lnTo>
                    <a:pt x="393" y="276"/>
                  </a:lnTo>
                  <a:lnTo>
                    <a:pt x="378" y="250"/>
                  </a:lnTo>
                  <a:lnTo>
                    <a:pt x="364" y="227"/>
                  </a:lnTo>
                  <a:lnTo>
                    <a:pt x="352" y="208"/>
                  </a:lnTo>
                  <a:lnTo>
                    <a:pt x="340" y="190"/>
                  </a:lnTo>
                  <a:lnTo>
                    <a:pt x="334" y="176"/>
                  </a:lnTo>
                  <a:lnTo>
                    <a:pt x="328" y="167"/>
                  </a:lnTo>
                  <a:lnTo>
                    <a:pt x="356" y="202"/>
                  </a:lnTo>
                  <a:lnTo>
                    <a:pt x="384" y="236"/>
                  </a:lnTo>
                  <a:lnTo>
                    <a:pt x="412" y="270"/>
                  </a:lnTo>
                  <a:lnTo>
                    <a:pt x="439" y="304"/>
                  </a:lnTo>
                  <a:lnTo>
                    <a:pt x="464" y="337"/>
                  </a:lnTo>
                  <a:lnTo>
                    <a:pt x="489" y="369"/>
                  </a:lnTo>
                  <a:lnTo>
                    <a:pt x="512" y="403"/>
                  </a:lnTo>
                  <a:lnTo>
                    <a:pt x="536" y="435"/>
                  </a:lnTo>
                  <a:lnTo>
                    <a:pt x="556" y="463"/>
                  </a:lnTo>
                  <a:lnTo>
                    <a:pt x="576" y="492"/>
                  </a:lnTo>
                  <a:lnTo>
                    <a:pt x="594" y="516"/>
                  </a:lnTo>
                  <a:lnTo>
                    <a:pt x="610" y="540"/>
                  </a:lnTo>
                  <a:lnTo>
                    <a:pt x="623" y="559"/>
                  </a:lnTo>
                  <a:lnTo>
                    <a:pt x="634" y="577"/>
                  </a:lnTo>
                  <a:lnTo>
                    <a:pt x="643" y="590"/>
                  </a:lnTo>
                  <a:lnTo>
                    <a:pt x="651" y="603"/>
                  </a:lnTo>
                  <a:lnTo>
                    <a:pt x="662" y="619"/>
                  </a:lnTo>
                  <a:lnTo>
                    <a:pt x="672" y="630"/>
                  </a:lnTo>
                  <a:lnTo>
                    <a:pt x="683" y="642"/>
                  </a:lnTo>
                  <a:lnTo>
                    <a:pt x="694" y="647"/>
                  </a:lnTo>
                  <a:lnTo>
                    <a:pt x="702" y="651"/>
                  </a:lnTo>
                  <a:lnTo>
                    <a:pt x="712" y="647"/>
                  </a:lnTo>
                  <a:lnTo>
                    <a:pt x="721" y="642"/>
                  </a:lnTo>
                  <a:lnTo>
                    <a:pt x="730" y="630"/>
                  </a:lnTo>
                  <a:lnTo>
                    <a:pt x="743" y="608"/>
                  </a:lnTo>
                  <a:lnTo>
                    <a:pt x="745" y="588"/>
                  </a:lnTo>
                  <a:lnTo>
                    <a:pt x="740" y="571"/>
                  </a:lnTo>
                  <a:lnTo>
                    <a:pt x="735" y="562"/>
                  </a:lnTo>
                  <a:lnTo>
                    <a:pt x="733" y="559"/>
                  </a:lnTo>
                  <a:lnTo>
                    <a:pt x="729" y="553"/>
                  </a:lnTo>
                  <a:lnTo>
                    <a:pt x="725" y="551"/>
                  </a:lnTo>
                  <a:lnTo>
                    <a:pt x="719" y="545"/>
                  </a:lnTo>
                  <a:lnTo>
                    <a:pt x="716" y="542"/>
                  </a:lnTo>
                  <a:lnTo>
                    <a:pt x="711" y="540"/>
                  </a:lnTo>
                  <a:lnTo>
                    <a:pt x="707" y="537"/>
                  </a:lnTo>
                  <a:lnTo>
                    <a:pt x="704" y="537"/>
                  </a:lnTo>
                  <a:lnTo>
                    <a:pt x="697" y="534"/>
                  </a:lnTo>
                  <a:lnTo>
                    <a:pt x="689" y="529"/>
                  </a:lnTo>
                  <a:lnTo>
                    <a:pt x="682" y="520"/>
                  </a:lnTo>
                  <a:lnTo>
                    <a:pt x="676" y="511"/>
                  </a:lnTo>
                  <a:lnTo>
                    <a:pt x="669" y="500"/>
                  </a:lnTo>
                  <a:lnTo>
                    <a:pt x="660" y="488"/>
                  </a:lnTo>
                  <a:lnTo>
                    <a:pt x="652" y="474"/>
                  </a:lnTo>
                  <a:lnTo>
                    <a:pt x="643" y="463"/>
                  </a:lnTo>
                  <a:lnTo>
                    <a:pt x="645" y="466"/>
                  </a:lnTo>
                  <a:lnTo>
                    <a:pt x="649" y="468"/>
                  </a:lnTo>
                  <a:lnTo>
                    <a:pt x="653" y="472"/>
                  </a:lnTo>
                  <a:lnTo>
                    <a:pt x="658" y="474"/>
                  </a:lnTo>
                  <a:lnTo>
                    <a:pt x="663" y="479"/>
                  </a:lnTo>
                  <a:lnTo>
                    <a:pt x="670" y="483"/>
                  </a:lnTo>
                  <a:lnTo>
                    <a:pt x="677" y="492"/>
                  </a:lnTo>
                  <a:lnTo>
                    <a:pt x="685" y="497"/>
                  </a:lnTo>
                  <a:lnTo>
                    <a:pt x="679" y="488"/>
                  </a:lnTo>
                  <a:lnTo>
                    <a:pt x="672" y="479"/>
                  </a:lnTo>
                  <a:lnTo>
                    <a:pt x="664" y="468"/>
                  </a:lnTo>
                  <a:lnTo>
                    <a:pt x="654" y="457"/>
                  </a:lnTo>
                  <a:lnTo>
                    <a:pt x="644" y="446"/>
                  </a:lnTo>
                  <a:lnTo>
                    <a:pt x="635" y="435"/>
                  </a:lnTo>
                  <a:lnTo>
                    <a:pt x="626" y="420"/>
                  </a:lnTo>
                  <a:lnTo>
                    <a:pt x="619" y="409"/>
                  </a:lnTo>
                  <a:lnTo>
                    <a:pt x="623" y="411"/>
                  </a:lnTo>
                  <a:lnTo>
                    <a:pt x="628" y="418"/>
                  </a:lnTo>
                  <a:lnTo>
                    <a:pt x="632" y="424"/>
                  </a:lnTo>
                  <a:lnTo>
                    <a:pt x="638" y="429"/>
                  </a:lnTo>
                  <a:lnTo>
                    <a:pt x="642" y="435"/>
                  </a:lnTo>
                  <a:lnTo>
                    <a:pt x="647" y="440"/>
                  </a:lnTo>
                  <a:lnTo>
                    <a:pt x="652" y="446"/>
                  </a:lnTo>
                  <a:lnTo>
                    <a:pt x="657" y="452"/>
                  </a:lnTo>
                  <a:lnTo>
                    <a:pt x="650" y="440"/>
                  </a:lnTo>
                  <a:lnTo>
                    <a:pt x="637" y="418"/>
                  </a:lnTo>
                  <a:lnTo>
                    <a:pt x="619" y="389"/>
                  </a:lnTo>
                  <a:lnTo>
                    <a:pt x="597" y="355"/>
                  </a:lnTo>
                  <a:lnTo>
                    <a:pt x="574" y="318"/>
                  </a:lnTo>
                  <a:lnTo>
                    <a:pt x="553" y="282"/>
                  </a:lnTo>
                  <a:lnTo>
                    <a:pt x="531" y="250"/>
                  </a:lnTo>
                  <a:lnTo>
                    <a:pt x="515" y="221"/>
                  </a:lnTo>
                  <a:lnTo>
                    <a:pt x="525" y="230"/>
                  </a:lnTo>
                  <a:lnTo>
                    <a:pt x="537" y="241"/>
                  </a:lnTo>
                  <a:lnTo>
                    <a:pt x="550" y="256"/>
                  </a:lnTo>
                  <a:lnTo>
                    <a:pt x="566" y="276"/>
                  </a:lnTo>
                  <a:lnTo>
                    <a:pt x="583" y="298"/>
                  </a:lnTo>
                  <a:lnTo>
                    <a:pt x="600" y="321"/>
                  </a:lnTo>
                  <a:lnTo>
                    <a:pt x="618" y="346"/>
                  </a:lnTo>
                  <a:lnTo>
                    <a:pt x="635" y="372"/>
                  </a:lnTo>
                  <a:lnTo>
                    <a:pt x="653" y="398"/>
                  </a:lnTo>
                  <a:lnTo>
                    <a:pt x="671" y="424"/>
                  </a:lnTo>
                  <a:lnTo>
                    <a:pt x="686" y="446"/>
                  </a:lnTo>
                  <a:lnTo>
                    <a:pt x="701" y="468"/>
                  </a:lnTo>
                  <a:lnTo>
                    <a:pt x="716" y="488"/>
                  </a:lnTo>
                  <a:lnTo>
                    <a:pt x="727" y="505"/>
                  </a:lnTo>
                  <a:lnTo>
                    <a:pt x="736" y="520"/>
                  </a:lnTo>
                  <a:lnTo>
                    <a:pt x="743" y="529"/>
                  </a:lnTo>
                  <a:lnTo>
                    <a:pt x="752" y="540"/>
                  </a:lnTo>
                  <a:lnTo>
                    <a:pt x="761" y="548"/>
                  </a:lnTo>
                  <a:lnTo>
                    <a:pt x="768" y="553"/>
                  </a:lnTo>
                  <a:lnTo>
                    <a:pt x="775" y="557"/>
                  </a:lnTo>
                  <a:lnTo>
                    <a:pt x="783" y="557"/>
                  </a:lnTo>
                  <a:lnTo>
                    <a:pt x="788" y="553"/>
                  </a:lnTo>
                  <a:lnTo>
                    <a:pt x="795" y="548"/>
                  </a:lnTo>
                  <a:lnTo>
                    <a:pt x="801" y="542"/>
                  </a:lnTo>
                  <a:lnTo>
                    <a:pt x="809" y="525"/>
                  </a:lnTo>
                  <a:lnTo>
                    <a:pt x="813" y="511"/>
                  </a:lnTo>
                  <a:lnTo>
                    <a:pt x="811" y="492"/>
                  </a:lnTo>
                  <a:lnTo>
                    <a:pt x="804" y="472"/>
                  </a:lnTo>
                  <a:lnTo>
                    <a:pt x="799" y="457"/>
                  </a:lnTo>
                  <a:lnTo>
                    <a:pt x="788" y="435"/>
                  </a:lnTo>
                  <a:lnTo>
                    <a:pt x="774" y="406"/>
                  </a:lnTo>
                  <a:lnTo>
                    <a:pt x="758" y="372"/>
                  </a:lnTo>
                  <a:lnTo>
                    <a:pt x="739" y="332"/>
                  </a:lnTo>
                  <a:lnTo>
                    <a:pt x="716" y="287"/>
                  </a:lnTo>
                  <a:lnTo>
                    <a:pt x="691" y="236"/>
                  </a:lnTo>
                  <a:lnTo>
                    <a:pt x="663" y="182"/>
                  </a:lnTo>
                  <a:lnTo>
                    <a:pt x="673" y="202"/>
                  </a:lnTo>
                  <a:lnTo>
                    <a:pt x="686" y="221"/>
                  </a:lnTo>
                  <a:lnTo>
                    <a:pt x="699" y="241"/>
                  </a:lnTo>
                  <a:lnTo>
                    <a:pt x="714" y="264"/>
                  </a:lnTo>
                  <a:lnTo>
                    <a:pt x="728" y="287"/>
                  </a:lnTo>
                  <a:lnTo>
                    <a:pt x="743" y="310"/>
                  </a:lnTo>
                  <a:lnTo>
                    <a:pt x="758" y="332"/>
                  </a:lnTo>
                  <a:lnTo>
                    <a:pt x="773" y="355"/>
                  </a:lnTo>
                  <a:lnTo>
                    <a:pt x="787" y="378"/>
                  </a:lnTo>
                  <a:lnTo>
                    <a:pt x="802" y="398"/>
                  </a:lnTo>
                  <a:lnTo>
                    <a:pt x="815" y="418"/>
                  </a:lnTo>
                  <a:lnTo>
                    <a:pt x="826" y="435"/>
                  </a:lnTo>
                  <a:lnTo>
                    <a:pt x="838" y="452"/>
                  </a:lnTo>
                  <a:lnTo>
                    <a:pt x="847" y="466"/>
                  </a:lnTo>
                  <a:lnTo>
                    <a:pt x="854" y="474"/>
                  </a:lnTo>
                  <a:lnTo>
                    <a:pt x="860" y="483"/>
                  </a:lnTo>
                  <a:lnTo>
                    <a:pt x="871" y="494"/>
                  </a:lnTo>
                  <a:lnTo>
                    <a:pt x="881" y="505"/>
                  </a:lnTo>
                  <a:lnTo>
                    <a:pt x="891" y="514"/>
                  </a:lnTo>
                  <a:lnTo>
                    <a:pt x="904" y="522"/>
                  </a:lnTo>
                  <a:lnTo>
                    <a:pt x="913" y="529"/>
                  </a:lnTo>
                  <a:lnTo>
                    <a:pt x="921" y="534"/>
                  </a:lnTo>
                  <a:lnTo>
                    <a:pt x="929" y="537"/>
                  </a:lnTo>
                  <a:lnTo>
                    <a:pt x="934" y="537"/>
                  </a:lnTo>
                  <a:lnTo>
                    <a:pt x="938" y="537"/>
                  </a:lnTo>
                  <a:lnTo>
                    <a:pt x="944" y="537"/>
                  </a:lnTo>
                  <a:lnTo>
                    <a:pt x="948" y="537"/>
                  </a:lnTo>
                  <a:lnTo>
                    <a:pt x="954" y="537"/>
                  </a:lnTo>
                  <a:lnTo>
                    <a:pt x="958" y="537"/>
                  </a:lnTo>
                  <a:lnTo>
                    <a:pt x="963" y="537"/>
                  </a:lnTo>
                  <a:lnTo>
                    <a:pt x="965" y="534"/>
                  </a:lnTo>
                  <a:lnTo>
                    <a:pt x="967" y="534"/>
                  </a:lnTo>
                  <a:lnTo>
                    <a:pt x="962" y="531"/>
                  </a:lnTo>
                  <a:lnTo>
                    <a:pt x="956" y="529"/>
                  </a:lnTo>
                  <a:lnTo>
                    <a:pt x="954" y="522"/>
                  </a:lnTo>
                  <a:lnTo>
                    <a:pt x="953" y="522"/>
                  </a:lnTo>
                  <a:lnTo>
                    <a:pt x="959" y="520"/>
                  </a:lnTo>
                  <a:lnTo>
                    <a:pt x="963" y="514"/>
                  </a:lnTo>
                  <a:lnTo>
                    <a:pt x="963" y="511"/>
                  </a:lnTo>
                  <a:lnTo>
                    <a:pt x="957" y="514"/>
                  </a:lnTo>
                  <a:lnTo>
                    <a:pt x="951" y="514"/>
                  </a:lnTo>
                  <a:lnTo>
                    <a:pt x="945" y="514"/>
                  </a:lnTo>
                  <a:lnTo>
                    <a:pt x="940" y="511"/>
                  </a:lnTo>
                  <a:lnTo>
                    <a:pt x="937" y="509"/>
                  </a:lnTo>
                  <a:lnTo>
                    <a:pt x="938" y="505"/>
                  </a:lnTo>
                  <a:lnTo>
                    <a:pt x="942" y="505"/>
                  </a:lnTo>
                  <a:lnTo>
                    <a:pt x="947" y="503"/>
                  </a:lnTo>
                  <a:lnTo>
                    <a:pt x="952" y="503"/>
                  </a:lnTo>
                  <a:lnTo>
                    <a:pt x="951" y="500"/>
                  </a:lnTo>
                  <a:lnTo>
                    <a:pt x="944" y="497"/>
                  </a:lnTo>
                  <a:lnTo>
                    <a:pt x="935" y="494"/>
                  </a:lnTo>
                  <a:lnTo>
                    <a:pt x="929" y="492"/>
                  </a:lnTo>
                  <a:lnTo>
                    <a:pt x="927" y="492"/>
                  </a:lnTo>
                  <a:lnTo>
                    <a:pt x="930" y="488"/>
                  </a:lnTo>
                  <a:lnTo>
                    <a:pt x="935" y="488"/>
                  </a:lnTo>
                  <a:lnTo>
                    <a:pt x="940" y="488"/>
                  </a:lnTo>
                  <a:lnTo>
                    <a:pt x="935" y="485"/>
                  </a:lnTo>
                  <a:lnTo>
                    <a:pt x="929" y="479"/>
                  </a:lnTo>
                  <a:lnTo>
                    <a:pt x="923" y="474"/>
                  </a:lnTo>
                  <a:lnTo>
                    <a:pt x="917" y="466"/>
                  </a:lnTo>
                  <a:lnTo>
                    <a:pt x="911" y="460"/>
                  </a:lnTo>
                  <a:lnTo>
                    <a:pt x="905" y="452"/>
                  </a:lnTo>
                  <a:lnTo>
                    <a:pt x="899" y="446"/>
                  </a:lnTo>
                  <a:lnTo>
                    <a:pt x="894" y="437"/>
                  </a:lnTo>
                  <a:lnTo>
                    <a:pt x="886" y="426"/>
                  </a:lnTo>
                  <a:lnTo>
                    <a:pt x="873" y="409"/>
                  </a:lnTo>
                  <a:lnTo>
                    <a:pt x="858" y="387"/>
                  </a:lnTo>
                  <a:lnTo>
                    <a:pt x="838" y="358"/>
                  </a:lnTo>
                  <a:lnTo>
                    <a:pt x="818" y="330"/>
                  </a:lnTo>
                  <a:lnTo>
                    <a:pt x="794" y="295"/>
                  </a:lnTo>
                  <a:lnTo>
                    <a:pt x="769" y="261"/>
                  </a:lnTo>
                  <a:lnTo>
                    <a:pt x="745" y="225"/>
                  </a:lnTo>
                  <a:lnTo>
                    <a:pt x="720" y="190"/>
                  </a:lnTo>
                  <a:lnTo>
                    <a:pt x="697" y="156"/>
                  </a:lnTo>
                  <a:lnTo>
                    <a:pt x="675" y="125"/>
                  </a:lnTo>
                  <a:lnTo>
                    <a:pt x="656" y="97"/>
                  </a:lnTo>
                  <a:lnTo>
                    <a:pt x="638" y="71"/>
                  </a:lnTo>
                  <a:lnTo>
                    <a:pt x="623" y="51"/>
                  </a:lnTo>
                  <a:lnTo>
                    <a:pt x="613" y="37"/>
                  </a:lnTo>
                  <a:lnTo>
                    <a:pt x="607" y="29"/>
                  </a:lnTo>
                  <a:lnTo>
                    <a:pt x="601" y="20"/>
                  </a:lnTo>
                  <a:lnTo>
                    <a:pt x="596" y="14"/>
                  </a:lnTo>
                  <a:lnTo>
                    <a:pt x="590" y="5"/>
                  </a:lnTo>
                  <a:lnTo>
                    <a:pt x="584" y="3"/>
                  </a:lnTo>
                  <a:lnTo>
                    <a:pt x="577" y="0"/>
                  </a:lnTo>
                  <a:lnTo>
                    <a:pt x="571" y="3"/>
                  </a:lnTo>
                  <a:lnTo>
                    <a:pt x="564" y="5"/>
                  </a:lnTo>
                  <a:lnTo>
                    <a:pt x="555" y="18"/>
                  </a:lnTo>
                  <a:lnTo>
                    <a:pt x="544" y="40"/>
                  </a:lnTo>
                  <a:lnTo>
                    <a:pt x="540" y="57"/>
                  </a:lnTo>
                  <a:lnTo>
                    <a:pt x="544" y="74"/>
                  </a:lnTo>
                  <a:lnTo>
                    <a:pt x="554" y="91"/>
                  </a:lnTo>
                  <a:lnTo>
                    <a:pt x="565" y="108"/>
                  </a:lnTo>
                  <a:lnTo>
                    <a:pt x="584" y="140"/>
                  </a:lnTo>
                  <a:lnTo>
                    <a:pt x="609" y="182"/>
                  </a:lnTo>
                  <a:lnTo>
                    <a:pt x="635" y="230"/>
                  </a:lnTo>
                  <a:lnTo>
                    <a:pt x="662" y="282"/>
                  </a:lnTo>
                  <a:lnTo>
                    <a:pt x="687" y="330"/>
                  </a:lnTo>
                  <a:lnTo>
                    <a:pt x="707" y="369"/>
                  </a:lnTo>
                  <a:lnTo>
                    <a:pt x="718" y="398"/>
                  </a:lnTo>
                  <a:lnTo>
                    <a:pt x="707" y="383"/>
                  </a:lnTo>
                  <a:lnTo>
                    <a:pt x="694" y="363"/>
                  </a:lnTo>
                  <a:lnTo>
                    <a:pt x="678" y="344"/>
                  </a:lnTo>
                  <a:lnTo>
                    <a:pt x="661" y="324"/>
                  </a:lnTo>
                  <a:lnTo>
                    <a:pt x="643" y="301"/>
                  </a:lnTo>
                  <a:lnTo>
                    <a:pt x="626" y="278"/>
                  </a:lnTo>
                  <a:lnTo>
                    <a:pt x="607" y="252"/>
                  </a:lnTo>
                  <a:lnTo>
                    <a:pt x="588" y="230"/>
                  </a:lnTo>
                  <a:lnTo>
                    <a:pt x="571" y="208"/>
                  </a:lnTo>
                  <a:lnTo>
                    <a:pt x="554" y="188"/>
                  </a:lnTo>
                  <a:lnTo>
                    <a:pt x="538" y="167"/>
                  </a:lnTo>
                  <a:lnTo>
                    <a:pt x="524" y="147"/>
                  </a:lnTo>
                  <a:lnTo>
                    <a:pt x="511" y="134"/>
                  </a:lnTo>
                  <a:lnTo>
                    <a:pt x="500" y="123"/>
                  </a:lnTo>
                  <a:lnTo>
                    <a:pt x="492" y="114"/>
                  </a:lnTo>
                  <a:lnTo>
                    <a:pt x="487" y="108"/>
                  </a:lnTo>
                  <a:lnTo>
                    <a:pt x="481" y="103"/>
                  </a:lnTo>
                  <a:lnTo>
                    <a:pt x="473" y="99"/>
                  </a:lnTo>
                  <a:lnTo>
                    <a:pt x="468" y="99"/>
                  </a:lnTo>
                  <a:lnTo>
                    <a:pt x="461" y="99"/>
                  </a:lnTo>
                  <a:lnTo>
                    <a:pt x="454" y="103"/>
                  </a:lnTo>
                  <a:lnTo>
                    <a:pt x="448" y="108"/>
                  </a:lnTo>
                  <a:lnTo>
                    <a:pt x="441" y="114"/>
                  </a:lnTo>
                  <a:lnTo>
                    <a:pt x="434" y="123"/>
                  </a:lnTo>
                  <a:lnTo>
                    <a:pt x="425" y="140"/>
                  </a:lnTo>
                  <a:lnTo>
                    <a:pt x="423" y="156"/>
                  </a:lnTo>
                  <a:lnTo>
                    <a:pt x="428" y="173"/>
                  </a:lnTo>
                  <a:lnTo>
                    <a:pt x="439" y="193"/>
                  </a:lnTo>
                  <a:lnTo>
                    <a:pt x="443" y="202"/>
                  </a:lnTo>
                  <a:lnTo>
                    <a:pt x="451" y="213"/>
                  </a:lnTo>
                  <a:lnTo>
                    <a:pt x="461" y="227"/>
                  </a:lnTo>
                  <a:lnTo>
                    <a:pt x="472" y="245"/>
                  </a:lnTo>
                  <a:lnTo>
                    <a:pt x="487" y="267"/>
                  </a:lnTo>
                  <a:lnTo>
                    <a:pt x="501" y="289"/>
                  </a:lnTo>
                  <a:lnTo>
                    <a:pt x="518" y="313"/>
                  </a:lnTo>
                  <a:lnTo>
                    <a:pt x="535" y="337"/>
                  </a:lnTo>
                  <a:lnTo>
                    <a:pt x="552" y="363"/>
                  </a:lnTo>
                  <a:lnTo>
                    <a:pt x="568" y="389"/>
                  </a:lnTo>
                  <a:lnTo>
                    <a:pt x="584" y="415"/>
                  </a:lnTo>
                  <a:lnTo>
                    <a:pt x="599" y="437"/>
                  </a:lnTo>
                  <a:lnTo>
                    <a:pt x="612" y="460"/>
                  </a:lnTo>
                  <a:lnTo>
                    <a:pt x="623" y="479"/>
                  </a:lnTo>
                  <a:lnTo>
                    <a:pt x="632" y="500"/>
                  </a:lnTo>
                  <a:lnTo>
                    <a:pt x="639" y="514"/>
                  </a:lnTo>
                  <a:lnTo>
                    <a:pt x="616" y="483"/>
                  </a:lnTo>
                  <a:lnTo>
                    <a:pt x="593" y="452"/>
                  </a:lnTo>
                  <a:lnTo>
                    <a:pt x="568" y="418"/>
                  </a:lnTo>
                  <a:lnTo>
                    <a:pt x="542" y="383"/>
                  </a:lnTo>
                  <a:lnTo>
                    <a:pt x="515" y="350"/>
                  </a:lnTo>
                  <a:lnTo>
                    <a:pt x="489" y="313"/>
                  </a:lnTo>
                  <a:lnTo>
                    <a:pt x="463" y="278"/>
                  </a:lnTo>
                  <a:lnTo>
                    <a:pt x="438" y="245"/>
                  </a:lnTo>
                  <a:lnTo>
                    <a:pt x="413" y="210"/>
                  </a:lnTo>
                  <a:lnTo>
                    <a:pt x="391" y="182"/>
                  </a:lnTo>
                  <a:lnTo>
                    <a:pt x="368" y="153"/>
                  </a:lnTo>
                  <a:lnTo>
                    <a:pt x="350" y="128"/>
                  </a:lnTo>
                  <a:lnTo>
                    <a:pt x="335" y="105"/>
                  </a:lnTo>
                  <a:lnTo>
                    <a:pt x="321" y="88"/>
                  </a:lnTo>
                  <a:lnTo>
                    <a:pt x="310" y="74"/>
                  </a:lnTo>
                  <a:lnTo>
                    <a:pt x="305" y="66"/>
                  </a:lnTo>
                  <a:lnTo>
                    <a:pt x="296" y="55"/>
                  </a:lnTo>
                  <a:lnTo>
                    <a:pt x="288" y="42"/>
                  </a:lnTo>
                  <a:lnTo>
                    <a:pt x="280" y="31"/>
                  </a:lnTo>
                  <a:lnTo>
                    <a:pt x="271" y="23"/>
                  </a:lnTo>
                  <a:lnTo>
                    <a:pt x="263" y="20"/>
                  </a:lnTo>
                  <a:lnTo>
                    <a:pt x="253" y="18"/>
                  </a:lnTo>
                  <a:lnTo>
                    <a:pt x="243" y="23"/>
                  </a:lnTo>
                  <a:lnTo>
                    <a:pt x="233" y="31"/>
                  </a:lnTo>
                  <a:lnTo>
                    <a:pt x="223" y="46"/>
                  </a:lnTo>
                  <a:lnTo>
                    <a:pt x="217" y="60"/>
                  </a:lnTo>
                  <a:lnTo>
                    <a:pt x="213" y="77"/>
                  </a:lnTo>
                  <a:lnTo>
                    <a:pt x="213" y="91"/>
                  </a:lnTo>
                  <a:lnTo>
                    <a:pt x="215" y="108"/>
                  </a:lnTo>
                  <a:lnTo>
                    <a:pt x="220" y="125"/>
                  </a:lnTo>
                  <a:lnTo>
                    <a:pt x="226" y="142"/>
                  </a:lnTo>
                  <a:lnTo>
                    <a:pt x="235" y="156"/>
                  </a:lnTo>
                  <a:lnTo>
                    <a:pt x="241" y="165"/>
                  </a:lnTo>
                  <a:lnTo>
                    <a:pt x="251" y="179"/>
                  </a:lnTo>
                  <a:lnTo>
                    <a:pt x="264" y="193"/>
                  </a:lnTo>
                  <a:lnTo>
                    <a:pt x="279" y="213"/>
                  </a:lnTo>
                  <a:lnTo>
                    <a:pt x="296" y="233"/>
                  </a:lnTo>
                  <a:lnTo>
                    <a:pt x="314" y="258"/>
                  </a:lnTo>
                  <a:lnTo>
                    <a:pt x="333" y="282"/>
                  </a:lnTo>
                  <a:lnTo>
                    <a:pt x="352" y="307"/>
                  </a:lnTo>
                  <a:lnTo>
                    <a:pt x="369" y="335"/>
                  </a:lnTo>
                  <a:lnTo>
                    <a:pt x="387" y="361"/>
                  </a:lnTo>
                  <a:lnTo>
                    <a:pt x="404" y="387"/>
                  </a:lnTo>
                  <a:lnTo>
                    <a:pt x="419" y="411"/>
                  </a:lnTo>
                  <a:lnTo>
                    <a:pt x="431" y="437"/>
                  </a:lnTo>
                  <a:lnTo>
                    <a:pt x="441" y="460"/>
                  </a:lnTo>
                  <a:lnTo>
                    <a:pt x="448" y="483"/>
                  </a:lnTo>
                  <a:lnTo>
                    <a:pt x="451" y="500"/>
                  </a:lnTo>
                  <a:lnTo>
                    <a:pt x="439" y="485"/>
                  </a:lnTo>
                  <a:lnTo>
                    <a:pt x="425" y="466"/>
                  </a:lnTo>
                  <a:lnTo>
                    <a:pt x="410" y="443"/>
                  </a:lnTo>
                  <a:lnTo>
                    <a:pt x="391" y="415"/>
                  </a:lnTo>
                  <a:lnTo>
                    <a:pt x="369" y="387"/>
                  </a:lnTo>
                  <a:lnTo>
                    <a:pt x="348" y="352"/>
                  </a:lnTo>
                  <a:lnTo>
                    <a:pt x="324" y="321"/>
                  </a:lnTo>
                  <a:lnTo>
                    <a:pt x="299" y="284"/>
                  </a:lnTo>
                  <a:lnTo>
                    <a:pt x="274" y="250"/>
                  </a:lnTo>
                  <a:lnTo>
                    <a:pt x="248" y="216"/>
                  </a:lnTo>
                  <a:lnTo>
                    <a:pt x="221" y="182"/>
                  </a:lnTo>
                  <a:lnTo>
                    <a:pt x="193" y="151"/>
                  </a:lnTo>
                  <a:lnTo>
                    <a:pt x="166" y="119"/>
                  </a:lnTo>
                  <a:lnTo>
                    <a:pt x="140" y="91"/>
                  </a:lnTo>
                  <a:lnTo>
                    <a:pt x="114" y="66"/>
                  </a:lnTo>
                  <a:lnTo>
                    <a:pt x="89" y="46"/>
                  </a:lnTo>
                  <a:lnTo>
                    <a:pt x="76" y="37"/>
                  </a:lnTo>
                  <a:lnTo>
                    <a:pt x="63" y="31"/>
                  </a:lnTo>
                  <a:lnTo>
                    <a:pt x="53" y="29"/>
                  </a:lnTo>
                  <a:lnTo>
                    <a:pt x="44" y="25"/>
                  </a:lnTo>
                  <a:lnTo>
                    <a:pt x="35" y="29"/>
                  </a:lnTo>
                  <a:lnTo>
                    <a:pt x="28" y="34"/>
                  </a:lnTo>
                  <a:lnTo>
                    <a:pt x="20" y="40"/>
                  </a:lnTo>
                  <a:lnTo>
                    <a:pt x="12" y="49"/>
                  </a:lnTo>
                  <a:lnTo>
                    <a:pt x="4" y="60"/>
                  </a:lnTo>
                  <a:lnTo>
                    <a:pt x="1" y="71"/>
                  </a:lnTo>
                  <a:lnTo>
                    <a:pt x="0" y="79"/>
                  </a:lnTo>
                  <a:lnTo>
                    <a:pt x="0" y="91"/>
                  </a:lnTo>
                  <a:lnTo>
                    <a:pt x="3" y="103"/>
                  </a:lnTo>
                  <a:lnTo>
                    <a:pt x="6" y="114"/>
                  </a:lnTo>
                  <a:lnTo>
                    <a:pt x="13" y="128"/>
                  </a:lnTo>
                  <a:lnTo>
                    <a:pt x="20" y="140"/>
                  </a:lnTo>
                  <a:lnTo>
                    <a:pt x="32" y="156"/>
                  </a:lnTo>
                  <a:lnTo>
                    <a:pt x="46" y="179"/>
                  </a:lnTo>
                  <a:lnTo>
                    <a:pt x="65" y="204"/>
                  </a:lnTo>
                  <a:lnTo>
                    <a:pt x="87" y="230"/>
                  </a:lnTo>
                  <a:lnTo>
                    <a:pt x="106" y="258"/>
                  </a:lnTo>
                  <a:lnTo>
                    <a:pt x="122" y="278"/>
                  </a:lnTo>
                  <a:lnTo>
                    <a:pt x="135" y="298"/>
                  </a:lnTo>
                  <a:lnTo>
                    <a:pt x="143" y="307"/>
                  </a:lnTo>
                  <a:lnTo>
                    <a:pt x="137" y="295"/>
                  </a:lnTo>
                  <a:lnTo>
                    <a:pt x="129" y="282"/>
                  </a:lnTo>
                  <a:lnTo>
                    <a:pt x="120" y="267"/>
                  </a:lnTo>
                  <a:lnTo>
                    <a:pt x="116" y="256"/>
                  </a:ln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7544" name="Rectangle 584">
              <a:extLst>
                <a:ext uri="{FF2B5EF4-FFF2-40B4-BE49-F238E27FC236}">
                  <a16:creationId xmlns:a16="http://schemas.microsoft.com/office/drawing/2014/main" id="{BDC96CE8-179B-56DB-C0F7-0DB4A0E69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" y="901"/>
              <a:ext cx="234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700" b="1">
                  <a:latin typeface="Times New Roman" panose="02020603050405020304" pitchFamily="18" charset="0"/>
                </a:rPr>
                <a:t>Conocimiento vs Acción:</a:t>
              </a:r>
              <a:r>
                <a:rPr lang="en-US" altLang="en-US" sz="27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 </a:t>
              </a:r>
              <a:endParaRPr lang="en-US" altLang="en-US"/>
            </a:p>
          </p:txBody>
        </p:sp>
        <p:sp>
          <p:nvSpPr>
            <p:cNvPr id="937545" name="Rectangle 585">
              <a:extLst>
                <a:ext uri="{FF2B5EF4-FFF2-40B4-BE49-F238E27FC236}">
                  <a16:creationId xmlns:a16="http://schemas.microsoft.com/office/drawing/2014/main" id="{E936BFC4-99AF-C517-F7E2-8A5E29B8D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2" y="913"/>
              <a:ext cx="2911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500" b="1" i="1">
                  <a:latin typeface="Arial" panose="020B0604020202020204" pitchFamily="34" charset="0"/>
                </a:rPr>
                <a:t>Acción Positiva de Prevención</a:t>
              </a:r>
              <a:endParaRPr lang="en-US" altLang="en-US"/>
            </a:p>
          </p:txBody>
        </p:sp>
      </p:grpSp>
    </p:spTree>
    <p:custDataLst>
      <p:tags r:id="rId1"/>
    </p:custDataLst>
  </p:cSld>
  <p:clrMapOvr>
    <a:masterClrMapping/>
  </p:clrMapOvr>
  <p:transition spd="slow">
    <p:zoom/>
    <p:sndAc>
      <p:stSnd>
        <p:snd r:embed="rId4" name="whoosh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82" name="Text Box 23">
            <a:extLst>
              <a:ext uri="{FF2B5EF4-FFF2-40B4-BE49-F238E27FC236}">
                <a16:creationId xmlns:a16="http://schemas.microsoft.com/office/drawing/2014/main" id="{4A15B38B-601E-9406-3216-CE93BC32D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2924175"/>
            <a:ext cx="60198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0" hangingPunct="0">
              <a:buFont typeface="Garamond" panose="02020404030301010803" pitchFamily="18" charset="0"/>
              <a:buNone/>
            </a:pPr>
            <a:r>
              <a:rPr lang="es-PR" altLang="en-US" sz="3100" b="1">
                <a:solidFill>
                  <a:srgbClr val="000000"/>
                </a:solidFill>
                <a:latin typeface="Arial" panose="020B0604020202020204" pitchFamily="34" charset="0"/>
              </a:rPr>
              <a:t>Completo Estado de Bienestar</a:t>
            </a:r>
          </a:p>
          <a:p>
            <a:pPr eaLnBrk="0" hangingPunct="0">
              <a:buFont typeface="Garamond" panose="02020404030301010803" pitchFamily="18" charset="0"/>
              <a:buNone/>
            </a:pPr>
            <a:r>
              <a:rPr lang="es-PR" altLang="en-US" sz="3100" b="1">
                <a:solidFill>
                  <a:srgbClr val="000000"/>
                </a:solidFill>
                <a:latin typeface="Arial" panose="020B0604020202020204" pitchFamily="34" charset="0"/>
              </a:rPr>
              <a:t>Físico, Mental, Emocional,</a:t>
            </a:r>
          </a:p>
          <a:p>
            <a:pPr eaLnBrk="0" hangingPunct="0">
              <a:buFont typeface="Garamond" panose="02020404030301010803" pitchFamily="18" charset="0"/>
              <a:buNone/>
            </a:pPr>
            <a:r>
              <a:rPr lang="es-PR" altLang="en-US" sz="3100" b="1">
                <a:solidFill>
                  <a:srgbClr val="000000"/>
                </a:solidFill>
                <a:latin typeface="Arial" panose="020B0604020202020204" pitchFamily="34" charset="0"/>
              </a:rPr>
              <a:t>Social, y Espiritual y no Solamente la Ausencia de Enfermedad o Accidente</a:t>
            </a:r>
            <a:endParaRPr lang="es-PR" altLang="en-US" sz="31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73483" name="Rectangle 3698">
            <a:extLst>
              <a:ext uri="{FF2B5EF4-FFF2-40B4-BE49-F238E27FC236}">
                <a16:creationId xmlns:a16="http://schemas.microsoft.com/office/drawing/2014/main" id="{BF8CCDE5-4457-0715-2F29-5A9347E0C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49500"/>
            <a:ext cx="41275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484" name="Rectangle 3699">
            <a:extLst>
              <a:ext uri="{FF2B5EF4-FFF2-40B4-BE49-F238E27FC236}">
                <a16:creationId xmlns:a16="http://schemas.microsoft.com/office/drawing/2014/main" id="{7B9BA529-CE4D-D436-13D6-A40E375BB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49500"/>
            <a:ext cx="41275" cy="1588"/>
          </a:xfrm>
          <a:prstGeom prst="rect">
            <a:avLst/>
          </a:prstGeom>
          <a:solidFill>
            <a:srgbClr val="FB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485" name="Rectangle 3700">
            <a:extLst>
              <a:ext uri="{FF2B5EF4-FFF2-40B4-BE49-F238E27FC236}">
                <a16:creationId xmlns:a16="http://schemas.microsoft.com/office/drawing/2014/main" id="{48C248E3-29EA-2A35-86BE-85DBEEB76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1088"/>
            <a:ext cx="41275" cy="1587"/>
          </a:xfrm>
          <a:prstGeom prst="rect">
            <a:avLst/>
          </a:prstGeom>
          <a:solidFill>
            <a:srgbClr val="F7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486" name="Rectangle 3701">
            <a:extLst>
              <a:ext uri="{FF2B5EF4-FFF2-40B4-BE49-F238E27FC236}">
                <a16:creationId xmlns:a16="http://schemas.microsoft.com/office/drawing/2014/main" id="{E7246682-9ADA-2F9A-8563-6DF32441E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1088"/>
            <a:ext cx="41275" cy="1587"/>
          </a:xfrm>
          <a:prstGeom prst="rect">
            <a:avLst/>
          </a:prstGeom>
          <a:solidFill>
            <a:srgbClr val="F3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487" name="Rectangle 3702">
            <a:extLst>
              <a:ext uri="{FF2B5EF4-FFF2-40B4-BE49-F238E27FC236}">
                <a16:creationId xmlns:a16="http://schemas.microsoft.com/office/drawing/2014/main" id="{270E89FA-1740-031F-3116-6588E7A7B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2675"/>
            <a:ext cx="41275" cy="1588"/>
          </a:xfrm>
          <a:prstGeom prst="rect">
            <a:avLst/>
          </a:prstGeom>
          <a:solidFill>
            <a:srgbClr val="E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488" name="Rectangle 3703">
            <a:extLst>
              <a:ext uri="{FF2B5EF4-FFF2-40B4-BE49-F238E27FC236}">
                <a16:creationId xmlns:a16="http://schemas.microsoft.com/office/drawing/2014/main" id="{C0006FBC-5BF7-6C16-1207-4C1AB497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2675"/>
            <a:ext cx="41275" cy="1588"/>
          </a:xfrm>
          <a:prstGeom prst="rect">
            <a:avLst/>
          </a:prstGeom>
          <a:solidFill>
            <a:srgbClr val="EA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489" name="Rectangle 3704">
            <a:extLst>
              <a:ext uri="{FF2B5EF4-FFF2-40B4-BE49-F238E27FC236}">
                <a16:creationId xmlns:a16="http://schemas.microsoft.com/office/drawing/2014/main" id="{26FD2BED-7619-2A7B-23A9-BA64DCAB0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2675"/>
            <a:ext cx="41275" cy="1588"/>
          </a:xfrm>
          <a:prstGeom prst="rect">
            <a:avLst/>
          </a:prstGeom>
          <a:solidFill>
            <a:srgbClr val="E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490" name="Rectangle 3707">
            <a:extLst>
              <a:ext uri="{FF2B5EF4-FFF2-40B4-BE49-F238E27FC236}">
                <a16:creationId xmlns:a16="http://schemas.microsoft.com/office/drawing/2014/main" id="{BB3971AF-8D39-C529-50E3-287D2F408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5850"/>
            <a:ext cx="41275" cy="1588"/>
          </a:xfrm>
          <a:prstGeom prst="rect">
            <a:avLst/>
          </a:prstGeom>
          <a:solidFill>
            <a:srgbClr val="D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491" name="Rectangle 3708">
            <a:extLst>
              <a:ext uri="{FF2B5EF4-FFF2-40B4-BE49-F238E27FC236}">
                <a16:creationId xmlns:a16="http://schemas.microsoft.com/office/drawing/2014/main" id="{F579CE31-58BC-80E4-9FB9-91B9F00C8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5850"/>
            <a:ext cx="41275" cy="1588"/>
          </a:xfrm>
          <a:prstGeom prst="rect">
            <a:avLst/>
          </a:prstGeom>
          <a:solidFill>
            <a:srgbClr val="D5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492" name="Rectangle 3709">
            <a:extLst>
              <a:ext uri="{FF2B5EF4-FFF2-40B4-BE49-F238E27FC236}">
                <a16:creationId xmlns:a16="http://schemas.microsoft.com/office/drawing/2014/main" id="{0017ABAB-35E7-0D3C-135B-F229D08CF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5850"/>
            <a:ext cx="41275" cy="1588"/>
          </a:xfrm>
          <a:prstGeom prst="rect">
            <a:avLst/>
          </a:prstGeom>
          <a:solidFill>
            <a:srgbClr val="D1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493" name="Rectangle 3710">
            <a:extLst>
              <a:ext uri="{FF2B5EF4-FFF2-40B4-BE49-F238E27FC236}">
                <a16:creationId xmlns:a16="http://schemas.microsoft.com/office/drawing/2014/main" id="{D6179AF7-97EE-2153-23C0-68A4FB62B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7438"/>
            <a:ext cx="41275" cy="1587"/>
          </a:xfrm>
          <a:prstGeom prst="rect">
            <a:avLst/>
          </a:prstGeom>
          <a:solidFill>
            <a:srgbClr val="CD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494" name="Rectangle 3711">
            <a:extLst>
              <a:ext uri="{FF2B5EF4-FFF2-40B4-BE49-F238E27FC236}">
                <a16:creationId xmlns:a16="http://schemas.microsoft.com/office/drawing/2014/main" id="{8731AB8B-87C5-E82A-785B-2299F336B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7438"/>
            <a:ext cx="41275" cy="1587"/>
          </a:xfrm>
          <a:prstGeom prst="rect">
            <a:avLst/>
          </a:prstGeom>
          <a:solidFill>
            <a:srgbClr val="C8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495" name="Rectangle 3712">
            <a:extLst>
              <a:ext uri="{FF2B5EF4-FFF2-40B4-BE49-F238E27FC236}">
                <a16:creationId xmlns:a16="http://schemas.microsoft.com/office/drawing/2014/main" id="{B2832613-6869-D05F-574D-8950E794F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7438"/>
            <a:ext cx="41275" cy="1587"/>
          </a:xfrm>
          <a:prstGeom prst="rect">
            <a:avLst/>
          </a:prstGeom>
          <a:solidFill>
            <a:srgbClr val="C4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496" name="Rectangle 3713">
            <a:extLst>
              <a:ext uri="{FF2B5EF4-FFF2-40B4-BE49-F238E27FC236}">
                <a16:creationId xmlns:a16="http://schemas.microsoft.com/office/drawing/2014/main" id="{C90FCC81-3B8A-8EA8-4112-916C701D7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9025"/>
            <a:ext cx="41275" cy="15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497" name="Rectangle 3714">
            <a:extLst>
              <a:ext uri="{FF2B5EF4-FFF2-40B4-BE49-F238E27FC236}">
                <a16:creationId xmlns:a16="http://schemas.microsoft.com/office/drawing/2014/main" id="{9B8CF30F-996A-1220-6738-C60784658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9025"/>
            <a:ext cx="41275" cy="1588"/>
          </a:xfrm>
          <a:prstGeom prst="rect">
            <a:avLst/>
          </a:prstGeom>
          <a:solidFill>
            <a:srgbClr val="B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498" name="Rectangle 3718">
            <a:extLst>
              <a:ext uri="{FF2B5EF4-FFF2-40B4-BE49-F238E27FC236}">
                <a16:creationId xmlns:a16="http://schemas.microsoft.com/office/drawing/2014/main" id="{FF3988A9-9BCB-29DF-7091-A333C0DD7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2200"/>
            <a:ext cx="41275" cy="1588"/>
          </a:xfrm>
          <a:prstGeom prst="rect">
            <a:avLst/>
          </a:prstGeom>
          <a:solidFill>
            <a:srgbClr val="AB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499" name="Rectangle 3719">
            <a:extLst>
              <a:ext uri="{FF2B5EF4-FFF2-40B4-BE49-F238E27FC236}">
                <a16:creationId xmlns:a16="http://schemas.microsoft.com/office/drawing/2014/main" id="{A0C5DE38-3947-22A0-5024-02F153FB9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2200"/>
            <a:ext cx="41275" cy="1588"/>
          </a:xfrm>
          <a:prstGeom prst="rect">
            <a:avLst/>
          </a:prstGeom>
          <a:solidFill>
            <a:srgbClr val="A7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00" name="Rectangle 3720">
            <a:extLst>
              <a:ext uri="{FF2B5EF4-FFF2-40B4-BE49-F238E27FC236}">
                <a16:creationId xmlns:a16="http://schemas.microsoft.com/office/drawing/2014/main" id="{F1E2B215-C7C6-9B8B-C0D7-7F43C00A2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2200"/>
            <a:ext cx="41275" cy="1588"/>
          </a:xfrm>
          <a:prstGeom prst="rect">
            <a:avLst/>
          </a:prstGeom>
          <a:solidFill>
            <a:srgbClr val="A2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01" name="Rectangle 3721">
            <a:extLst>
              <a:ext uri="{FF2B5EF4-FFF2-40B4-BE49-F238E27FC236}">
                <a16:creationId xmlns:a16="http://schemas.microsoft.com/office/drawing/2014/main" id="{2F68E67A-BCFD-77EB-3DD1-6172FD1E7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3788"/>
            <a:ext cx="41275" cy="1587"/>
          </a:xfrm>
          <a:prstGeom prst="rect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02" name="Rectangle 3722">
            <a:extLst>
              <a:ext uri="{FF2B5EF4-FFF2-40B4-BE49-F238E27FC236}">
                <a16:creationId xmlns:a16="http://schemas.microsoft.com/office/drawing/2014/main" id="{AD8A56AB-ABF8-69AF-69FF-0CBEF08BE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3788"/>
            <a:ext cx="41275" cy="1587"/>
          </a:xfrm>
          <a:prstGeom prst="rect">
            <a:avLst/>
          </a:prstGeom>
          <a:solidFill>
            <a:srgbClr val="9A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03" name="Rectangle 3723">
            <a:extLst>
              <a:ext uri="{FF2B5EF4-FFF2-40B4-BE49-F238E27FC236}">
                <a16:creationId xmlns:a16="http://schemas.microsoft.com/office/drawing/2014/main" id="{05B95FFE-551B-3250-74AD-BE6C983B6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5375"/>
            <a:ext cx="41275" cy="1588"/>
          </a:xfrm>
          <a:prstGeom prst="rect">
            <a:avLst/>
          </a:prstGeom>
          <a:solidFill>
            <a:srgbClr val="9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04" name="Rectangle 3724">
            <a:extLst>
              <a:ext uri="{FF2B5EF4-FFF2-40B4-BE49-F238E27FC236}">
                <a16:creationId xmlns:a16="http://schemas.microsoft.com/office/drawing/2014/main" id="{B0578D75-09BE-1DEF-1882-4C791EA3A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5375"/>
            <a:ext cx="41275" cy="1588"/>
          </a:xfrm>
          <a:prstGeom prst="rect">
            <a:avLst/>
          </a:prstGeom>
          <a:solidFill>
            <a:srgbClr val="91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05" name="Rectangle 3725">
            <a:extLst>
              <a:ext uri="{FF2B5EF4-FFF2-40B4-BE49-F238E27FC236}">
                <a16:creationId xmlns:a16="http://schemas.microsoft.com/office/drawing/2014/main" id="{CADFF6CD-0260-C04E-903B-2DCFCCB48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5375"/>
            <a:ext cx="41275" cy="1588"/>
          </a:xfrm>
          <a:prstGeom prst="rect">
            <a:avLst/>
          </a:prstGeom>
          <a:solidFill>
            <a:srgbClr val="8D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06" name="Rectangle 3730">
            <a:extLst>
              <a:ext uri="{FF2B5EF4-FFF2-40B4-BE49-F238E27FC236}">
                <a16:creationId xmlns:a16="http://schemas.microsoft.com/office/drawing/2014/main" id="{41523811-CBAB-00AE-B7F3-EBA2DD71A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49500"/>
            <a:ext cx="41275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07" name="Rectangle 3731">
            <a:extLst>
              <a:ext uri="{FF2B5EF4-FFF2-40B4-BE49-F238E27FC236}">
                <a16:creationId xmlns:a16="http://schemas.microsoft.com/office/drawing/2014/main" id="{630ACA1F-299D-F54F-C275-C5EC06A88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49500"/>
            <a:ext cx="41275" cy="1588"/>
          </a:xfrm>
          <a:prstGeom prst="rect">
            <a:avLst/>
          </a:prstGeom>
          <a:solidFill>
            <a:srgbClr val="FB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08" name="Rectangle 3732">
            <a:extLst>
              <a:ext uri="{FF2B5EF4-FFF2-40B4-BE49-F238E27FC236}">
                <a16:creationId xmlns:a16="http://schemas.microsoft.com/office/drawing/2014/main" id="{AE2D2F04-7E7B-A315-94C1-D2A4975A5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1088"/>
            <a:ext cx="41275" cy="1587"/>
          </a:xfrm>
          <a:prstGeom prst="rect">
            <a:avLst/>
          </a:prstGeom>
          <a:solidFill>
            <a:srgbClr val="F7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09" name="Rectangle 3733">
            <a:extLst>
              <a:ext uri="{FF2B5EF4-FFF2-40B4-BE49-F238E27FC236}">
                <a16:creationId xmlns:a16="http://schemas.microsoft.com/office/drawing/2014/main" id="{AFB0CED2-3ADC-9D31-7328-6CFCC4E9E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1088"/>
            <a:ext cx="41275" cy="1587"/>
          </a:xfrm>
          <a:prstGeom prst="rect">
            <a:avLst/>
          </a:prstGeom>
          <a:solidFill>
            <a:srgbClr val="F3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10" name="Rectangle 3734">
            <a:extLst>
              <a:ext uri="{FF2B5EF4-FFF2-40B4-BE49-F238E27FC236}">
                <a16:creationId xmlns:a16="http://schemas.microsoft.com/office/drawing/2014/main" id="{ADFC0024-90F3-8B4B-4CA3-0C7196763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2675"/>
            <a:ext cx="41275" cy="1588"/>
          </a:xfrm>
          <a:prstGeom prst="rect">
            <a:avLst/>
          </a:prstGeom>
          <a:solidFill>
            <a:srgbClr val="E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11" name="Rectangle 3735">
            <a:extLst>
              <a:ext uri="{FF2B5EF4-FFF2-40B4-BE49-F238E27FC236}">
                <a16:creationId xmlns:a16="http://schemas.microsoft.com/office/drawing/2014/main" id="{D49340AB-5959-83B7-AFBD-DBB2D5DFB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2675"/>
            <a:ext cx="41275" cy="1588"/>
          </a:xfrm>
          <a:prstGeom prst="rect">
            <a:avLst/>
          </a:prstGeom>
          <a:solidFill>
            <a:srgbClr val="EA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12" name="Rectangle 3736">
            <a:extLst>
              <a:ext uri="{FF2B5EF4-FFF2-40B4-BE49-F238E27FC236}">
                <a16:creationId xmlns:a16="http://schemas.microsoft.com/office/drawing/2014/main" id="{CE8F43B2-F439-1DDF-5DDC-D70B1DF30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2675"/>
            <a:ext cx="41275" cy="1588"/>
          </a:xfrm>
          <a:prstGeom prst="rect">
            <a:avLst/>
          </a:prstGeom>
          <a:solidFill>
            <a:srgbClr val="E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13" name="Rectangle 3739">
            <a:extLst>
              <a:ext uri="{FF2B5EF4-FFF2-40B4-BE49-F238E27FC236}">
                <a16:creationId xmlns:a16="http://schemas.microsoft.com/office/drawing/2014/main" id="{D8140E6D-57C9-EA49-0F45-01733F81B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5850"/>
            <a:ext cx="41275" cy="1588"/>
          </a:xfrm>
          <a:prstGeom prst="rect">
            <a:avLst/>
          </a:prstGeom>
          <a:solidFill>
            <a:srgbClr val="D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14" name="Rectangle 3740">
            <a:extLst>
              <a:ext uri="{FF2B5EF4-FFF2-40B4-BE49-F238E27FC236}">
                <a16:creationId xmlns:a16="http://schemas.microsoft.com/office/drawing/2014/main" id="{D43670C0-A8D6-04C6-935F-E81B5D472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5850"/>
            <a:ext cx="41275" cy="1588"/>
          </a:xfrm>
          <a:prstGeom prst="rect">
            <a:avLst/>
          </a:prstGeom>
          <a:solidFill>
            <a:srgbClr val="D5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15" name="Rectangle 3741">
            <a:extLst>
              <a:ext uri="{FF2B5EF4-FFF2-40B4-BE49-F238E27FC236}">
                <a16:creationId xmlns:a16="http://schemas.microsoft.com/office/drawing/2014/main" id="{35809B4C-222F-8573-2174-F7BE45EC5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5850"/>
            <a:ext cx="41275" cy="1588"/>
          </a:xfrm>
          <a:prstGeom prst="rect">
            <a:avLst/>
          </a:prstGeom>
          <a:solidFill>
            <a:srgbClr val="D1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16" name="Rectangle 3742">
            <a:extLst>
              <a:ext uri="{FF2B5EF4-FFF2-40B4-BE49-F238E27FC236}">
                <a16:creationId xmlns:a16="http://schemas.microsoft.com/office/drawing/2014/main" id="{9293D462-5CF6-672A-96A1-2E12E5A7F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7438"/>
            <a:ext cx="41275" cy="1587"/>
          </a:xfrm>
          <a:prstGeom prst="rect">
            <a:avLst/>
          </a:prstGeom>
          <a:solidFill>
            <a:srgbClr val="CD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17" name="Rectangle 3743">
            <a:extLst>
              <a:ext uri="{FF2B5EF4-FFF2-40B4-BE49-F238E27FC236}">
                <a16:creationId xmlns:a16="http://schemas.microsoft.com/office/drawing/2014/main" id="{5D38067F-8468-B60D-2581-A14956D06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7438"/>
            <a:ext cx="41275" cy="1587"/>
          </a:xfrm>
          <a:prstGeom prst="rect">
            <a:avLst/>
          </a:prstGeom>
          <a:solidFill>
            <a:srgbClr val="C8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18" name="Rectangle 3744">
            <a:extLst>
              <a:ext uri="{FF2B5EF4-FFF2-40B4-BE49-F238E27FC236}">
                <a16:creationId xmlns:a16="http://schemas.microsoft.com/office/drawing/2014/main" id="{8C9AF700-B52E-073A-418F-8FC3C9438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7438"/>
            <a:ext cx="41275" cy="1587"/>
          </a:xfrm>
          <a:prstGeom prst="rect">
            <a:avLst/>
          </a:prstGeom>
          <a:solidFill>
            <a:srgbClr val="C4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19" name="Rectangle 3745">
            <a:extLst>
              <a:ext uri="{FF2B5EF4-FFF2-40B4-BE49-F238E27FC236}">
                <a16:creationId xmlns:a16="http://schemas.microsoft.com/office/drawing/2014/main" id="{D7815B72-7260-7BD5-7F3A-876560C0A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9025"/>
            <a:ext cx="41275" cy="15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20" name="Rectangle 3746">
            <a:extLst>
              <a:ext uri="{FF2B5EF4-FFF2-40B4-BE49-F238E27FC236}">
                <a16:creationId xmlns:a16="http://schemas.microsoft.com/office/drawing/2014/main" id="{2C06FD9D-13C6-5593-870A-2B94E0F7F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9025"/>
            <a:ext cx="41275" cy="1588"/>
          </a:xfrm>
          <a:prstGeom prst="rect">
            <a:avLst/>
          </a:prstGeom>
          <a:solidFill>
            <a:srgbClr val="B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21" name="Rectangle 3750">
            <a:extLst>
              <a:ext uri="{FF2B5EF4-FFF2-40B4-BE49-F238E27FC236}">
                <a16:creationId xmlns:a16="http://schemas.microsoft.com/office/drawing/2014/main" id="{DF8DCC09-625F-BD46-5807-FDA156E1C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2200"/>
            <a:ext cx="41275" cy="1588"/>
          </a:xfrm>
          <a:prstGeom prst="rect">
            <a:avLst/>
          </a:prstGeom>
          <a:solidFill>
            <a:srgbClr val="AB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22" name="Rectangle 3751">
            <a:extLst>
              <a:ext uri="{FF2B5EF4-FFF2-40B4-BE49-F238E27FC236}">
                <a16:creationId xmlns:a16="http://schemas.microsoft.com/office/drawing/2014/main" id="{88A320F2-4254-20E9-8A5D-C0B27A887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2200"/>
            <a:ext cx="41275" cy="1588"/>
          </a:xfrm>
          <a:prstGeom prst="rect">
            <a:avLst/>
          </a:prstGeom>
          <a:solidFill>
            <a:srgbClr val="A7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23" name="Rectangle 3752">
            <a:extLst>
              <a:ext uri="{FF2B5EF4-FFF2-40B4-BE49-F238E27FC236}">
                <a16:creationId xmlns:a16="http://schemas.microsoft.com/office/drawing/2014/main" id="{36E66379-D25E-69DF-E6BB-D7591CA07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2200"/>
            <a:ext cx="41275" cy="1588"/>
          </a:xfrm>
          <a:prstGeom prst="rect">
            <a:avLst/>
          </a:prstGeom>
          <a:solidFill>
            <a:srgbClr val="A2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24" name="Rectangle 3753">
            <a:extLst>
              <a:ext uri="{FF2B5EF4-FFF2-40B4-BE49-F238E27FC236}">
                <a16:creationId xmlns:a16="http://schemas.microsoft.com/office/drawing/2014/main" id="{58C7D246-6697-5DC8-CCA0-940347F58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3788"/>
            <a:ext cx="41275" cy="1587"/>
          </a:xfrm>
          <a:prstGeom prst="rect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25" name="Rectangle 3754">
            <a:extLst>
              <a:ext uri="{FF2B5EF4-FFF2-40B4-BE49-F238E27FC236}">
                <a16:creationId xmlns:a16="http://schemas.microsoft.com/office/drawing/2014/main" id="{61FFA9AA-A6AA-6081-CA71-CE19AF3B5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3788"/>
            <a:ext cx="41275" cy="1587"/>
          </a:xfrm>
          <a:prstGeom prst="rect">
            <a:avLst/>
          </a:prstGeom>
          <a:solidFill>
            <a:srgbClr val="9A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26" name="Rectangle 3755">
            <a:extLst>
              <a:ext uri="{FF2B5EF4-FFF2-40B4-BE49-F238E27FC236}">
                <a16:creationId xmlns:a16="http://schemas.microsoft.com/office/drawing/2014/main" id="{E0DC2EA5-C468-CC84-1E9D-919B41B45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5375"/>
            <a:ext cx="41275" cy="1588"/>
          </a:xfrm>
          <a:prstGeom prst="rect">
            <a:avLst/>
          </a:prstGeom>
          <a:solidFill>
            <a:srgbClr val="9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27" name="Rectangle 3756">
            <a:extLst>
              <a:ext uri="{FF2B5EF4-FFF2-40B4-BE49-F238E27FC236}">
                <a16:creationId xmlns:a16="http://schemas.microsoft.com/office/drawing/2014/main" id="{48669971-E408-3FAB-87F4-C2C8B8151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5375"/>
            <a:ext cx="41275" cy="1588"/>
          </a:xfrm>
          <a:prstGeom prst="rect">
            <a:avLst/>
          </a:prstGeom>
          <a:solidFill>
            <a:srgbClr val="91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873528" name="Rectangle 3757">
            <a:extLst>
              <a:ext uri="{FF2B5EF4-FFF2-40B4-BE49-F238E27FC236}">
                <a16:creationId xmlns:a16="http://schemas.microsoft.com/office/drawing/2014/main" id="{D651C161-F85C-1A1C-1EE4-B99A190A9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5375"/>
            <a:ext cx="41275" cy="1588"/>
          </a:xfrm>
          <a:prstGeom prst="rect">
            <a:avLst/>
          </a:prstGeom>
          <a:solidFill>
            <a:srgbClr val="8D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0" hangingPunct="0"/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57160" name="Line 3848">
            <a:extLst>
              <a:ext uri="{FF2B5EF4-FFF2-40B4-BE49-F238E27FC236}">
                <a16:creationId xmlns:a16="http://schemas.microsoft.com/office/drawing/2014/main" id="{5063BA1C-6206-8A4E-C81F-AEE2E712DC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574800"/>
            <a:ext cx="8839200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ffectLst>
            <a:prstShdw prst="shdw17" dist="17961" dir="2700000">
              <a:srgbClr val="9999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525" name="Picture 3850" descr="Wailh_in_Woods">
            <a:extLst>
              <a:ext uri="{FF2B5EF4-FFF2-40B4-BE49-F238E27FC236}">
                <a16:creationId xmlns:a16="http://schemas.microsoft.com/office/drawing/2014/main" id="{91744C95-ABA2-B82A-E78D-90C6DD5A7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2" y="1979612"/>
            <a:ext cx="2813050" cy="4229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F3D560-1969-7017-3D38-F0CDF0DA6AB6}"/>
              </a:ext>
            </a:extLst>
          </p:cNvPr>
          <p:cNvSpPr>
            <a:spLocks/>
          </p:cNvSpPr>
          <p:nvPr/>
        </p:nvSpPr>
        <p:spPr bwMode="auto">
          <a:xfrm>
            <a:off x="1549400" y="620713"/>
            <a:ext cx="63357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n-US" sz="2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CONCEPTO DE SALUD </a:t>
            </a:r>
            <a:r>
              <a:rPr lang="es-PR" altLang="en-US" sz="27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Definición según el Autor del Libro</a:t>
            </a:r>
          </a:p>
        </p:txBody>
      </p:sp>
    </p:spTree>
    <p:custDataLst>
      <p:tags r:id="rId1"/>
    </p:custData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22095</TotalTime>
  <Words>1547</Words>
  <Application>Microsoft Office PowerPoint</Application>
  <PresentationFormat>On-screen Show (4:3)</PresentationFormat>
  <Paragraphs>175</Paragraphs>
  <Slides>33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Arial</vt:lpstr>
      <vt:lpstr>Arial Black</vt:lpstr>
      <vt:lpstr>Calibri</vt:lpstr>
      <vt:lpstr>Garamond</vt:lpstr>
      <vt:lpstr>Georgia</vt:lpstr>
      <vt:lpstr>Tahoma</vt:lpstr>
      <vt:lpstr>Times New Roman</vt:lpstr>
      <vt:lpstr>Trebuchet MS</vt:lpstr>
      <vt:lpstr>Wingdings</vt:lpstr>
      <vt:lpstr>Wingdings 2</vt:lpstr>
      <vt:lpstr>Urban</vt:lpstr>
      <vt:lpstr>Chart</vt:lpstr>
      <vt:lpstr>Microsoft Excel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2330</cp:revision>
  <cp:lastPrinted>2012-03-26T19:37:01Z</cp:lastPrinted>
  <dcterms:created xsi:type="dcterms:W3CDTF">2012-03-25T21:01:47Z</dcterms:created>
  <dcterms:modified xsi:type="dcterms:W3CDTF">2023-01-31T18:15:03Z</dcterms:modified>
</cp:coreProperties>
</file>