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9" r:id="rId3"/>
    <p:sldId id="849" r:id="rId4"/>
    <p:sldId id="470" r:id="rId5"/>
    <p:sldId id="471" r:id="rId6"/>
    <p:sldId id="472" r:id="rId7"/>
    <p:sldId id="473" r:id="rId8"/>
    <p:sldId id="474" r:id="rId9"/>
    <p:sldId id="475" r:id="rId10"/>
    <p:sldId id="448" r:id="rId11"/>
    <p:sldId id="476" r:id="rId12"/>
    <p:sldId id="477" r:id="rId13"/>
    <p:sldId id="478" r:id="rId14"/>
  </p:sldIdLst>
  <p:sldSz cx="9144000" cy="6858000" type="screen4x3"/>
  <p:notesSz cx="6985000" cy="9283700"/>
  <p:custDataLst>
    <p:tags r:id="rId1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 varScale="1">
        <p:scale>
          <a:sx n="65" d="100"/>
          <a:sy n="65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6981F-DD6E-463E-81D6-3F8DDC4F6A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A8BD5-B3FD-49CF-BB04-00696C951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5B3ACD-F24C-4908-8575-BC0F4283196A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63FE0-2B28-492F-A3D0-756AD909B7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E25A1-2E1A-4851-B30D-49AF175E0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4CCECACD-BBF6-416C-8F2B-B270527E0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870B88-21BA-4553-B29E-AE4C49A4D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9E91F-22A5-423A-B74D-E629575A55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5782C7-01B3-4930-87B1-C1E1EE1318F4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D08BA2-3027-4C70-B701-1203AA3127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F12078-8124-4FDD-9CBF-C422AB2BA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A339-9B09-4482-ABE8-88D4819B3C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5E90D-1313-42B6-A99D-722D4B757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EF7EEB36-AD5D-46BB-84E9-5279EC0DBDA0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3FCCDFE-A951-414C-B2F8-DF2B5B462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62BC567-ACDE-4E83-9E39-A1B799EB0D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BC609C6-7A7B-4D51-AAC6-2180E5219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81DE6C3-0641-4679-8927-8619E96B4811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>
            <a:extLst>
              <a:ext uri="{FF2B5EF4-FFF2-40B4-BE49-F238E27FC236}">
                <a16:creationId xmlns:a16="http://schemas.microsoft.com/office/drawing/2014/main" id="{7E566F5D-626A-4169-A032-F9CB2F64AC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Notes Placeholder 2">
            <a:extLst>
              <a:ext uri="{FF2B5EF4-FFF2-40B4-BE49-F238E27FC236}">
                <a16:creationId xmlns:a16="http://schemas.microsoft.com/office/drawing/2014/main" id="{96DB0A84-BB3A-4DC0-8ECC-9D176BAC2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09604" name="Slide Number Placeholder 3">
            <a:extLst>
              <a:ext uri="{FF2B5EF4-FFF2-40B4-BE49-F238E27FC236}">
                <a16:creationId xmlns:a16="http://schemas.microsoft.com/office/drawing/2014/main" id="{18FB962B-A063-4986-8992-D4306CBE9C2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821D2E2-B053-45AE-865F-DAB51E69ECEA}" type="slidenum">
              <a:rPr lang="es-PR" altLang="en-US" sz="1200">
                <a:latin typeface="Calibri" panose="020F0502020204030204" pitchFamily="34" charset="0"/>
              </a:rPr>
              <a:pPr algn="r"/>
              <a:t>10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Slide Image Placeholder 1">
            <a:extLst>
              <a:ext uri="{FF2B5EF4-FFF2-40B4-BE49-F238E27FC236}">
                <a16:creationId xmlns:a16="http://schemas.microsoft.com/office/drawing/2014/main" id="{412B3E77-AC29-4F31-93F0-43623C95A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Notes Placeholder 2">
            <a:extLst>
              <a:ext uri="{FF2B5EF4-FFF2-40B4-BE49-F238E27FC236}">
                <a16:creationId xmlns:a16="http://schemas.microsoft.com/office/drawing/2014/main" id="{29436B02-434D-46FE-A2F3-DE78D2071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66948" name="Slide Number Placeholder 3">
            <a:extLst>
              <a:ext uri="{FF2B5EF4-FFF2-40B4-BE49-F238E27FC236}">
                <a16:creationId xmlns:a16="http://schemas.microsoft.com/office/drawing/2014/main" id="{4D34D099-D192-4F5F-B72B-77F0DDE4E41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91C0BD8-E2C6-4C4B-9579-2166A60AC820}" type="slidenum">
              <a:rPr lang="es-PR" altLang="en-US" sz="1200">
                <a:latin typeface="Calibri" panose="020F0502020204030204" pitchFamily="34" charset="0"/>
              </a:rPr>
              <a:pPr algn="r"/>
              <a:t>11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Slide Image Placeholder 1">
            <a:extLst>
              <a:ext uri="{FF2B5EF4-FFF2-40B4-BE49-F238E27FC236}">
                <a16:creationId xmlns:a16="http://schemas.microsoft.com/office/drawing/2014/main" id="{E63C97E6-68C8-4599-B558-CB36DA8661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8995" name="Notes Placeholder 2">
            <a:extLst>
              <a:ext uri="{FF2B5EF4-FFF2-40B4-BE49-F238E27FC236}">
                <a16:creationId xmlns:a16="http://schemas.microsoft.com/office/drawing/2014/main" id="{9237D729-55EE-42C9-8779-CB6AABC43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68996" name="Slide Number Placeholder 3">
            <a:extLst>
              <a:ext uri="{FF2B5EF4-FFF2-40B4-BE49-F238E27FC236}">
                <a16:creationId xmlns:a16="http://schemas.microsoft.com/office/drawing/2014/main" id="{EB22C9AB-AB30-4675-AD61-38308DE594C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75BF5A8-110C-45AD-AC12-AD75A8ADCEBF}" type="slidenum">
              <a:rPr lang="es-PR" altLang="en-US" sz="1200">
                <a:latin typeface="Calibri" panose="020F0502020204030204" pitchFamily="34" charset="0"/>
              </a:rPr>
              <a:pPr algn="r"/>
              <a:t>12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Slide Image Placeholder 1">
            <a:extLst>
              <a:ext uri="{FF2B5EF4-FFF2-40B4-BE49-F238E27FC236}">
                <a16:creationId xmlns:a16="http://schemas.microsoft.com/office/drawing/2014/main" id="{D69D3A1B-AACF-42C4-AF1D-915AF04D21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43" name="Notes Placeholder 2">
            <a:extLst>
              <a:ext uri="{FF2B5EF4-FFF2-40B4-BE49-F238E27FC236}">
                <a16:creationId xmlns:a16="http://schemas.microsoft.com/office/drawing/2014/main" id="{AAB6285B-2A1D-450F-B1F9-2ABE9B2BD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71044" name="Slide Number Placeholder 3">
            <a:extLst>
              <a:ext uri="{FF2B5EF4-FFF2-40B4-BE49-F238E27FC236}">
                <a16:creationId xmlns:a16="http://schemas.microsoft.com/office/drawing/2014/main" id="{23EC3E64-2561-4583-A8C7-2838AB6E560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9E6A907-E76E-442C-99C6-E68EDABEF319}" type="slidenum">
              <a:rPr lang="es-PR" altLang="en-US" sz="1200">
                <a:latin typeface="Calibri" panose="020F0502020204030204" pitchFamily="34" charset="0"/>
              </a:rPr>
              <a:pPr algn="r"/>
              <a:t>13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>
            <a:extLst>
              <a:ext uri="{FF2B5EF4-FFF2-40B4-BE49-F238E27FC236}">
                <a16:creationId xmlns:a16="http://schemas.microsoft.com/office/drawing/2014/main" id="{46CBB1EB-B71E-4A17-B18C-64B07A6CE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2611" name="Notes Placeholder 2">
            <a:extLst>
              <a:ext uri="{FF2B5EF4-FFF2-40B4-BE49-F238E27FC236}">
                <a16:creationId xmlns:a16="http://schemas.microsoft.com/office/drawing/2014/main" id="{0D5DFBDC-F815-4D24-A74D-8B3F5D8A9E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52612" name="Slide Number Placeholder 3">
            <a:extLst>
              <a:ext uri="{FF2B5EF4-FFF2-40B4-BE49-F238E27FC236}">
                <a16:creationId xmlns:a16="http://schemas.microsoft.com/office/drawing/2014/main" id="{D0DF621E-9FB5-4DA5-9E4B-ACE0D922376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562EA92-447F-4AC3-A21D-F1BCF417E6C1}" type="slidenum">
              <a:rPr lang="es-PR" altLang="en-US" sz="1200">
                <a:latin typeface="Calibri" panose="020F0502020204030204" pitchFamily="34" charset="0"/>
              </a:rPr>
              <a:pPr algn="r"/>
              <a:t>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Slide Image Placeholder 1">
            <a:extLst>
              <a:ext uri="{FF2B5EF4-FFF2-40B4-BE49-F238E27FC236}">
                <a16:creationId xmlns:a16="http://schemas.microsoft.com/office/drawing/2014/main" id="{FFABC399-95CB-4735-A8B6-D6ACC27B9E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8259" name="Notes Placeholder 2">
            <a:extLst>
              <a:ext uri="{FF2B5EF4-FFF2-40B4-BE49-F238E27FC236}">
                <a16:creationId xmlns:a16="http://schemas.microsoft.com/office/drawing/2014/main" id="{4D66FC87-B3CC-4C5C-A3EA-304DDBA8E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48260" name="Slide Number Placeholder 3">
            <a:extLst>
              <a:ext uri="{FF2B5EF4-FFF2-40B4-BE49-F238E27FC236}">
                <a16:creationId xmlns:a16="http://schemas.microsoft.com/office/drawing/2014/main" id="{E1B30D84-D918-466C-93BF-9BB7B547EDB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79C7D8B-E611-453F-AA54-FAC5647D2DFC}" type="slidenum">
              <a:rPr lang="es-PR" altLang="en-US" sz="1200">
                <a:latin typeface="Calibri" panose="020F0502020204030204" pitchFamily="34" charset="0"/>
              </a:rPr>
              <a:pPr algn="r"/>
              <a:t>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Slide Image Placeholder 1">
            <a:extLst>
              <a:ext uri="{FF2B5EF4-FFF2-40B4-BE49-F238E27FC236}">
                <a16:creationId xmlns:a16="http://schemas.microsoft.com/office/drawing/2014/main" id="{12C10F65-B24C-4A10-BF3C-CE2DBAB0A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4659" name="Notes Placeholder 2">
            <a:extLst>
              <a:ext uri="{FF2B5EF4-FFF2-40B4-BE49-F238E27FC236}">
                <a16:creationId xmlns:a16="http://schemas.microsoft.com/office/drawing/2014/main" id="{048B0465-F6F8-4C42-A27C-A2B2F33C7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54660" name="Slide Number Placeholder 3">
            <a:extLst>
              <a:ext uri="{FF2B5EF4-FFF2-40B4-BE49-F238E27FC236}">
                <a16:creationId xmlns:a16="http://schemas.microsoft.com/office/drawing/2014/main" id="{928FB9CE-A329-4DD4-844B-8539E457154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F77CFAC-5FC3-4264-BCEB-7CB49299BA52}" type="slidenum">
              <a:rPr lang="es-PR" altLang="en-US" sz="1200">
                <a:latin typeface="Calibri" panose="020F0502020204030204" pitchFamily="34" charset="0"/>
              </a:rPr>
              <a:pPr algn="r"/>
              <a:t>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Slide Image Placeholder 1">
            <a:extLst>
              <a:ext uri="{FF2B5EF4-FFF2-40B4-BE49-F238E27FC236}">
                <a16:creationId xmlns:a16="http://schemas.microsoft.com/office/drawing/2014/main" id="{4C36E16E-D878-43F0-AA79-B4BB32F8BA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6707" name="Notes Placeholder 2">
            <a:extLst>
              <a:ext uri="{FF2B5EF4-FFF2-40B4-BE49-F238E27FC236}">
                <a16:creationId xmlns:a16="http://schemas.microsoft.com/office/drawing/2014/main" id="{78408A85-D529-4BB8-A1DD-3E1FAE240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56708" name="Slide Number Placeholder 3">
            <a:extLst>
              <a:ext uri="{FF2B5EF4-FFF2-40B4-BE49-F238E27FC236}">
                <a16:creationId xmlns:a16="http://schemas.microsoft.com/office/drawing/2014/main" id="{E844E4BD-C175-4A2A-938F-DF976291B98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C7D1223-38DA-443F-98DA-5B7F7E9243B9}" type="slidenum">
              <a:rPr lang="es-PR" altLang="en-US" sz="1200">
                <a:latin typeface="Calibri" panose="020F0502020204030204" pitchFamily="34" charset="0"/>
              </a:rPr>
              <a:pPr algn="r"/>
              <a:t>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Slide Image Placeholder 1">
            <a:extLst>
              <a:ext uri="{FF2B5EF4-FFF2-40B4-BE49-F238E27FC236}">
                <a16:creationId xmlns:a16="http://schemas.microsoft.com/office/drawing/2014/main" id="{AED0DA11-E0F9-4530-8BC8-EB17A5B686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8755" name="Notes Placeholder 2">
            <a:extLst>
              <a:ext uri="{FF2B5EF4-FFF2-40B4-BE49-F238E27FC236}">
                <a16:creationId xmlns:a16="http://schemas.microsoft.com/office/drawing/2014/main" id="{10B8594A-565A-446F-8545-BF63B9711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58756" name="Slide Number Placeholder 3">
            <a:extLst>
              <a:ext uri="{FF2B5EF4-FFF2-40B4-BE49-F238E27FC236}">
                <a16:creationId xmlns:a16="http://schemas.microsoft.com/office/drawing/2014/main" id="{A5A09BDA-2A51-4133-B255-3867EB8314B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38FAA8F-B0FE-4326-9769-E06D7A861D45}" type="slidenum">
              <a:rPr lang="es-PR" altLang="en-US" sz="1200">
                <a:latin typeface="Calibri" panose="020F0502020204030204" pitchFamily="34" charset="0"/>
              </a:rPr>
              <a:pPr algn="r"/>
              <a:t>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Slide Image Placeholder 1">
            <a:extLst>
              <a:ext uri="{FF2B5EF4-FFF2-40B4-BE49-F238E27FC236}">
                <a16:creationId xmlns:a16="http://schemas.microsoft.com/office/drawing/2014/main" id="{0E32227D-F89A-464C-A4DD-A2F9F2EFE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03" name="Notes Placeholder 2">
            <a:extLst>
              <a:ext uri="{FF2B5EF4-FFF2-40B4-BE49-F238E27FC236}">
                <a16:creationId xmlns:a16="http://schemas.microsoft.com/office/drawing/2014/main" id="{074179C6-DAE2-4879-A8A1-FF5AE6341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60804" name="Slide Number Placeholder 3">
            <a:extLst>
              <a:ext uri="{FF2B5EF4-FFF2-40B4-BE49-F238E27FC236}">
                <a16:creationId xmlns:a16="http://schemas.microsoft.com/office/drawing/2014/main" id="{74A47E31-9E3D-4DB8-A3FE-F7ADD8D01C0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C71CC0B-ED16-4D2B-8B4B-18427E1E280C}" type="slidenum">
              <a:rPr lang="es-PR" altLang="en-US" sz="1200">
                <a:latin typeface="Calibri" panose="020F0502020204030204" pitchFamily="34" charset="0"/>
              </a:rPr>
              <a:pPr algn="r"/>
              <a:t>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Slide Image Placeholder 1">
            <a:extLst>
              <a:ext uri="{FF2B5EF4-FFF2-40B4-BE49-F238E27FC236}">
                <a16:creationId xmlns:a16="http://schemas.microsoft.com/office/drawing/2014/main" id="{703CA125-1337-4455-ABBC-63503432C8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2851" name="Notes Placeholder 2">
            <a:extLst>
              <a:ext uri="{FF2B5EF4-FFF2-40B4-BE49-F238E27FC236}">
                <a16:creationId xmlns:a16="http://schemas.microsoft.com/office/drawing/2014/main" id="{987472D5-7511-45C1-9EF1-16574E1B29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62852" name="Slide Number Placeholder 3">
            <a:extLst>
              <a:ext uri="{FF2B5EF4-FFF2-40B4-BE49-F238E27FC236}">
                <a16:creationId xmlns:a16="http://schemas.microsoft.com/office/drawing/2014/main" id="{EA81F2DF-B70B-44FA-AEF5-A0EDBF20E3F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4173652-1865-45BF-8644-1D167E0778C5}" type="slidenum">
              <a:rPr lang="es-PR" altLang="en-US" sz="1200">
                <a:latin typeface="Calibri" panose="020F0502020204030204" pitchFamily="34" charset="0"/>
              </a:rPr>
              <a:pPr algn="r"/>
              <a:t>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Slide Image Placeholder 1">
            <a:extLst>
              <a:ext uri="{FF2B5EF4-FFF2-40B4-BE49-F238E27FC236}">
                <a16:creationId xmlns:a16="http://schemas.microsoft.com/office/drawing/2014/main" id="{43B59A8B-0F1B-49D4-B134-BFDF4E16DF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Notes Placeholder 2">
            <a:extLst>
              <a:ext uri="{FF2B5EF4-FFF2-40B4-BE49-F238E27FC236}">
                <a16:creationId xmlns:a16="http://schemas.microsoft.com/office/drawing/2014/main" id="{3812C224-6D3F-43ED-AB44-E153E3EB04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64900" name="Slide Number Placeholder 3">
            <a:extLst>
              <a:ext uri="{FF2B5EF4-FFF2-40B4-BE49-F238E27FC236}">
                <a16:creationId xmlns:a16="http://schemas.microsoft.com/office/drawing/2014/main" id="{279FB762-9C59-4DE4-9B87-0AA6192106D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E59B8F8-5924-4D89-9B4D-6848D03E2E67}" type="slidenum">
              <a:rPr lang="es-PR" altLang="en-US" sz="1200">
                <a:latin typeface="Calibri" panose="020F0502020204030204" pitchFamily="34" charset="0"/>
              </a:rPr>
              <a:pPr algn="r"/>
              <a:t>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5A18CF-A8DC-4624-BE28-329F46A654B4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E8C32BEC-8F6D-4B6F-B784-4E72A8579B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49AD5E-3AB1-4FE3-8BB5-4AAB7A4AE5C9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71CB0-5A9A-4776-8A24-787F8F5EC96C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60E2007-1378-44B8-99D9-64216CD03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5EDCB56D-FC11-4A05-9095-5CF470874A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>
                <a:latin typeface="Arial" panose="020B0604020202020204" pitchFamily="34" charset="0"/>
              </a:rPr>
              <a:t>Saludmed 2013, por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>
                <a:latin typeface="Arial" panose="020B0604020202020204" pitchFamily="34" charset="0"/>
                <a:hlinkClick r:id="rId5"/>
              </a:rPr>
              <a:t>"Creative Commons"</a:t>
            </a:r>
            <a:r>
              <a:rPr lang="es-PR" altLang="en-US" sz="120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de tipo: </a:t>
            </a:r>
            <a:r>
              <a:rPr lang="es-PR" altLang="en-US" sz="1200" b="1" i="1">
                <a:latin typeface="Arial" panose="020B0604020202020204" pitchFamily="34" charset="0"/>
                <a:hlinkClick r:id="rId5"/>
              </a:rPr>
              <a:t>Reconocimiento-NoComercial-Sin Obras Derivadas 3.0.  Licencia de Puerto Rico</a:t>
            </a:r>
            <a:r>
              <a:rPr lang="es-PR" altLang="en-US" sz="120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>
                <a:latin typeface="Arial" panose="020B0604020202020204" pitchFamily="34" charset="0"/>
              </a:rPr>
              <a:t>.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pic>
        <p:nvPicPr>
          <p:cNvPr id="12" name="Picture 53">
            <a:extLst>
              <a:ext uri="{FF2B5EF4-FFF2-40B4-BE49-F238E27FC236}">
                <a16:creationId xmlns:a16="http://schemas.microsoft.com/office/drawing/2014/main" id="{20AB0B64-4331-430A-BA71-E1D23F1AF5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4149725"/>
            <a:ext cx="1630362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4">
            <a:extLst>
              <a:ext uri="{FF2B5EF4-FFF2-40B4-BE49-F238E27FC236}">
                <a16:creationId xmlns:a16="http://schemas.microsoft.com/office/drawing/2014/main" id="{1D2CA12E-F2EC-47FD-9F7A-FC9DDFEF1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16573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E64B2E-C706-463C-9208-ECA99D92828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91B69-E32A-49AD-9A4F-45E89A19648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EEE2-C5DB-48B0-9818-C0FEAA6C050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1F1E1-3142-4856-9AB3-5C729058031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4F35DD-5F48-4142-8C3C-F035ACC2B07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9" name="Rounded Rectangle 26">
            <a:extLst>
              <a:ext uri="{FF2B5EF4-FFF2-40B4-BE49-F238E27FC236}">
                <a16:creationId xmlns:a16="http://schemas.microsoft.com/office/drawing/2014/main" id="{0C2089A4-2501-4A77-B90A-6F0CFACF24C7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20" name="Rounded Rectangle 40">
            <a:extLst>
              <a:ext uri="{FF2B5EF4-FFF2-40B4-BE49-F238E27FC236}">
                <a16:creationId xmlns:a16="http://schemas.microsoft.com/office/drawing/2014/main" id="{497BB6D2-367C-4CA9-B427-4F9880F19A9F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1FA0F7-072C-418C-AAFB-92B76C63D7A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0CFF1FD9-B1FC-4784-89C7-00A40061B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561BA-3343-456F-B8EF-809C1FB90DE0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3" name="Date Placeholder 27">
            <a:extLst>
              <a:ext uri="{FF2B5EF4-FFF2-40B4-BE49-F238E27FC236}">
                <a16:creationId xmlns:a16="http://schemas.microsoft.com/office/drawing/2014/main" id="{3E05E46C-6439-4935-B190-711E8F7E284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9D1A-7256-4E0F-92B5-5DE3F2FB66A9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3D6C2519-674F-4C8C-9A87-7261F560A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7019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A25F57D-432C-4AAD-AD2C-A7732D14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1108-9C65-421A-B8F6-71D15A7A78B6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79AAB0D-E571-4E20-A93B-E5CB8DD8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1274A31-25F1-4508-BAE2-F4D53834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28F59-2A92-433F-AB7A-DDA863FA31A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3514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869F10B-2BDB-4496-BD14-C432F480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DAD7-B26D-490F-8044-58DBBFF36BDC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BDA6D80-6569-408C-AD36-6FA99F4E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6EED832-628F-4172-961A-529F1EBA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0939-7C61-43A2-AF32-EB15AFCBE03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50734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0F2DA60-5F3B-4F9B-B886-6619263E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409B-6977-464E-BD80-026741F3D83B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744A5D-C0D6-4CD7-8D3E-8E0D5D02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22DCF62-0FF3-4953-80DF-D6AA9503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400EF-4498-4DDF-B9B7-3111E78ED1E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08999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0D5F110-F834-48D3-B950-1A1F36E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4325-F64D-4330-8C0D-BF59C785AEA3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55105B3-2296-48BA-8916-023A290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62F75C7-C2A9-4186-B5E6-85E2020D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2BE3-EF54-4791-B719-5546C7CCD8B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7609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E2D3A71-6EEF-4DFE-B375-80F27F54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AE0A-4E17-4DDE-B0F0-02FF71A035E5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C05641E-E914-4251-9276-71F8DCEA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74D15D5-6DD6-4998-9F3B-0A0CF7A9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D1A73-19B5-4A6B-8738-AC5D0EAC55A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11873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CBED78-0658-41D8-9BD2-74D2919672A4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AFA1A-CC0A-4682-BF69-42230CD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2A058E-F315-4739-8495-C14C48A3BAD2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72C51-9222-4F06-AB64-1F12F89FA56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6DE16-06BF-421D-864E-1C68BBA275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B3742A20-B7A3-4828-B143-6400153B004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C6131959-C406-4D9C-8E5A-50064D293149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04BC42-DF40-4DFD-9B5E-085BB7CE9B2F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54605B-2328-4E82-826C-94C08F0A49F3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28B1B-15CD-41F9-A42C-C22E00DB3E2F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39BC8C-0BAE-425E-900C-D99B49C452B1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9FD89-7A1A-4305-AB0D-7A0CD563E95D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43C87B-07A2-4750-8D9F-596628F64374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7CE39A94-1981-477E-8586-D703ABA61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B7718BFB-9DE1-429D-8525-9C1B32DA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C3318F-B741-4035-A1D8-170DFB2146F8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BDB1C603-577F-4DEB-9B2A-CC71E976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015647FA-06F8-4A12-A724-E85FD440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32E6-DEA8-4BCC-BCDE-44DADC7A810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638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176BAB-880A-42F5-9D08-A8D3AD00E6C4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7EC8F-518B-44E1-8C46-949B712BB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E7F9E-8E28-41F5-BA33-92E4ABBA0F4C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ED8D5-5490-4EE5-B4D9-9D9F3E9BF5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1FAC0-28D4-4290-ACB5-7063A87E8D0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39D02C48-AB3F-4DAA-BCD9-A262A219134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5AA99C86-8F68-4E5C-AC78-BAAB610FFC93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E22C0-BC33-4F9F-924F-C2E9FD3F3CD0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4A489A-65CC-4E58-A345-1985D8E8444A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D11B8-1B18-4458-96EE-BFA16B8A5B63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808008-45EE-4DAB-88D5-CBD69A94B788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6A7BEC-E680-4759-B570-937A0BAD2B8E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FD963-6E48-4B86-84CC-E7857D2283FC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BF2CD3DD-2159-4997-A956-EE9A20EA8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5E112E68-1D45-4FF6-BA3D-F080C99A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B383-F537-4516-A2F5-40EEF61655E3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0E72575-7B88-45D1-A563-3081EF19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3E6E751-93F1-4B50-8361-F7B3D56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97FB0-36AF-42B6-9B95-39B96894CE8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497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A671662-497D-4B21-91C6-3A930206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BFD8-4219-4FBF-9BDE-7B6B99AC3839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56AFE-84CE-4B40-97AE-C9B2EC5A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625F89B-9F09-45B2-8DDF-26A87E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5989F-546D-465E-A1C8-A94C711DD2E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486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0D00685-3320-4C90-BDE5-1C8A5ED3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F8AE-3D91-45F2-8F30-5966F678E3E5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69FCD9B-89DC-45E0-BD60-B7E68C31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D94AA20-8E21-4790-B9B7-AEDA23AB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C30C2-42DB-42FC-9B24-9F6A94B6099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6575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41DBAA4-62F9-480B-AF8D-60DE5EDF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BC27-1144-42F7-9017-C5760F93A883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CDB3C41-9E48-4DFC-9608-1EF8A9E5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F180E64-E87A-486D-B03D-AB2CEEA1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330A7-71CC-4F74-8CC7-9A4DA21CAF9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031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5F36F58-09CA-4C43-9FA1-DB80B897453B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53FDFB-35BB-41AF-8065-9B9A900EC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6D30A5-338C-4DAC-BC36-0C44234D5EA0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7DD935-F66D-4E83-9738-FBC394C87A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066C07-A60F-4C1A-8E75-CE26C059093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1A95042F-CC03-4469-8CD7-FCA53CD9E756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B6FB40C8-B331-4903-99E8-E16CBA2E512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DDEDC2-861A-4CE8-B16B-B86DDE7B89C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E5871F-C065-41C0-8B33-39BFB5E657AD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34E94F-515F-4171-9393-FB95D1AAF906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2118B-193B-44BF-8ADB-8797766BD0C7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67728B-090B-450A-A2CA-2C1FA17020DD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17F192-FE4F-4619-928C-2FF18F1300B7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29211B64-6313-4FDF-9055-B74D965FC4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67B591EB-B8E0-4429-8311-B7F2357231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EE87586-98BD-4691-8C0F-DBAD6A28F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A2997034-CB09-4216-89FF-0CAA1AEADEEE}" type="datetimeFigureOut">
              <a:rPr lang="es-PR"/>
              <a:pPr>
                <a:defRPr/>
              </a:pPr>
              <a:t>03/06/2023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56DFB-6EB3-4943-944E-560C9CDA1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AC2805B7-E234-481D-B201-099673532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8D44185-C958-4D06-AD74-A55C0F641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9BFD5B2A-12E2-4D8C-BD74-518205B57D43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4530EB9-5846-41DE-BA26-250DA57F89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latin typeface="Arial" panose="020B0604020202020204" pitchFamily="34" charset="0"/>
              </a:rPr>
              <a:t>Copyright © 2013 Edgar Lopategui Corsino | Saludmed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CE45-70DD-4A8F-9183-CB1723152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9275"/>
            <a:ext cx="9144000" cy="6477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PR" altLang="en-US" sz="24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PRESCRIPCIÓN DE EJERCICIO:</a:t>
            </a:r>
            <a:br>
              <a:rPr lang="es-P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27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Guías de ACSM 2014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49144-6528-4871-9B23-E7FE8A42E855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50" name="Picture 30">
            <a:extLst>
              <a:ext uri="{FF2B5EF4-FFF2-40B4-BE49-F238E27FC236}">
                <a16:creationId xmlns:a16="http://schemas.microsoft.com/office/drawing/2014/main" id="{3F80D339-F688-4037-AB71-A6C85711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1" name="Rectangle 31">
            <a:extLst>
              <a:ext uri="{FF2B5EF4-FFF2-40B4-BE49-F238E27FC236}">
                <a16:creationId xmlns:a16="http://schemas.microsoft.com/office/drawing/2014/main" id="{17F33517-E56C-472F-AD34-2B1F0C80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52" name="Picture 32">
            <a:extLst>
              <a:ext uri="{FF2B5EF4-FFF2-40B4-BE49-F238E27FC236}">
                <a16:creationId xmlns:a16="http://schemas.microsoft.com/office/drawing/2014/main" id="{94A34380-4A64-4A2D-9796-D0BCA905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Rectangle 33">
            <a:extLst>
              <a:ext uri="{FF2B5EF4-FFF2-40B4-BE49-F238E27FC236}">
                <a16:creationId xmlns:a16="http://schemas.microsoft.com/office/drawing/2014/main" id="{E5657C47-CA11-43C7-A57B-1A86701D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54" name="Picture 34">
            <a:extLst>
              <a:ext uri="{FF2B5EF4-FFF2-40B4-BE49-F238E27FC236}">
                <a16:creationId xmlns:a16="http://schemas.microsoft.com/office/drawing/2014/main" id="{D0963663-4FC6-4C22-A5A1-4461D690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5" name="Rectangle 35">
            <a:extLst>
              <a:ext uri="{FF2B5EF4-FFF2-40B4-BE49-F238E27FC236}">
                <a16:creationId xmlns:a16="http://schemas.microsoft.com/office/drawing/2014/main" id="{A77B84CC-976E-4E47-A517-6DD7FADF1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28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</a:t>
            </a:r>
            <a:r>
              <a:rPr lang="es-PR" altLang="en-US" sz="1700" b="1" i="1"/>
              <a:t>ejercico/ejercicio.html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6547-45F1-4830-9AC8-382B8A67D10D}"/>
              </a:ext>
            </a:extLst>
          </p:cNvPr>
          <p:cNvSpPr>
            <a:spLocks/>
          </p:cNvSpPr>
          <p:nvPr/>
        </p:nvSpPr>
        <p:spPr bwMode="auto">
          <a:xfrm>
            <a:off x="0" y="98107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5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08582" name="Picture 6">
            <a:extLst>
              <a:ext uri="{FF2B5EF4-FFF2-40B4-BE49-F238E27FC236}">
                <a16:creationId xmlns:a16="http://schemas.microsoft.com/office/drawing/2014/main" id="{9A31767D-DEFB-4C2D-8FAE-98CE2A5B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4813"/>
            <a:ext cx="8785225" cy="47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4" name="Picture 4">
            <a:extLst>
              <a:ext uri="{FF2B5EF4-FFF2-40B4-BE49-F238E27FC236}">
                <a16:creationId xmlns:a16="http://schemas.microsoft.com/office/drawing/2014/main" id="{C411DB8F-3FEC-4BD6-9B46-A93B2752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85225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BBAE6-9ECE-4695-95F6-063DFDDBD2A3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2" name="Picture 4">
            <a:extLst>
              <a:ext uri="{FF2B5EF4-FFF2-40B4-BE49-F238E27FC236}">
                <a16:creationId xmlns:a16="http://schemas.microsoft.com/office/drawing/2014/main" id="{70D1DD60-79FE-445A-A07E-064F2FFD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7852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A7B92-F87D-4840-9004-7C7126363A94}"/>
              </a:ext>
            </a:extLst>
          </p:cNvPr>
          <p:cNvSpPr>
            <a:spLocks/>
          </p:cNvSpPr>
          <p:nvPr/>
        </p:nvSpPr>
        <p:spPr bwMode="auto">
          <a:xfrm>
            <a:off x="0" y="10445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20" name="Picture 4">
            <a:extLst>
              <a:ext uri="{FF2B5EF4-FFF2-40B4-BE49-F238E27FC236}">
                <a16:creationId xmlns:a16="http://schemas.microsoft.com/office/drawing/2014/main" id="{FE023A95-715D-405C-A9FB-EB8F04BB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9613"/>
            <a:ext cx="8785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E5049-F642-42C7-9957-01E07D5F40C3}"/>
              </a:ext>
            </a:extLst>
          </p:cNvPr>
          <p:cNvSpPr>
            <a:spLocks/>
          </p:cNvSpPr>
          <p:nvPr/>
        </p:nvSpPr>
        <p:spPr bwMode="auto">
          <a:xfrm>
            <a:off x="0" y="112395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5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FDA3FA-3D2C-4186-887D-88F8059F8751}"/>
              </a:ext>
            </a:extLst>
          </p:cNvPr>
          <p:cNvSpPr>
            <a:spLocks/>
          </p:cNvSpPr>
          <p:nvPr/>
        </p:nvSpPr>
        <p:spPr bwMode="auto">
          <a:xfrm>
            <a:off x="250825" y="4437063"/>
            <a:ext cx="85693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Consideraciones generales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Adulto aparentemente saludable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Enfermedades Crónico-Degenerativa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Poblaciones particulares</a:t>
            </a:r>
            <a:endParaRPr lang="es-PR" altLang="en-US" sz="32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F39DE-848D-4C72-92A0-FEB3F7313770}"/>
              </a:ext>
            </a:extLst>
          </p:cNvPr>
          <p:cNvSpPr>
            <a:spLocks/>
          </p:cNvSpPr>
          <p:nvPr/>
        </p:nvSpPr>
        <p:spPr bwMode="auto">
          <a:xfrm>
            <a:off x="2519363" y="1557338"/>
            <a:ext cx="6445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</a:p>
        </p:txBody>
      </p:sp>
      <p:pic>
        <p:nvPicPr>
          <p:cNvPr id="451594" name="Picture 10">
            <a:extLst>
              <a:ext uri="{FF2B5EF4-FFF2-40B4-BE49-F238E27FC236}">
                <a16:creationId xmlns:a16="http://schemas.microsoft.com/office/drawing/2014/main" id="{AA286C86-14CE-400E-B8E4-16BEF97E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1401762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E8C2-14F3-45D8-AFE8-3BDF4521478D}"/>
              </a:ext>
            </a:extLst>
          </p:cNvPr>
          <p:cNvSpPr>
            <a:spLocks/>
          </p:cNvSpPr>
          <p:nvPr/>
        </p:nvSpPr>
        <p:spPr bwMode="auto">
          <a:xfrm>
            <a:off x="0" y="97948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1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47235" name="Picture 3">
            <a:extLst>
              <a:ext uri="{FF2B5EF4-FFF2-40B4-BE49-F238E27FC236}">
                <a16:creationId xmlns:a16="http://schemas.microsoft.com/office/drawing/2014/main" id="{2A194909-291A-46FD-AF14-E9B20EE6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0038"/>
            <a:ext cx="8785225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061A-9570-4223-B21A-2E212EC54028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 </a:t>
            </a:r>
            <a: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17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53637" name="Picture 5">
            <a:extLst>
              <a:ext uri="{FF2B5EF4-FFF2-40B4-BE49-F238E27FC236}">
                <a16:creationId xmlns:a16="http://schemas.microsoft.com/office/drawing/2014/main" id="{A0FF993A-2F9B-48BD-8210-A31107B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19175"/>
            <a:ext cx="8042275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94AA-665E-4AED-849B-FBF489128259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 </a:t>
            </a:r>
            <a: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17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55685" name="Picture 5">
            <a:extLst>
              <a:ext uri="{FF2B5EF4-FFF2-40B4-BE49-F238E27FC236}">
                <a16:creationId xmlns:a16="http://schemas.microsoft.com/office/drawing/2014/main" id="{D76550B3-E043-418A-BD61-4489A72C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8225"/>
            <a:ext cx="8029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F5E1-0AB4-48EC-B772-FEDA7830B169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 </a:t>
            </a:r>
            <a: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17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57735" name="Picture 7">
            <a:extLst>
              <a:ext uri="{FF2B5EF4-FFF2-40B4-BE49-F238E27FC236}">
                <a16:creationId xmlns:a16="http://schemas.microsoft.com/office/drawing/2014/main" id="{26EB7263-9084-4753-9F9A-5A0E20BF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06475"/>
            <a:ext cx="8570912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3CDA-D44C-438C-B625-96B33B02172E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 </a:t>
            </a:r>
            <a: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17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10C1CBFA-C385-45A7-B760-337BF427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81075"/>
            <a:ext cx="8215313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B7DC-F17C-4B70-8E28-704FD13045E6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5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61832" name="Picture 8">
            <a:extLst>
              <a:ext uri="{FF2B5EF4-FFF2-40B4-BE49-F238E27FC236}">
                <a16:creationId xmlns:a16="http://schemas.microsoft.com/office/drawing/2014/main" id="{1868824D-FC37-4157-984F-60BC8709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73238"/>
            <a:ext cx="8745538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6" name="Picture 4">
            <a:extLst>
              <a:ext uri="{FF2B5EF4-FFF2-40B4-BE49-F238E27FC236}">
                <a16:creationId xmlns:a16="http://schemas.microsoft.com/office/drawing/2014/main" id="{888004B1-B3EA-4C2E-8CED-BF8DCD2A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752600"/>
            <a:ext cx="8897937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096-3073-41E7-93C0-D492CBEF5ADB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PRESCRIPCIÓN DE EJERCICIO: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GUÍAS DE ACSM (2014)</a:t>
            </a:r>
            <a:b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25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/>
    <p:sndAc>
      <p:stSnd>
        <p:snd r:embed="rId4" name="whoosh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27366</TotalTime>
  <Words>225</Words>
  <Application>Microsoft Office PowerPoint</Application>
  <PresentationFormat>On-screen Show (4:3)</PresentationFormat>
  <Paragraphs>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Trebuchet MS</vt:lpstr>
      <vt:lpstr>Wingdings</vt:lpstr>
      <vt:lpstr>Wingdings 2</vt:lpstr>
      <vt:lpstr>Urban</vt:lpstr>
      <vt:lpstr>PRESCRIPCIÓN DE EJERCICIO: Guías de ACSM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2887</cp:revision>
  <cp:lastPrinted>2012-03-26T19:37:01Z</cp:lastPrinted>
  <dcterms:created xsi:type="dcterms:W3CDTF">2012-03-25T21:01:47Z</dcterms:created>
  <dcterms:modified xsi:type="dcterms:W3CDTF">2023-03-06T16:43:26Z</dcterms:modified>
</cp:coreProperties>
</file>