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3.xml" ContentType="application/vnd.openxmlformats-officedocument.presentationml.notesSlide+xml"/>
  <Override PartName="/ppt/tags/tag105.xml" ContentType="application/vnd.openxmlformats-officedocument.presentationml.tags+xml"/>
  <Override PartName="/ppt/notesSlides/notesSlide10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5.xml" ContentType="application/vnd.openxmlformats-officedocument.presentationml.notesSlide+xml"/>
  <Override PartName="/ppt/tags/tag107.xml" ContentType="application/vnd.openxmlformats-officedocument.presentationml.tags+xml"/>
  <Override PartName="/ppt/notesSlides/notesSlide106.xml" ContentType="application/vnd.openxmlformats-officedocument.presentationml.notesSlide+xml"/>
  <Override PartName="/ppt/tags/tag108.xml" ContentType="application/vnd.openxmlformats-officedocument.presentationml.tags+xml"/>
  <Override PartName="/ppt/notesSlides/notesSlide107.xml" ContentType="application/vnd.openxmlformats-officedocument.presentationml.notesSlide+xml"/>
  <Override PartName="/ppt/tags/tag109.xml" ContentType="application/vnd.openxmlformats-officedocument.presentationml.tags+xml"/>
  <Override PartName="/ppt/notesSlides/notesSlide108.xml" ContentType="application/vnd.openxmlformats-officedocument.presentationml.notesSlide+xml"/>
  <Override PartName="/ppt/tags/tag110.xml" ContentType="application/vnd.openxmlformats-officedocument.presentationml.tags+xml"/>
  <Override PartName="/ppt/notesSlides/notesSlide109.xml" ContentType="application/vnd.openxmlformats-officedocument.presentationml.notesSlide+xml"/>
  <Override PartName="/ppt/tags/tag111.xml" ContentType="application/vnd.openxmlformats-officedocument.presentationml.tags+xml"/>
  <Override PartName="/ppt/notesSlides/notesSlide110.xml" ContentType="application/vnd.openxmlformats-officedocument.presentationml.notesSlide+xml"/>
  <Override PartName="/ppt/tags/tag112.xml" ContentType="application/vnd.openxmlformats-officedocument.presentationml.tags+xml"/>
  <Override PartName="/ppt/notesSlides/notesSlide111.xml" ContentType="application/vnd.openxmlformats-officedocument.presentationml.notesSlide+xml"/>
  <Override PartName="/ppt/tags/tag113.xml" ContentType="application/vnd.openxmlformats-officedocument.presentationml.tags+xml"/>
  <Override PartName="/ppt/notesSlides/notesSlide112.xml" ContentType="application/vnd.openxmlformats-officedocument.presentationml.notesSlide+xml"/>
  <Override PartName="/ppt/tags/tag114.xml" ContentType="application/vnd.openxmlformats-officedocument.presentationml.tags+xml"/>
  <Override PartName="/ppt/notesSlides/notesSlide113.xml" ContentType="application/vnd.openxmlformats-officedocument.presentationml.notesSlide+xml"/>
  <Override PartName="/ppt/tags/tag115.xml" ContentType="application/vnd.openxmlformats-officedocument.presentationml.tags+xml"/>
  <Override PartName="/ppt/notesSlides/notesSlide114.xml" ContentType="application/vnd.openxmlformats-officedocument.presentationml.notesSlide+xml"/>
  <Override PartName="/ppt/tags/tag116.xml" ContentType="application/vnd.openxmlformats-officedocument.presentationml.tags+xml"/>
  <Override PartName="/ppt/notesSlides/notesSlide115.xml" ContentType="application/vnd.openxmlformats-officedocument.presentationml.notesSlide+xml"/>
  <Override PartName="/ppt/tags/tag117.xml" ContentType="application/vnd.openxmlformats-officedocument.presentationml.tags+xml"/>
  <Override PartName="/ppt/notesSlides/notesSlide116.xml" ContentType="application/vnd.openxmlformats-officedocument.presentationml.notesSlide+xml"/>
  <Override PartName="/ppt/tags/tag118.xml" ContentType="application/vnd.openxmlformats-officedocument.presentationml.tags+xml"/>
  <Override PartName="/ppt/notesSlides/notesSlide117.xml" ContentType="application/vnd.openxmlformats-officedocument.presentationml.notesSlide+xml"/>
  <Override PartName="/ppt/tags/tag119.xml" ContentType="application/vnd.openxmlformats-officedocument.presentationml.tags+xml"/>
  <Override PartName="/ppt/notesSlides/notesSlide118.xml" ContentType="application/vnd.openxmlformats-officedocument.presentationml.notesSlide+xml"/>
  <Override PartName="/ppt/tags/tag120.xml" ContentType="application/vnd.openxmlformats-officedocument.presentationml.tags+xml"/>
  <Override PartName="/ppt/notesSlides/notesSlide119.xml" ContentType="application/vnd.openxmlformats-officedocument.presentationml.notesSlide+xml"/>
  <Override PartName="/ppt/tags/tag121.xml" ContentType="application/vnd.openxmlformats-officedocument.presentationml.tags+xml"/>
  <Override PartName="/ppt/notesSlides/notesSlide120.xml" ContentType="application/vnd.openxmlformats-officedocument.presentationml.notesSlide+xml"/>
  <Override PartName="/ppt/tags/tag122.xml" ContentType="application/vnd.openxmlformats-officedocument.presentationml.tags+xml"/>
  <Override PartName="/ppt/notesSlides/notesSlide121.xml" ContentType="application/vnd.openxmlformats-officedocument.presentationml.notesSlide+xml"/>
  <Override PartName="/ppt/tags/tag123.xml" ContentType="application/vnd.openxmlformats-officedocument.presentationml.tags+xml"/>
  <Override PartName="/ppt/notesSlides/notesSlide122.xml" ContentType="application/vnd.openxmlformats-officedocument.presentationml.notesSlide+xml"/>
  <Override PartName="/ppt/tags/tag124.xml" ContentType="application/vnd.openxmlformats-officedocument.presentationml.tags+xml"/>
  <Override PartName="/ppt/notesSlides/notesSlide123.xml" ContentType="application/vnd.openxmlformats-officedocument.presentationml.notesSlide+xml"/>
  <Override PartName="/ppt/tags/tag125.xml" ContentType="application/vnd.openxmlformats-officedocument.presentationml.tags+xml"/>
  <Override PartName="/ppt/notesSlides/notesSlide124.xml" ContentType="application/vnd.openxmlformats-officedocument.presentationml.notesSlide+xml"/>
  <Override PartName="/ppt/tags/tag126.xml" ContentType="application/vnd.openxmlformats-officedocument.presentationml.tags+xml"/>
  <Override PartName="/ppt/notesSlides/notesSlide125.xml" ContentType="application/vnd.openxmlformats-officedocument.presentationml.notesSlide+xml"/>
  <Override PartName="/ppt/tags/tag127.xml" ContentType="application/vnd.openxmlformats-officedocument.presentationml.tags+xml"/>
  <Override PartName="/ppt/notesSlides/notesSlide126.xml" ContentType="application/vnd.openxmlformats-officedocument.presentationml.notesSlide+xml"/>
  <Override PartName="/ppt/tags/tag128.xml" ContentType="application/vnd.openxmlformats-officedocument.presentationml.tags+xml"/>
  <Override PartName="/ppt/notesSlides/notesSlide127.xml" ContentType="application/vnd.openxmlformats-officedocument.presentationml.notesSlide+xml"/>
  <Override PartName="/ppt/tags/tag129.xml" ContentType="application/vnd.openxmlformats-officedocument.presentationml.tags+xml"/>
  <Override PartName="/ppt/notesSlides/notesSlide128.xml" ContentType="application/vnd.openxmlformats-officedocument.presentationml.notesSlide+xml"/>
  <Override PartName="/ppt/tags/tag130.xml" ContentType="application/vnd.openxmlformats-officedocument.presentationml.tags+xml"/>
  <Override PartName="/ppt/notesSlides/notesSlide129.xml" ContentType="application/vnd.openxmlformats-officedocument.presentationml.notesSlide+xml"/>
  <Override PartName="/ppt/tags/tag131.xml" ContentType="application/vnd.openxmlformats-officedocument.presentationml.tags+xml"/>
  <Override PartName="/ppt/notesSlides/notesSlide130.xml" ContentType="application/vnd.openxmlformats-officedocument.presentationml.notesSlide+xml"/>
  <Override PartName="/ppt/tags/tag132.xml" ContentType="application/vnd.openxmlformats-officedocument.presentationml.tags+xml"/>
  <Override PartName="/ppt/notesSlides/notesSlide131.xml" ContentType="application/vnd.openxmlformats-officedocument.presentationml.notesSlide+xml"/>
  <Override PartName="/ppt/tags/tag133.xml" ContentType="application/vnd.openxmlformats-officedocument.presentationml.tags+xml"/>
  <Override PartName="/ppt/notesSlides/notesSlide132.xml" ContentType="application/vnd.openxmlformats-officedocument.presentationml.notesSlide+xml"/>
  <Override PartName="/ppt/tags/tag134.xml" ContentType="application/vnd.openxmlformats-officedocument.presentationml.tags+xml"/>
  <Override PartName="/ppt/notesSlides/notesSlide133.xml" ContentType="application/vnd.openxmlformats-officedocument.presentationml.notesSlide+xml"/>
  <Override PartName="/ppt/tags/tag135.xml" ContentType="application/vnd.openxmlformats-officedocument.presentationml.tags+xml"/>
  <Override PartName="/ppt/notesSlides/notesSlide1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7"/>
  </p:notesMasterIdLst>
  <p:handoutMasterIdLst>
    <p:handoutMasterId r:id="rId138"/>
  </p:handoutMasterIdLst>
  <p:sldIdLst>
    <p:sldId id="256" r:id="rId2"/>
    <p:sldId id="683" r:id="rId3"/>
    <p:sldId id="262" r:id="rId4"/>
    <p:sldId id="685" r:id="rId5"/>
    <p:sldId id="660" r:id="rId6"/>
    <p:sldId id="693" r:id="rId7"/>
    <p:sldId id="684" r:id="rId8"/>
    <p:sldId id="686" r:id="rId9"/>
    <p:sldId id="688" r:id="rId10"/>
    <p:sldId id="689" r:id="rId11"/>
    <p:sldId id="759" r:id="rId12"/>
    <p:sldId id="647" r:id="rId13"/>
    <p:sldId id="641" r:id="rId14"/>
    <p:sldId id="687" r:id="rId15"/>
    <p:sldId id="625" r:id="rId16"/>
    <p:sldId id="659" r:id="rId17"/>
    <p:sldId id="691" r:id="rId18"/>
    <p:sldId id="692" r:id="rId19"/>
    <p:sldId id="772" r:id="rId20"/>
    <p:sldId id="690" r:id="rId21"/>
    <p:sldId id="695" r:id="rId22"/>
    <p:sldId id="696" r:id="rId23"/>
    <p:sldId id="697" r:id="rId24"/>
    <p:sldId id="648" r:id="rId25"/>
    <p:sldId id="649" r:id="rId26"/>
    <p:sldId id="694" r:id="rId27"/>
    <p:sldId id="698" r:id="rId28"/>
    <p:sldId id="724" r:id="rId29"/>
    <p:sldId id="706" r:id="rId30"/>
    <p:sldId id="701" r:id="rId31"/>
    <p:sldId id="704" r:id="rId32"/>
    <p:sldId id="707" r:id="rId33"/>
    <p:sldId id="809" r:id="rId34"/>
    <p:sldId id="760" r:id="rId35"/>
    <p:sldId id="761" r:id="rId36"/>
    <p:sldId id="762" r:id="rId37"/>
    <p:sldId id="705" r:id="rId38"/>
    <p:sldId id="810" r:id="rId39"/>
    <p:sldId id="811" r:id="rId40"/>
    <p:sldId id="710" r:id="rId41"/>
    <p:sldId id="711" r:id="rId42"/>
    <p:sldId id="712" r:id="rId43"/>
    <p:sldId id="713" r:id="rId44"/>
    <p:sldId id="812" r:id="rId45"/>
    <p:sldId id="813" r:id="rId46"/>
    <p:sldId id="814" r:id="rId47"/>
    <p:sldId id="815" r:id="rId48"/>
    <p:sldId id="816" r:id="rId49"/>
    <p:sldId id="817" r:id="rId50"/>
    <p:sldId id="818" r:id="rId51"/>
    <p:sldId id="819" r:id="rId52"/>
    <p:sldId id="763" r:id="rId53"/>
    <p:sldId id="757" r:id="rId54"/>
    <p:sldId id="639" r:id="rId55"/>
    <p:sldId id="681" r:id="rId56"/>
    <p:sldId id="642" r:id="rId57"/>
    <p:sldId id="714" r:id="rId58"/>
    <p:sldId id="764" r:id="rId59"/>
    <p:sldId id="715" r:id="rId60"/>
    <p:sldId id="646" r:id="rId61"/>
    <p:sldId id="670" r:id="rId62"/>
    <p:sldId id="638" r:id="rId63"/>
    <p:sldId id="673" r:id="rId64"/>
    <p:sldId id="674" r:id="rId65"/>
    <p:sldId id="651" r:id="rId66"/>
    <p:sldId id="675" r:id="rId67"/>
    <p:sldId id="678" r:id="rId68"/>
    <p:sldId id="643" r:id="rId69"/>
    <p:sldId id="677" r:id="rId70"/>
    <p:sldId id="644" r:id="rId71"/>
    <p:sldId id="679" r:id="rId72"/>
    <p:sldId id="825" r:id="rId73"/>
    <p:sldId id="826" r:id="rId74"/>
    <p:sldId id="824" r:id="rId75"/>
    <p:sldId id="626" r:id="rId76"/>
    <p:sldId id="653" r:id="rId77"/>
    <p:sldId id="676" r:id="rId78"/>
    <p:sldId id="793" r:id="rId79"/>
    <p:sldId id="799" r:id="rId80"/>
    <p:sldId id="795" r:id="rId81"/>
    <p:sldId id="798" r:id="rId82"/>
    <p:sldId id="794" r:id="rId83"/>
    <p:sldId id="627" r:id="rId84"/>
    <p:sldId id="797" r:id="rId85"/>
    <p:sldId id="800" r:id="rId86"/>
    <p:sldId id="796" r:id="rId87"/>
    <p:sldId id="802" r:id="rId88"/>
    <p:sldId id="801" r:id="rId89"/>
    <p:sldId id="788" r:id="rId90"/>
    <p:sldId id="789" r:id="rId91"/>
    <p:sldId id="829" r:id="rId92"/>
    <p:sldId id="828" r:id="rId93"/>
    <p:sldId id="834" r:id="rId94"/>
    <p:sldId id="830" r:id="rId95"/>
    <p:sldId id="827" r:id="rId96"/>
    <p:sldId id="783" r:id="rId97"/>
    <p:sldId id="786" r:id="rId98"/>
    <p:sldId id="755" r:id="rId99"/>
    <p:sldId id="790" r:id="rId100"/>
    <p:sldId id="655" r:id="rId101"/>
    <p:sldId id="650" r:id="rId102"/>
    <p:sldId id="758" r:id="rId103"/>
    <p:sldId id="656" r:id="rId104"/>
    <p:sldId id="657" r:id="rId105"/>
    <p:sldId id="658" r:id="rId106"/>
    <p:sldId id="820" r:id="rId107"/>
    <p:sldId id="663" r:id="rId108"/>
    <p:sldId id="765" r:id="rId109"/>
    <p:sldId id="805" r:id="rId110"/>
    <p:sldId id="768" r:id="rId111"/>
    <p:sldId id="806" r:id="rId112"/>
    <p:sldId id="773" r:id="rId113"/>
    <p:sldId id="771" r:id="rId114"/>
    <p:sldId id="831" r:id="rId115"/>
    <p:sldId id="832" r:id="rId116"/>
    <p:sldId id="778" r:id="rId117"/>
    <p:sldId id="779" r:id="rId118"/>
    <p:sldId id="777" r:id="rId119"/>
    <p:sldId id="833" r:id="rId120"/>
    <p:sldId id="662" r:id="rId121"/>
    <p:sldId id="776" r:id="rId122"/>
    <p:sldId id="807" r:id="rId123"/>
    <p:sldId id="775" r:id="rId124"/>
    <p:sldId id="808" r:id="rId125"/>
    <p:sldId id="767" r:id="rId126"/>
    <p:sldId id="645" r:id="rId127"/>
    <p:sldId id="664" r:id="rId128"/>
    <p:sldId id="665" r:id="rId129"/>
    <p:sldId id="666" r:id="rId130"/>
    <p:sldId id="782" r:id="rId131"/>
    <p:sldId id="803" r:id="rId132"/>
    <p:sldId id="770" r:id="rId133"/>
    <p:sldId id="835" r:id="rId134"/>
    <p:sldId id="604" r:id="rId135"/>
    <p:sldId id="766" r:id="rId136"/>
  </p:sldIdLst>
  <p:sldSz cx="9144000" cy="6858000" type="screen4x3"/>
  <p:notesSz cx="6985000" cy="9283700"/>
  <p:custDataLst>
    <p:tags r:id="rId13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37375B"/>
    <a:srgbClr val="0000CC"/>
    <a:srgbClr val="484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68" autoAdjust="0"/>
    <p:restoredTop sz="94722" autoAdjust="0"/>
  </p:normalViewPr>
  <p:slideViewPr>
    <p:cSldViewPr>
      <p:cViewPr varScale="1">
        <p:scale>
          <a:sx n="65" d="100"/>
          <a:sy n="65" d="100"/>
        </p:scale>
        <p:origin x="17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92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4D3ABF-831D-49F4-B270-3B21CBDCF0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29A62-A65E-48EC-B3F5-13B23DCA3C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F4419AE-47FB-40C8-98FD-C1EE8C4702E9}" type="datetimeFigureOut">
              <a:rPr lang="en-US"/>
              <a:pPr>
                <a:defRPr/>
              </a:pPr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3773C0-28CD-4DB4-B228-F165F09C82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E2B2D-7E87-4CA5-861E-455955228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FDA1D0EE-91EB-49BD-8D76-8597D2629228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540A92-C698-4766-B9D3-075F27CF69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C38B9C-5453-421B-ABE3-1706CBFAC2E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6059B1B-FB53-4D79-A199-EDDDBDB74F50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F47A215-8DEB-48BE-BDA9-58CE9CBB53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7C1B4-E5D0-43B7-8244-0357E2524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3ABB3-3C1F-45CE-8DF6-EDDC541BC39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68F10-A509-4C7F-92A7-974F1893EB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B94B7BA4-F646-44F0-9C0D-5E7FBBC268B3}" type="slidenum">
              <a:rPr lang="es-PR" altLang="es-PR"/>
              <a:pPr/>
              <a:t>‹#›</a:t>
            </a:fld>
            <a:endParaRPr lang="es-PR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8CEFEC05-2D5E-4E6C-9EC5-E644703B74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287A5BED-7C5D-43A0-B78F-FB3D472A51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379FC6EE-EB31-43EF-B88C-5F82BD796D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92A367-1669-4909-9C59-B95F62B1CAC2}" type="slidenum">
              <a:rPr lang="es-PR" altLang="es-PR"/>
              <a:pPr>
                <a:spcBef>
                  <a:spcPct val="0"/>
                </a:spcBef>
              </a:pPr>
              <a:t>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EA28A036-1D2F-47E7-8E28-CE26B7C270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130F5456-D83A-439B-8FEE-BD49BBF570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16CC6EAB-5738-417E-99B4-11A2C3ABF56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F5D5283-61FA-47CA-8ACC-150ECCDC9DB2}" type="slidenum">
              <a:rPr lang="es-PR" altLang="es-PR"/>
              <a:pPr algn="r" eaLnBrk="1" hangingPunct="1">
                <a:spcBef>
                  <a:spcPct val="0"/>
                </a:spcBef>
              </a:pPr>
              <a:t>10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Slide Image Placeholder 1">
            <a:extLst>
              <a:ext uri="{FF2B5EF4-FFF2-40B4-BE49-F238E27FC236}">
                <a16:creationId xmlns:a16="http://schemas.microsoft.com/office/drawing/2014/main" id="{9F1BEF77-38FC-4AB3-8127-CFAEAE9417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0819" name="Notes Placeholder 2">
            <a:extLst>
              <a:ext uri="{FF2B5EF4-FFF2-40B4-BE49-F238E27FC236}">
                <a16:creationId xmlns:a16="http://schemas.microsoft.com/office/drawing/2014/main" id="{E9780B69-1EEC-424B-BF5C-7467EC1C4A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0820" name="Slide Number Placeholder 3">
            <a:extLst>
              <a:ext uri="{FF2B5EF4-FFF2-40B4-BE49-F238E27FC236}">
                <a16:creationId xmlns:a16="http://schemas.microsoft.com/office/drawing/2014/main" id="{5F6F8947-1688-4FEB-B307-223FDA1C70B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D6937E3-F149-40DF-873C-9031128919AB}" type="slidenum">
              <a:rPr lang="es-PR" altLang="es-PR"/>
              <a:pPr algn="r" eaLnBrk="1" hangingPunct="1">
                <a:spcBef>
                  <a:spcPct val="0"/>
                </a:spcBef>
              </a:pPr>
              <a:t>100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Slide Image Placeholder 1">
            <a:extLst>
              <a:ext uri="{FF2B5EF4-FFF2-40B4-BE49-F238E27FC236}">
                <a16:creationId xmlns:a16="http://schemas.microsoft.com/office/drawing/2014/main" id="{7466CAD6-B53D-4DC1-8073-75C5786D78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2867" name="Notes Placeholder 2">
            <a:extLst>
              <a:ext uri="{FF2B5EF4-FFF2-40B4-BE49-F238E27FC236}">
                <a16:creationId xmlns:a16="http://schemas.microsoft.com/office/drawing/2014/main" id="{6D6B42E8-7455-4397-B21F-7D2C8838BC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2868" name="Slide Number Placeholder 3">
            <a:extLst>
              <a:ext uri="{FF2B5EF4-FFF2-40B4-BE49-F238E27FC236}">
                <a16:creationId xmlns:a16="http://schemas.microsoft.com/office/drawing/2014/main" id="{E941ABB5-0AD8-4F46-9D1D-B35F72D6BF6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FECBF8-4CDA-40DA-BBF1-76D16E6227B1}" type="slidenum">
              <a:rPr lang="es-PR" altLang="es-PR"/>
              <a:pPr algn="r" eaLnBrk="1" hangingPunct="1">
                <a:spcBef>
                  <a:spcPct val="0"/>
                </a:spcBef>
              </a:pPr>
              <a:t>101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>
            <a:extLst>
              <a:ext uri="{FF2B5EF4-FFF2-40B4-BE49-F238E27FC236}">
                <a16:creationId xmlns:a16="http://schemas.microsoft.com/office/drawing/2014/main" id="{D2D2121A-57BE-47E5-93FD-7211EAB4A3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4915" name="Notes Placeholder 2">
            <a:extLst>
              <a:ext uri="{FF2B5EF4-FFF2-40B4-BE49-F238E27FC236}">
                <a16:creationId xmlns:a16="http://schemas.microsoft.com/office/drawing/2014/main" id="{324AD0B1-A4B0-4844-A644-C5DC26461D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4916" name="Slide Number Placeholder 3">
            <a:extLst>
              <a:ext uri="{FF2B5EF4-FFF2-40B4-BE49-F238E27FC236}">
                <a16:creationId xmlns:a16="http://schemas.microsoft.com/office/drawing/2014/main" id="{95A92228-2E15-452F-8482-361A327EC40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9A738AF-D97F-4FC6-8C9E-0CD6121C522A}" type="slidenum">
              <a:rPr lang="es-PR" altLang="es-PR"/>
              <a:pPr algn="r" eaLnBrk="1" hangingPunct="1">
                <a:spcBef>
                  <a:spcPct val="0"/>
                </a:spcBef>
              </a:pPr>
              <a:t>102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Slide Image Placeholder 1">
            <a:extLst>
              <a:ext uri="{FF2B5EF4-FFF2-40B4-BE49-F238E27FC236}">
                <a16:creationId xmlns:a16="http://schemas.microsoft.com/office/drawing/2014/main" id="{293C9654-9DA3-4739-837E-DC5AA27F34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63" name="Notes Placeholder 2">
            <a:extLst>
              <a:ext uri="{FF2B5EF4-FFF2-40B4-BE49-F238E27FC236}">
                <a16:creationId xmlns:a16="http://schemas.microsoft.com/office/drawing/2014/main" id="{ACDBD592-9FC3-443C-B657-530906BA7C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6964" name="Slide Number Placeholder 3">
            <a:extLst>
              <a:ext uri="{FF2B5EF4-FFF2-40B4-BE49-F238E27FC236}">
                <a16:creationId xmlns:a16="http://schemas.microsoft.com/office/drawing/2014/main" id="{12E95967-26E1-4993-9057-FDF9CD732C5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EBBB1F-DA3E-42C4-821A-D635CE910704}" type="slidenum">
              <a:rPr lang="es-PR" altLang="es-PR"/>
              <a:pPr algn="r" eaLnBrk="1" hangingPunct="1">
                <a:spcBef>
                  <a:spcPct val="0"/>
                </a:spcBef>
              </a:pPr>
              <a:t>103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>
            <a:extLst>
              <a:ext uri="{FF2B5EF4-FFF2-40B4-BE49-F238E27FC236}">
                <a16:creationId xmlns:a16="http://schemas.microsoft.com/office/drawing/2014/main" id="{AA5CD9B0-4322-46E0-B138-D0BBDF67A8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9011" name="Notes Placeholder 2">
            <a:extLst>
              <a:ext uri="{FF2B5EF4-FFF2-40B4-BE49-F238E27FC236}">
                <a16:creationId xmlns:a16="http://schemas.microsoft.com/office/drawing/2014/main" id="{2C53A6C5-4752-432F-B1FB-D327AE0727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9012" name="Slide Number Placeholder 3">
            <a:extLst>
              <a:ext uri="{FF2B5EF4-FFF2-40B4-BE49-F238E27FC236}">
                <a16:creationId xmlns:a16="http://schemas.microsoft.com/office/drawing/2014/main" id="{A19D125E-120B-449C-B7CF-76AFD3CD9BA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0863CF-59B2-4F46-B3DA-14E2E988AB5C}" type="slidenum">
              <a:rPr lang="es-PR" altLang="es-PR"/>
              <a:pPr algn="r" eaLnBrk="1" hangingPunct="1">
                <a:spcBef>
                  <a:spcPct val="0"/>
                </a:spcBef>
              </a:pPr>
              <a:t>104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>
            <a:extLst>
              <a:ext uri="{FF2B5EF4-FFF2-40B4-BE49-F238E27FC236}">
                <a16:creationId xmlns:a16="http://schemas.microsoft.com/office/drawing/2014/main" id="{2DCB73E8-1380-4DF2-A378-672AC847EA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1059" name="Notes Placeholder 2">
            <a:extLst>
              <a:ext uri="{FF2B5EF4-FFF2-40B4-BE49-F238E27FC236}">
                <a16:creationId xmlns:a16="http://schemas.microsoft.com/office/drawing/2014/main" id="{C4DD4E44-4083-4A49-A563-3D979C8E8D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1060" name="Slide Number Placeholder 3">
            <a:extLst>
              <a:ext uri="{FF2B5EF4-FFF2-40B4-BE49-F238E27FC236}">
                <a16:creationId xmlns:a16="http://schemas.microsoft.com/office/drawing/2014/main" id="{8971F597-ECEC-4C72-AAB4-613F714A963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3993A62-4CB3-4DAB-BD31-F1DCA38BCF39}" type="slidenum">
              <a:rPr lang="es-PR" altLang="es-PR"/>
              <a:pPr algn="r" eaLnBrk="1" hangingPunct="1">
                <a:spcBef>
                  <a:spcPct val="0"/>
                </a:spcBef>
              </a:pPr>
              <a:t>105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Slide Image Placeholder 1">
            <a:extLst>
              <a:ext uri="{FF2B5EF4-FFF2-40B4-BE49-F238E27FC236}">
                <a16:creationId xmlns:a16="http://schemas.microsoft.com/office/drawing/2014/main" id="{90DD4055-54B3-4529-877B-F0E37E8795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3107" name="Notes Placeholder 2">
            <a:extLst>
              <a:ext uri="{FF2B5EF4-FFF2-40B4-BE49-F238E27FC236}">
                <a16:creationId xmlns:a16="http://schemas.microsoft.com/office/drawing/2014/main" id="{57792EF4-1868-4126-A7D4-F0BAC1695D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3108" name="Slide Number Placeholder 3">
            <a:extLst>
              <a:ext uri="{FF2B5EF4-FFF2-40B4-BE49-F238E27FC236}">
                <a16:creationId xmlns:a16="http://schemas.microsoft.com/office/drawing/2014/main" id="{53FB3992-9E22-49CD-9ECD-4A9C8C7E0A6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3518C7-9E0B-4F44-BEB1-30CAE19F0C0E}" type="slidenum">
              <a:rPr lang="es-PR" altLang="es-PR"/>
              <a:pPr algn="r" eaLnBrk="1" hangingPunct="1">
                <a:spcBef>
                  <a:spcPct val="0"/>
                </a:spcBef>
              </a:pPr>
              <a:t>106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Slide Image Placeholder 1">
            <a:extLst>
              <a:ext uri="{FF2B5EF4-FFF2-40B4-BE49-F238E27FC236}">
                <a16:creationId xmlns:a16="http://schemas.microsoft.com/office/drawing/2014/main" id="{FF25B19E-B910-4CED-8D61-7A7848CDB8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5155" name="Notes Placeholder 2">
            <a:extLst>
              <a:ext uri="{FF2B5EF4-FFF2-40B4-BE49-F238E27FC236}">
                <a16:creationId xmlns:a16="http://schemas.microsoft.com/office/drawing/2014/main" id="{11E38728-E8FD-410A-AB12-1B2C83A9D5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5156" name="Slide Number Placeholder 3">
            <a:extLst>
              <a:ext uri="{FF2B5EF4-FFF2-40B4-BE49-F238E27FC236}">
                <a16:creationId xmlns:a16="http://schemas.microsoft.com/office/drawing/2014/main" id="{DBDA6D9C-DD13-4795-85F4-A23E85B0F7A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B6A5062-D542-4B56-A7BB-D0FBF2349C0A}" type="slidenum">
              <a:rPr lang="es-PR" altLang="es-PR"/>
              <a:pPr algn="r" eaLnBrk="1" hangingPunct="1">
                <a:spcBef>
                  <a:spcPct val="0"/>
                </a:spcBef>
              </a:pPr>
              <a:t>107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Slide Image Placeholder 1">
            <a:extLst>
              <a:ext uri="{FF2B5EF4-FFF2-40B4-BE49-F238E27FC236}">
                <a16:creationId xmlns:a16="http://schemas.microsoft.com/office/drawing/2014/main" id="{B5CA1289-A77A-486C-BF9F-0467582221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03" name="Notes Placeholder 2">
            <a:extLst>
              <a:ext uri="{FF2B5EF4-FFF2-40B4-BE49-F238E27FC236}">
                <a16:creationId xmlns:a16="http://schemas.microsoft.com/office/drawing/2014/main" id="{C015E2EE-6AAC-4252-ADA5-85246132F6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7204" name="Slide Number Placeholder 3">
            <a:extLst>
              <a:ext uri="{FF2B5EF4-FFF2-40B4-BE49-F238E27FC236}">
                <a16:creationId xmlns:a16="http://schemas.microsoft.com/office/drawing/2014/main" id="{EF301753-8C31-46C5-BC50-D13F0BFA321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E6CA7E2-FFFB-48D0-B8E9-E8A62CF2A227}" type="slidenum">
              <a:rPr lang="es-PR" altLang="es-PR"/>
              <a:pPr algn="r" eaLnBrk="1" hangingPunct="1">
                <a:spcBef>
                  <a:spcPct val="0"/>
                </a:spcBef>
              </a:pPr>
              <a:t>108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>
            <a:extLst>
              <a:ext uri="{FF2B5EF4-FFF2-40B4-BE49-F238E27FC236}">
                <a16:creationId xmlns:a16="http://schemas.microsoft.com/office/drawing/2014/main" id="{6B446D57-5202-4F9C-A0BB-49D360C3DE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9251" name="Notes Placeholder 2">
            <a:extLst>
              <a:ext uri="{FF2B5EF4-FFF2-40B4-BE49-F238E27FC236}">
                <a16:creationId xmlns:a16="http://schemas.microsoft.com/office/drawing/2014/main" id="{6C7B3E4D-BB9B-4E0D-B9F4-E360EEC971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9252" name="Slide Number Placeholder 3">
            <a:extLst>
              <a:ext uri="{FF2B5EF4-FFF2-40B4-BE49-F238E27FC236}">
                <a16:creationId xmlns:a16="http://schemas.microsoft.com/office/drawing/2014/main" id="{EBD63B24-3787-4EEA-9535-B5B945CA5C2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F3C3433-7F32-44CA-A9BE-E49B6E63AF29}" type="slidenum">
              <a:rPr lang="es-PR" altLang="es-PR"/>
              <a:pPr algn="r" eaLnBrk="1" hangingPunct="1">
                <a:spcBef>
                  <a:spcPct val="0"/>
                </a:spcBef>
              </a:pPr>
              <a:t>109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8B5994C1-B353-4A2A-946F-6C76F9A223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B83BFA0F-3936-461E-9EC8-72FACB65BF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AFA56FF3-AAE8-49DF-9BC8-DF8E8514B48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A40FF26-D326-4622-8F66-A9A6EC081DB3}" type="slidenum">
              <a:rPr lang="es-PR" altLang="es-PR"/>
              <a:pPr algn="r" eaLnBrk="1" hangingPunct="1">
                <a:spcBef>
                  <a:spcPct val="0"/>
                </a:spcBef>
              </a:pPr>
              <a:t>11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>
            <a:extLst>
              <a:ext uri="{FF2B5EF4-FFF2-40B4-BE49-F238E27FC236}">
                <a16:creationId xmlns:a16="http://schemas.microsoft.com/office/drawing/2014/main" id="{5F2C3890-4853-4044-85C4-31184E4B75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1299" name="Notes Placeholder 2">
            <a:extLst>
              <a:ext uri="{FF2B5EF4-FFF2-40B4-BE49-F238E27FC236}">
                <a16:creationId xmlns:a16="http://schemas.microsoft.com/office/drawing/2014/main" id="{D9323782-88E9-4807-902A-71E3DDCFF3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1300" name="Slide Number Placeholder 3">
            <a:extLst>
              <a:ext uri="{FF2B5EF4-FFF2-40B4-BE49-F238E27FC236}">
                <a16:creationId xmlns:a16="http://schemas.microsoft.com/office/drawing/2014/main" id="{881DAF66-7DA1-4D91-B5E6-9FC48BDA916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C3ACFC3-3003-4DFD-9DB9-091EE827EFBB}" type="slidenum">
              <a:rPr lang="es-PR" altLang="es-PR"/>
              <a:pPr algn="r" eaLnBrk="1" hangingPunct="1">
                <a:spcBef>
                  <a:spcPct val="0"/>
                </a:spcBef>
              </a:pPr>
              <a:t>110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Slide Image Placeholder 1">
            <a:extLst>
              <a:ext uri="{FF2B5EF4-FFF2-40B4-BE49-F238E27FC236}">
                <a16:creationId xmlns:a16="http://schemas.microsoft.com/office/drawing/2014/main" id="{F3A1EC1B-5A1A-4488-AE07-D9FBF0CC8D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3347" name="Notes Placeholder 2">
            <a:extLst>
              <a:ext uri="{FF2B5EF4-FFF2-40B4-BE49-F238E27FC236}">
                <a16:creationId xmlns:a16="http://schemas.microsoft.com/office/drawing/2014/main" id="{DFF4194F-92BF-466B-B622-04A3FAABE4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3348" name="Slide Number Placeholder 3">
            <a:extLst>
              <a:ext uri="{FF2B5EF4-FFF2-40B4-BE49-F238E27FC236}">
                <a16:creationId xmlns:a16="http://schemas.microsoft.com/office/drawing/2014/main" id="{7DC45A6A-2313-4B1D-A9D0-B849B7263F3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C4FE2C-A245-4885-A4C0-504108118E79}" type="slidenum">
              <a:rPr lang="es-PR" altLang="es-PR"/>
              <a:pPr algn="r" eaLnBrk="1" hangingPunct="1">
                <a:spcBef>
                  <a:spcPct val="0"/>
                </a:spcBef>
              </a:pPr>
              <a:t>111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>
            <a:extLst>
              <a:ext uri="{FF2B5EF4-FFF2-40B4-BE49-F238E27FC236}">
                <a16:creationId xmlns:a16="http://schemas.microsoft.com/office/drawing/2014/main" id="{E330D8DC-E413-41EB-8198-9D3776E698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5395" name="Notes Placeholder 2">
            <a:extLst>
              <a:ext uri="{FF2B5EF4-FFF2-40B4-BE49-F238E27FC236}">
                <a16:creationId xmlns:a16="http://schemas.microsoft.com/office/drawing/2014/main" id="{2AAF7C92-8F38-41C1-A942-E98FB49CB1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5396" name="Slide Number Placeholder 3">
            <a:extLst>
              <a:ext uri="{FF2B5EF4-FFF2-40B4-BE49-F238E27FC236}">
                <a16:creationId xmlns:a16="http://schemas.microsoft.com/office/drawing/2014/main" id="{BE3C5FF1-C4CD-4AEF-8860-20557CC05D8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8561436-41F7-4BCA-8BEA-F687A217EFD0}" type="slidenum">
              <a:rPr lang="es-PR" altLang="es-PR"/>
              <a:pPr algn="r" eaLnBrk="1" hangingPunct="1">
                <a:spcBef>
                  <a:spcPct val="0"/>
                </a:spcBef>
              </a:pPr>
              <a:t>112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Slide Image Placeholder 1">
            <a:extLst>
              <a:ext uri="{FF2B5EF4-FFF2-40B4-BE49-F238E27FC236}">
                <a16:creationId xmlns:a16="http://schemas.microsoft.com/office/drawing/2014/main" id="{179FD6E4-1F25-40B4-9930-BDF0AF0097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43" name="Notes Placeholder 2">
            <a:extLst>
              <a:ext uri="{FF2B5EF4-FFF2-40B4-BE49-F238E27FC236}">
                <a16:creationId xmlns:a16="http://schemas.microsoft.com/office/drawing/2014/main" id="{EB05F28A-A551-44C9-AD68-A5091E4ECB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7444" name="Slide Number Placeholder 3">
            <a:extLst>
              <a:ext uri="{FF2B5EF4-FFF2-40B4-BE49-F238E27FC236}">
                <a16:creationId xmlns:a16="http://schemas.microsoft.com/office/drawing/2014/main" id="{85FEDE24-DF76-4E08-A297-4E8EBDC9F7F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8D5AD8C-9034-42D7-9B5B-21694A4352D8}" type="slidenum">
              <a:rPr lang="es-PR" altLang="es-PR"/>
              <a:pPr algn="r" eaLnBrk="1" hangingPunct="1">
                <a:spcBef>
                  <a:spcPct val="0"/>
                </a:spcBef>
              </a:pPr>
              <a:t>113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Slide Image Placeholder 1">
            <a:extLst>
              <a:ext uri="{FF2B5EF4-FFF2-40B4-BE49-F238E27FC236}">
                <a16:creationId xmlns:a16="http://schemas.microsoft.com/office/drawing/2014/main" id="{6F483D6B-20D4-4CAA-897D-C6CA9F6816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Notes Placeholder 2">
            <a:extLst>
              <a:ext uri="{FF2B5EF4-FFF2-40B4-BE49-F238E27FC236}">
                <a16:creationId xmlns:a16="http://schemas.microsoft.com/office/drawing/2014/main" id="{E169F5CC-389E-4C2A-B5A9-110A0BDBE6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9492" name="Slide Number Placeholder 3">
            <a:extLst>
              <a:ext uri="{FF2B5EF4-FFF2-40B4-BE49-F238E27FC236}">
                <a16:creationId xmlns:a16="http://schemas.microsoft.com/office/drawing/2014/main" id="{F8DF118A-CE9D-447F-BC73-4ACC597C760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78D5BEF-0D31-47BB-A73E-927C10BBC71D}" type="slidenum">
              <a:rPr lang="es-PR" altLang="es-PR"/>
              <a:pPr algn="r" eaLnBrk="1" hangingPunct="1">
                <a:spcBef>
                  <a:spcPct val="0"/>
                </a:spcBef>
              </a:pPr>
              <a:t>114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Slide Image Placeholder 1">
            <a:extLst>
              <a:ext uri="{FF2B5EF4-FFF2-40B4-BE49-F238E27FC236}">
                <a16:creationId xmlns:a16="http://schemas.microsoft.com/office/drawing/2014/main" id="{04F20886-B86B-4EAF-B154-45CBD5F6E9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1539" name="Notes Placeholder 2">
            <a:extLst>
              <a:ext uri="{FF2B5EF4-FFF2-40B4-BE49-F238E27FC236}">
                <a16:creationId xmlns:a16="http://schemas.microsoft.com/office/drawing/2014/main" id="{DED262C7-252A-4E97-A411-DA8F8EE5BF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1540" name="Slide Number Placeholder 3">
            <a:extLst>
              <a:ext uri="{FF2B5EF4-FFF2-40B4-BE49-F238E27FC236}">
                <a16:creationId xmlns:a16="http://schemas.microsoft.com/office/drawing/2014/main" id="{BB1EA6C7-3D02-4AA8-8E7E-F88C76C0873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92788D-3055-4BA5-9729-A0EDD13096E6}" type="slidenum">
              <a:rPr lang="es-PR" altLang="es-PR"/>
              <a:pPr algn="r" eaLnBrk="1" hangingPunct="1">
                <a:spcBef>
                  <a:spcPct val="0"/>
                </a:spcBef>
              </a:pPr>
              <a:t>115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Slide Image Placeholder 1">
            <a:extLst>
              <a:ext uri="{FF2B5EF4-FFF2-40B4-BE49-F238E27FC236}">
                <a16:creationId xmlns:a16="http://schemas.microsoft.com/office/drawing/2014/main" id="{CEB334F3-7933-4788-ADBD-622728D53F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3587" name="Notes Placeholder 2">
            <a:extLst>
              <a:ext uri="{FF2B5EF4-FFF2-40B4-BE49-F238E27FC236}">
                <a16:creationId xmlns:a16="http://schemas.microsoft.com/office/drawing/2014/main" id="{D7201676-3E94-427E-A079-0AA7F92873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3588" name="Slide Number Placeholder 3">
            <a:extLst>
              <a:ext uri="{FF2B5EF4-FFF2-40B4-BE49-F238E27FC236}">
                <a16:creationId xmlns:a16="http://schemas.microsoft.com/office/drawing/2014/main" id="{C89FB694-EB50-4488-A175-C8B66FC8BEC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1E4FD0-88C2-4816-8E99-8CA4FED85A47}" type="slidenum">
              <a:rPr lang="es-PR" altLang="es-PR"/>
              <a:pPr algn="r" eaLnBrk="1" hangingPunct="1">
                <a:spcBef>
                  <a:spcPct val="0"/>
                </a:spcBef>
              </a:pPr>
              <a:t>116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Slide Image Placeholder 1">
            <a:extLst>
              <a:ext uri="{FF2B5EF4-FFF2-40B4-BE49-F238E27FC236}">
                <a16:creationId xmlns:a16="http://schemas.microsoft.com/office/drawing/2014/main" id="{84F6451C-688A-4270-89D8-46EEBF3602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5635" name="Notes Placeholder 2">
            <a:extLst>
              <a:ext uri="{FF2B5EF4-FFF2-40B4-BE49-F238E27FC236}">
                <a16:creationId xmlns:a16="http://schemas.microsoft.com/office/drawing/2014/main" id="{291E7313-657F-4615-A061-305547E0B3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5636" name="Slide Number Placeholder 3">
            <a:extLst>
              <a:ext uri="{FF2B5EF4-FFF2-40B4-BE49-F238E27FC236}">
                <a16:creationId xmlns:a16="http://schemas.microsoft.com/office/drawing/2014/main" id="{B9E15396-2032-4CF3-8AC2-70B295180A4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B11695-5090-4D5C-9948-6F707B6CE7C2}" type="slidenum">
              <a:rPr lang="es-PR" altLang="es-PR"/>
              <a:pPr algn="r" eaLnBrk="1" hangingPunct="1">
                <a:spcBef>
                  <a:spcPct val="0"/>
                </a:spcBef>
              </a:pPr>
              <a:t>117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Slide Image Placeholder 1">
            <a:extLst>
              <a:ext uri="{FF2B5EF4-FFF2-40B4-BE49-F238E27FC236}">
                <a16:creationId xmlns:a16="http://schemas.microsoft.com/office/drawing/2014/main" id="{796CFB06-EA30-42B6-9AF2-EA8F3194B7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683" name="Notes Placeholder 2">
            <a:extLst>
              <a:ext uri="{FF2B5EF4-FFF2-40B4-BE49-F238E27FC236}">
                <a16:creationId xmlns:a16="http://schemas.microsoft.com/office/drawing/2014/main" id="{F856F749-E1CF-44A7-BA3A-F8053FD800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7684" name="Slide Number Placeholder 3">
            <a:extLst>
              <a:ext uri="{FF2B5EF4-FFF2-40B4-BE49-F238E27FC236}">
                <a16:creationId xmlns:a16="http://schemas.microsoft.com/office/drawing/2014/main" id="{9536D691-5C4D-42BE-9519-5CD6E3F6957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553FE9-84BB-4BF2-9DF4-69D7DD2D5200}" type="slidenum">
              <a:rPr lang="es-PR" altLang="es-PR"/>
              <a:pPr algn="r" eaLnBrk="1" hangingPunct="1">
                <a:spcBef>
                  <a:spcPct val="0"/>
                </a:spcBef>
              </a:pPr>
              <a:t>118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Slide Image Placeholder 1">
            <a:extLst>
              <a:ext uri="{FF2B5EF4-FFF2-40B4-BE49-F238E27FC236}">
                <a16:creationId xmlns:a16="http://schemas.microsoft.com/office/drawing/2014/main" id="{521F46EF-CB6B-44BD-8F41-38DA50F2D6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9731" name="Notes Placeholder 2">
            <a:extLst>
              <a:ext uri="{FF2B5EF4-FFF2-40B4-BE49-F238E27FC236}">
                <a16:creationId xmlns:a16="http://schemas.microsoft.com/office/drawing/2014/main" id="{FD73867C-118D-489E-BF51-1999A79CC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9732" name="Slide Number Placeholder 3">
            <a:extLst>
              <a:ext uri="{FF2B5EF4-FFF2-40B4-BE49-F238E27FC236}">
                <a16:creationId xmlns:a16="http://schemas.microsoft.com/office/drawing/2014/main" id="{1AE31EE6-6ADC-4900-9529-2AA2D02F818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D10793A-5951-40B6-A268-9DA61836FC27}" type="slidenum">
              <a:rPr lang="es-PR" altLang="es-PR"/>
              <a:pPr algn="r" eaLnBrk="1" hangingPunct="1">
                <a:spcBef>
                  <a:spcPct val="0"/>
                </a:spcBef>
              </a:pPr>
              <a:t>119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2FC7F70C-3CCE-4185-9427-330C4C557C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EA5E45E9-44AC-44EE-B770-2A276669B0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63BF616-647F-4341-9D6F-69C9AE5F9ED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16D36E1-23E8-4589-8D49-BEE4C46E22BD}" type="slidenum">
              <a:rPr lang="es-PR" altLang="es-PR"/>
              <a:pPr algn="r" eaLnBrk="1" hangingPunct="1">
                <a:spcBef>
                  <a:spcPct val="0"/>
                </a:spcBef>
              </a:pPr>
              <a:t>12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Slide Image Placeholder 1">
            <a:extLst>
              <a:ext uri="{FF2B5EF4-FFF2-40B4-BE49-F238E27FC236}">
                <a16:creationId xmlns:a16="http://schemas.microsoft.com/office/drawing/2014/main" id="{837C9255-175C-45EA-BBA4-5D483CFAC1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1779" name="Notes Placeholder 2">
            <a:extLst>
              <a:ext uri="{FF2B5EF4-FFF2-40B4-BE49-F238E27FC236}">
                <a16:creationId xmlns:a16="http://schemas.microsoft.com/office/drawing/2014/main" id="{7691753D-FB42-48F1-97E5-053292A4C3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31780" name="Slide Number Placeholder 3">
            <a:extLst>
              <a:ext uri="{FF2B5EF4-FFF2-40B4-BE49-F238E27FC236}">
                <a16:creationId xmlns:a16="http://schemas.microsoft.com/office/drawing/2014/main" id="{96D89584-C0DC-4CBA-8FC4-998E17106FE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9B258F-5090-4585-991E-C09DA32FE006}" type="slidenum">
              <a:rPr lang="es-PR" altLang="es-PR"/>
              <a:pPr algn="r" eaLnBrk="1" hangingPunct="1">
                <a:spcBef>
                  <a:spcPct val="0"/>
                </a:spcBef>
              </a:pPr>
              <a:t>120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Slide Image Placeholder 1">
            <a:extLst>
              <a:ext uri="{FF2B5EF4-FFF2-40B4-BE49-F238E27FC236}">
                <a16:creationId xmlns:a16="http://schemas.microsoft.com/office/drawing/2014/main" id="{82544BEF-F81A-4EF8-8F71-676B7BED57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3827" name="Notes Placeholder 2">
            <a:extLst>
              <a:ext uri="{FF2B5EF4-FFF2-40B4-BE49-F238E27FC236}">
                <a16:creationId xmlns:a16="http://schemas.microsoft.com/office/drawing/2014/main" id="{0317461C-90F9-4299-B6F6-A3A616416B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33828" name="Slide Number Placeholder 3">
            <a:extLst>
              <a:ext uri="{FF2B5EF4-FFF2-40B4-BE49-F238E27FC236}">
                <a16:creationId xmlns:a16="http://schemas.microsoft.com/office/drawing/2014/main" id="{CEDC4C88-32E0-4701-80FC-D949C548CEF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89B441D-64C1-48E0-A130-D221E047FDBE}" type="slidenum">
              <a:rPr lang="es-PR" altLang="es-PR"/>
              <a:pPr algn="r" eaLnBrk="1" hangingPunct="1">
                <a:spcBef>
                  <a:spcPct val="0"/>
                </a:spcBef>
              </a:pPr>
              <a:t>121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>
            <a:extLst>
              <a:ext uri="{FF2B5EF4-FFF2-40B4-BE49-F238E27FC236}">
                <a16:creationId xmlns:a16="http://schemas.microsoft.com/office/drawing/2014/main" id="{7120522D-774E-4EEA-8DA7-A9ED2C4877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6899" name="Notes Placeholder 2">
            <a:extLst>
              <a:ext uri="{FF2B5EF4-FFF2-40B4-BE49-F238E27FC236}">
                <a16:creationId xmlns:a16="http://schemas.microsoft.com/office/drawing/2014/main" id="{67108AD5-3E9D-408B-A3F6-06109ABCBC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36900" name="Slide Number Placeholder 3">
            <a:extLst>
              <a:ext uri="{FF2B5EF4-FFF2-40B4-BE49-F238E27FC236}">
                <a16:creationId xmlns:a16="http://schemas.microsoft.com/office/drawing/2014/main" id="{4292665D-9641-4E81-9562-DE1312232E9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148D6F-A7F8-4590-9B3D-C2486C80575E}" type="slidenum">
              <a:rPr lang="es-PR" altLang="es-PR"/>
              <a:pPr algn="r" eaLnBrk="1" hangingPunct="1">
                <a:spcBef>
                  <a:spcPct val="0"/>
                </a:spcBef>
              </a:pPr>
              <a:t>123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Slide Image Placeholder 1">
            <a:extLst>
              <a:ext uri="{FF2B5EF4-FFF2-40B4-BE49-F238E27FC236}">
                <a16:creationId xmlns:a16="http://schemas.microsoft.com/office/drawing/2014/main" id="{2B0146C3-DF4F-4E84-A6D4-5052FEDC84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8947" name="Notes Placeholder 2">
            <a:extLst>
              <a:ext uri="{FF2B5EF4-FFF2-40B4-BE49-F238E27FC236}">
                <a16:creationId xmlns:a16="http://schemas.microsoft.com/office/drawing/2014/main" id="{035C9F9B-A99E-4B88-9524-1AFB185940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38948" name="Slide Number Placeholder 3">
            <a:extLst>
              <a:ext uri="{FF2B5EF4-FFF2-40B4-BE49-F238E27FC236}">
                <a16:creationId xmlns:a16="http://schemas.microsoft.com/office/drawing/2014/main" id="{13ED064F-D445-4FC7-95CA-8D234129F6D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1AC9BE8-735A-4495-BABA-64A077CBEBD6}" type="slidenum">
              <a:rPr lang="es-PR" altLang="es-PR"/>
              <a:pPr algn="r" eaLnBrk="1" hangingPunct="1">
                <a:spcBef>
                  <a:spcPct val="0"/>
                </a:spcBef>
              </a:pPr>
              <a:t>124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Slide Image Placeholder 1">
            <a:extLst>
              <a:ext uri="{FF2B5EF4-FFF2-40B4-BE49-F238E27FC236}">
                <a16:creationId xmlns:a16="http://schemas.microsoft.com/office/drawing/2014/main" id="{A7B680A9-FEB1-4433-BB72-4B7E6FAB5F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Notes Placeholder 2">
            <a:extLst>
              <a:ext uri="{FF2B5EF4-FFF2-40B4-BE49-F238E27FC236}">
                <a16:creationId xmlns:a16="http://schemas.microsoft.com/office/drawing/2014/main" id="{717C093D-E672-44E0-A048-F8C496809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40996" name="Slide Number Placeholder 3">
            <a:extLst>
              <a:ext uri="{FF2B5EF4-FFF2-40B4-BE49-F238E27FC236}">
                <a16:creationId xmlns:a16="http://schemas.microsoft.com/office/drawing/2014/main" id="{1589300C-6618-4E5A-A037-784E00DE582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3C5E2BD-DBE7-4576-87BA-4F27DCBB3446}" type="slidenum">
              <a:rPr lang="es-PR" altLang="es-PR"/>
              <a:pPr algn="r" eaLnBrk="1" hangingPunct="1">
                <a:spcBef>
                  <a:spcPct val="0"/>
                </a:spcBef>
              </a:pPr>
              <a:t>125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Slide Image Placeholder 1">
            <a:extLst>
              <a:ext uri="{FF2B5EF4-FFF2-40B4-BE49-F238E27FC236}">
                <a16:creationId xmlns:a16="http://schemas.microsoft.com/office/drawing/2014/main" id="{C4581C59-2658-4819-833B-DEF7BC347C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3" name="Notes Placeholder 2">
            <a:extLst>
              <a:ext uri="{FF2B5EF4-FFF2-40B4-BE49-F238E27FC236}">
                <a16:creationId xmlns:a16="http://schemas.microsoft.com/office/drawing/2014/main" id="{AD04263C-7115-469D-BAB4-8AE7682EDB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43044" name="Slide Number Placeholder 3">
            <a:extLst>
              <a:ext uri="{FF2B5EF4-FFF2-40B4-BE49-F238E27FC236}">
                <a16:creationId xmlns:a16="http://schemas.microsoft.com/office/drawing/2014/main" id="{D6AADF88-BEBB-45F0-8294-59A887AA336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ED63676-2611-4156-BB20-3470BF1390C0}" type="slidenum">
              <a:rPr lang="es-PR" altLang="es-PR"/>
              <a:pPr algn="r" eaLnBrk="1" hangingPunct="1">
                <a:spcBef>
                  <a:spcPct val="0"/>
                </a:spcBef>
              </a:pPr>
              <a:t>126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Slide Image Placeholder 1">
            <a:extLst>
              <a:ext uri="{FF2B5EF4-FFF2-40B4-BE49-F238E27FC236}">
                <a16:creationId xmlns:a16="http://schemas.microsoft.com/office/drawing/2014/main" id="{95B39867-96C4-43DF-807F-0A1E99F7F7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5091" name="Notes Placeholder 2">
            <a:extLst>
              <a:ext uri="{FF2B5EF4-FFF2-40B4-BE49-F238E27FC236}">
                <a16:creationId xmlns:a16="http://schemas.microsoft.com/office/drawing/2014/main" id="{382429E4-3D85-4BE8-89BE-FA4D9E335C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45092" name="Slide Number Placeholder 3">
            <a:extLst>
              <a:ext uri="{FF2B5EF4-FFF2-40B4-BE49-F238E27FC236}">
                <a16:creationId xmlns:a16="http://schemas.microsoft.com/office/drawing/2014/main" id="{B6522CA6-0B52-4D22-8079-D1DA621CE36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FB421E0-E6AF-4FAE-8182-44882FA17EAF}" type="slidenum">
              <a:rPr lang="es-PR" altLang="es-PR"/>
              <a:pPr algn="r" eaLnBrk="1" hangingPunct="1">
                <a:spcBef>
                  <a:spcPct val="0"/>
                </a:spcBef>
              </a:pPr>
              <a:t>127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Slide Image Placeholder 1">
            <a:extLst>
              <a:ext uri="{FF2B5EF4-FFF2-40B4-BE49-F238E27FC236}">
                <a16:creationId xmlns:a16="http://schemas.microsoft.com/office/drawing/2014/main" id="{1FC6033B-44E2-4E94-9D0C-2F77737562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7139" name="Notes Placeholder 2">
            <a:extLst>
              <a:ext uri="{FF2B5EF4-FFF2-40B4-BE49-F238E27FC236}">
                <a16:creationId xmlns:a16="http://schemas.microsoft.com/office/drawing/2014/main" id="{1838C916-F159-4543-9F5B-781B9181B2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47140" name="Slide Number Placeholder 3">
            <a:extLst>
              <a:ext uri="{FF2B5EF4-FFF2-40B4-BE49-F238E27FC236}">
                <a16:creationId xmlns:a16="http://schemas.microsoft.com/office/drawing/2014/main" id="{DF72AC71-E58B-4225-B0F5-7871363A247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D971F40-93F7-464D-A25D-6161B362B3B8}" type="slidenum">
              <a:rPr lang="es-PR" altLang="es-PR"/>
              <a:pPr algn="r" eaLnBrk="1" hangingPunct="1">
                <a:spcBef>
                  <a:spcPct val="0"/>
                </a:spcBef>
              </a:pPr>
              <a:t>128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Slide Image Placeholder 1">
            <a:extLst>
              <a:ext uri="{FF2B5EF4-FFF2-40B4-BE49-F238E27FC236}">
                <a16:creationId xmlns:a16="http://schemas.microsoft.com/office/drawing/2014/main" id="{C5B58B4A-372E-4C96-9F83-D830F417AB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9187" name="Notes Placeholder 2">
            <a:extLst>
              <a:ext uri="{FF2B5EF4-FFF2-40B4-BE49-F238E27FC236}">
                <a16:creationId xmlns:a16="http://schemas.microsoft.com/office/drawing/2014/main" id="{44783B8D-72EF-44EA-9267-23FECC34EF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49188" name="Slide Number Placeholder 3">
            <a:extLst>
              <a:ext uri="{FF2B5EF4-FFF2-40B4-BE49-F238E27FC236}">
                <a16:creationId xmlns:a16="http://schemas.microsoft.com/office/drawing/2014/main" id="{333D8A9F-A0C1-43EE-94B6-6DC99DDDD21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A3FC7F7-619C-4A25-99A0-D5F1D326DFB6}" type="slidenum">
              <a:rPr lang="es-PR" altLang="es-PR"/>
              <a:pPr algn="r" eaLnBrk="1" hangingPunct="1">
                <a:spcBef>
                  <a:spcPct val="0"/>
                </a:spcBef>
              </a:pPr>
              <a:t>129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Slide Image Placeholder 1">
            <a:extLst>
              <a:ext uri="{FF2B5EF4-FFF2-40B4-BE49-F238E27FC236}">
                <a16:creationId xmlns:a16="http://schemas.microsoft.com/office/drawing/2014/main" id="{53DE6F6F-16D9-46EF-90B0-07A1D2B5AF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1235" name="Notes Placeholder 2">
            <a:extLst>
              <a:ext uri="{FF2B5EF4-FFF2-40B4-BE49-F238E27FC236}">
                <a16:creationId xmlns:a16="http://schemas.microsoft.com/office/drawing/2014/main" id="{4EAB21E9-FC6F-4273-9E02-0CA376FA4C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51236" name="Slide Number Placeholder 3">
            <a:extLst>
              <a:ext uri="{FF2B5EF4-FFF2-40B4-BE49-F238E27FC236}">
                <a16:creationId xmlns:a16="http://schemas.microsoft.com/office/drawing/2014/main" id="{0ADC97DC-4EB8-4F99-A3F2-8B5BBB9ECA0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8810A3-E832-4A25-A250-BE78185B5466}" type="slidenum">
              <a:rPr lang="es-PR" altLang="es-PR"/>
              <a:pPr algn="r" eaLnBrk="1" hangingPunct="1">
                <a:spcBef>
                  <a:spcPct val="0"/>
                </a:spcBef>
              </a:pPr>
              <a:t>130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4E5CE69A-2E1C-474A-8C0E-02D6E1E1BB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8F7A47B4-5218-437E-BE85-9B4F3C032B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B4B8B693-7F32-4E74-B4C1-DFF70F6AEAF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0F6AFA1-1101-4010-AA45-72B860CADF61}" type="slidenum">
              <a:rPr lang="es-PR" altLang="es-PR"/>
              <a:pPr algn="r" eaLnBrk="1" hangingPunct="1">
                <a:spcBef>
                  <a:spcPct val="0"/>
                </a:spcBef>
              </a:pPr>
              <a:t>13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Slide Image Placeholder 1">
            <a:extLst>
              <a:ext uri="{FF2B5EF4-FFF2-40B4-BE49-F238E27FC236}">
                <a16:creationId xmlns:a16="http://schemas.microsoft.com/office/drawing/2014/main" id="{961778D8-241C-485B-92FA-3EDC8FDF5F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3" name="Notes Placeholder 2">
            <a:extLst>
              <a:ext uri="{FF2B5EF4-FFF2-40B4-BE49-F238E27FC236}">
                <a16:creationId xmlns:a16="http://schemas.microsoft.com/office/drawing/2014/main" id="{C64A0158-55EC-496A-8132-D4CAD44522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53284" name="Slide Number Placeholder 3">
            <a:extLst>
              <a:ext uri="{FF2B5EF4-FFF2-40B4-BE49-F238E27FC236}">
                <a16:creationId xmlns:a16="http://schemas.microsoft.com/office/drawing/2014/main" id="{5BC9F580-2EBD-47C0-A2FC-C031ACEF7B6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2FE8A03-0EDE-4E46-8771-90B00FB32858}" type="slidenum">
              <a:rPr lang="es-PR" altLang="es-PR"/>
              <a:pPr algn="r" eaLnBrk="1" hangingPunct="1">
                <a:spcBef>
                  <a:spcPct val="0"/>
                </a:spcBef>
              </a:pPr>
              <a:t>131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Slide Image Placeholder 1">
            <a:extLst>
              <a:ext uri="{FF2B5EF4-FFF2-40B4-BE49-F238E27FC236}">
                <a16:creationId xmlns:a16="http://schemas.microsoft.com/office/drawing/2014/main" id="{690D0DD0-3B0B-404A-BAF3-9362CCE3CF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5331" name="Notes Placeholder 2">
            <a:extLst>
              <a:ext uri="{FF2B5EF4-FFF2-40B4-BE49-F238E27FC236}">
                <a16:creationId xmlns:a16="http://schemas.microsoft.com/office/drawing/2014/main" id="{662B3DE2-95D5-411D-8B97-E36997CD75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55332" name="Slide Number Placeholder 3">
            <a:extLst>
              <a:ext uri="{FF2B5EF4-FFF2-40B4-BE49-F238E27FC236}">
                <a16:creationId xmlns:a16="http://schemas.microsoft.com/office/drawing/2014/main" id="{914B6EEA-37FC-4009-93AD-15B7FE3E663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A605B8-C55B-45E8-AE78-FFDD9752012D}" type="slidenum">
              <a:rPr lang="es-PR" altLang="es-PR"/>
              <a:pPr algn="r" eaLnBrk="1" hangingPunct="1">
                <a:spcBef>
                  <a:spcPct val="0"/>
                </a:spcBef>
              </a:pPr>
              <a:t>132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Slide Image Placeholder 1">
            <a:extLst>
              <a:ext uri="{FF2B5EF4-FFF2-40B4-BE49-F238E27FC236}">
                <a16:creationId xmlns:a16="http://schemas.microsoft.com/office/drawing/2014/main" id="{DF27AB0B-BF10-4B59-9954-24C1A5183E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7379" name="Notes Placeholder 2">
            <a:extLst>
              <a:ext uri="{FF2B5EF4-FFF2-40B4-BE49-F238E27FC236}">
                <a16:creationId xmlns:a16="http://schemas.microsoft.com/office/drawing/2014/main" id="{F7CF20F6-F496-4112-B2C8-716CC33D61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57380" name="Slide Number Placeholder 3">
            <a:extLst>
              <a:ext uri="{FF2B5EF4-FFF2-40B4-BE49-F238E27FC236}">
                <a16:creationId xmlns:a16="http://schemas.microsoft.com/office/drawing/2014/main" id="{18F687E7-F32B-4AFC-AAE4-386928019CF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71FA9C7-5164-4518-AC50-FCC1F6EDC3DF}" type="slidenum">
              <a:rPr lang="es-PR" altLang="es-PR"/>
              <a:pPr algn="r" eaLnBrk="1" hangingPunct="1">
                <a:spcBef>
                  <a:spcPct val="0"/>
                </a:spcBef>
              </a:pPr>
              <a:t>133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Slide Image Placeholder 1">
            <a:extLst>
              <a:ext uri="{FF2B5EF4-FFF2-40B4-BE49-F238E27FC236}">
                <a16:creationId xmlns:a16="http://schemas.microsoft.com/office/drawing/2014/main" id="{4C9D968C-D537-4DBA-AB0B-CA435574F4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9427" name="Notes Placeholder 2">
            <a:extLst>
              <a:ext uri="{FF2B5EF4-FFF2-40B4-BE49-F238E27FC236}">
                <a16:creationId xmlns:a16="http://schemas.microsoft.com/office/drawing/2014/main" id="{31E15C1F-4ABB-40AB-97A7-A7094AA81A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59428" name="Slide Number Placeholder 3">
            <a:extLst>
              <a:ext uri="{FF2B5EF4-FFF2-40B4-BE49-F238E27FC236}">
                <a16:creationId xmlns:a16="http://schemas.microsoft.com/office/drawing/2014/main" id="{7FBF313F-8EE1-4DD3-911F-E8E3BC976EE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E0220A-36FD-4020-9C2C-5425FFC3143A}" type="slidenum">
              <a:rPr lang="es-PR" altLang="es-PR"/>
              <a:pPr algn="r" eaLnBrk="1" hangingPunct="1">
                <a:spcBef>
                  <a:spcPct val="0"/>
                </a:spcBef>
              </a:pPr>
              <a:t>134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Slide Image Placeholder 1">
            <a:extLst>
              <a:ext uri="{FF2B5EF4-FFF2-40B4-BE49-F238E27FC236}">
                <a16:creationId xmlns:a16="http://schemas.microsoft.com/office/drawing/2014/main" id="{12A5A597-3896-4086-892A-3654AB7F78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1475" name="Notes Placeholder 2">
            <a:extLst>
              <a:ext uri="{FF2B5EF4-FFF2-40B4-BE49-F238E27FC236}">
                <a16:creationId xmlns:a16="http://schemas.microsoft.com/office/drawing/2014/main" id="{49EB268E-D7CF-4117-BC62-5B5D1BC0F6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61476" name="Slide Number Placeholder 3">
            <a:extLst>
              <a:ext uri="{FF2B5EF4-FFF2-40B4-BE49-F238E27FC236}">
                <a16:creationId xmlns:a16="http://schemas.microsoft.com/office/drawing/2014/main" id="{AF74F5ED-6AF4-40EF-A3D9-DF57485863A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D2625C-EEBD-4359-B040-5DD2711A992A}" type="slidenum">
              <a:rPr lang="es-PR" altLang="es-PR"/>
              <a:pPr algn="r" eaLnBrk="1" hangingPunct="1">
                <a:spcBef>
                  <a:spcPct val="0"/>
                </a:spcBef>
              </a:pPr>
              <a:t>135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6F8B10B8-C93F-4253-9209-E46A49148B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1135C2FB-223F-40DB-AFA7-69F54C42DD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5BE821D8-803D-4AF6-AB86-19487B0D2F1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18C46E7-4722-4B29-9EBE-5129869509C0}" type="slidenum">
              <a:rPr lang="es-PR" altLang="es-PR"/>
              <a:pPr algn="r" eaLnBrk="1" hangingPunct="1">
                <a:spcBef>
                  <a:spcPct val="0"/>
                </a:spcBef>
              </a:pPr>
              <a:t>14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47B28D86-F3D3-4B58-B0CE-A9547E8A6E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6ACA57DF-53A5-4835-9260-DA2FEEF94E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5E347820-7432-4BA6-A48D-9802EBACD64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266D411-5D7F-4CA9-AD6B-27739FB92D18}" type="slidenum">
              <a:rPr lang="es-PR" altLang="es-PR"/>
              <a:pPr algn="r" eaLnBrk="1" hangingPunct="1">
                <a:spcBef>
                  <a:spcPct val="0"/>
                </a:spcBef>
              </a:pPr>
              <a:t>15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3A5C0B34-AAAD-4684-98BC-F71E7E66E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BBEBEAF4-41FA-4400-B865-9F51EB174B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3417893F-91A2-4DC0-916F-2A200496449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C3509AA-413A-47B2-AEA7-B6D297D603E3}" type="slidenum">
              <a:rPr lang="es-PR" altLang="es-PR"/>
              <a:pPr algn="r" eaLnBrk="1" hangingPunct="1">
                <a:spcBef>
                  <a:spcPct val="0"/>
                </a:spcBef>
              </a:pPr>
              <a:t>16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DC9CBEE6-652A-4137-94B9-80C4379847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4C775168-1F67-481A-958C-650FC5DE63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62898AEE-A01E-41B4-892C-82349245336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AE00E88-C33F-4F61-8D23-2B20022B819B}" type="slidenum">
              <a:rPr lang="es-PR" altLang="es-PR"/>
              <a:pPr algn="r" eaLnBrk="1" hangingPunct="1">
                <a:spcBef>
                  <a:spcPct val="0"/>
                </a:spcBef>
              </a:pPr>
              <a:t>17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76DBD267-A2B2-4BB6-9FC3-D1D0B144F6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308E7FCC-F4D4-4E83-BC7D-A9E9676C61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A304A4A9-60A2-4175-872C-0935E4F2BBD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A968B4-2ECA-49C4-A4B2-F364703328FC}" type="slidenum">
              <a:rPr lang="es-PR" altLang="es-PR"/>
              <a:pPr algn="r" eaLnBrk="1" hangingPunct="1">
                <a:spcBef>
                  <a:spcPct val="0"/>
                </a:spcBef>
              </a:pPr>
              <a:t>18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3B520626-8E08-4ED6-ADFD-CE07E6287A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DD809592-104B-4EFE-B385-BFDA03DDC7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0B9CD42C-29D3-4A2C-820E-9AD3C8C49F7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E25DE0-D092-4F67-8BDB-A4C902351BE4}" type="slidenum">
              <a:rPr lang="es-PR" altLang="es-PR"/>
              <a:pPr algn="r" eaLnBrk="1" hangingPunct="1">
                <a:spcBef>
                  <a:spcPct val="0"/>
                </a:spcBef>
              </a:pPr>
              <a:t>19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F8736859-56B0-4843-A85B-F6E906F354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72137642-4B70-4CA2-B760-AF8BCBD0F5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23D9E0D1-CAD4-43F4-BE6D-21CEF877C57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C7621E5-DE5B-48DB-ABA1-A24F10120049}" type="slidenum">
              <a:rPr lang="es-PR" altLang="es-PR"/>
              <a:pPr algn="r" eaLnBrk="1" hangingPunct="1">
                <a:spcBef>
                  <a:spcPct val="0"/>
                </a:spcBef>
              </a:pPr>
              <a:t>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9EB0A960-A4C2-405C-BD8E-2F33AF6755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24179574-4B42-47BA-B663-DB532D67A0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B9CCDE49-3496-4E5E-9C1F-0451F5D6A99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1410CD-E66E-4E7D-9058-2277C8EA80F8}" type="slidenum">
              <a:rPr lang="es-PR" altLang="es-PR"/>
              <a:pPr algn="r" eaLnBrk="1" hangingPunct="1">
                <a:spcBef>
                  <a:spcPct val="0"/>
                </a:spcBef>
              </a:pPr>
              <a:t>20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A410B5D6-EC73-49FB-BDA7-39BAEE8DE7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46030928-99D8-4DE9-A039-CF754C35C2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84A11C0C-1180-4F49-9105-F5F4D9B2534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B1E4DF-314D-442C-8D51-A4EAC149E93F}" type="slidenum">
              <a:rPr lang="es-PR" altLang="es-PR"/>
              <a:pPr algn="r" eaLnBrk="1" hangingPunct="1">
                <a:spcBef>
                  <a:spcPct val="0"/>
                </a:spcBef>
              </a:pPr>
              <a:t>21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1497DFF4-ABC2-4081-8982-3ECFF8F110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F423E3C4-4933-4605-8A9F-4DE9D883BB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7E927564-B9D0-4DCD-8F3B-91EEBFEE07F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27E86A3-8B42-4E8D-802B-3E40A4B6A15D}" type="slidenum">
              <a:rPr lang="es-PR" altLang="es-PR"/>
              <a:pPr algn="r" eaLnBrk="1" hangingPunct="1">
                <a:spcBef>
                  <a:spcPct val="0"/>
                </a:spcBef>
              </a:pPr>
              <a:t>22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F777F1DE-DB44-4848-9F7C-9AA16262E5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F1DAD699-C16B-4420-9568-88EB566E48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2F1D2DC1-8977-4BBE-8BD0-A7D9573CF9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AE543C-53B9-45EE-9AA7-B3D522332DEF}" type="slidenum">
              <a:rPr lang="es-PR" altLang="es-PR"/>
              <a:pPr algn="r" eaLnBrk="1" hangingPunct="1">
                <a:spcBef>
                  <a:spcPct val="0"/>
                </a:spcBef>
              </a:pPr>
              <a:t>23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408EDA84-3A58-4871-97FA-1C2B641B0D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472A0D00-2C9C-4013-8939-B9606102F8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84444FE4-77A5-4B56-908C-F21B306CC35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CB94C6-7492-4762-AAEF-F953A3D05B71}" type="slidenum">
              <a:rPr lang="es-PR" altLang="es-PR"/>
              <a:pPr algn="r" eaLnBrk="1" hangingPunct="1">
                <a:spcBef>
                  <a:spcPct val="0"/>
                </a:spcBef>
              </a:pPr>
              <a:t>24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99A6B021-653C-4887-89D4-705CAF14BB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8F01D3B6-67EA-4E5B-B3B6-45CFD28526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62A01550-2CD3-4C96-A8F2-256CF6D7CB0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855D21-B606-4612-B616-5DE711624F23}" type="slidenum">
              <a:rPr lang="es-PR" altLang="es-PR"/>
              <a:pPr algn="r" eaLnBrk="1" hangingPunct="1">
                <a:spcBef>
                  <a:spcPct val="0"/>
                </a:spcBef>
              </a:pPr>
              <a:t>25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DA66D3A7-6BBA-437C-B1E2-7A52A51ADF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6D793E46-9C0D-47A0-80F6-E6221310FE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E9896890-4065-45E6-8020-0A37ED5E4B2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6BC054-1591-401F-9871-DD800F89DF77}" type="slidenum">
              <a:rPr lang="es-PR" altLang="es-PR"/>
              <a:pPr algn="r" eaLnBrk="1" hangingPunct="1">
                <a:spcBef>
                  <a:spcPct val="0"/>
                </a:spcBef>
              </a:pPr>
              <a:t>26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2BB9543B-73D9-4D52-8D28-515A8C3523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3B3FE263-6C58-42D5-8088-86B3A72BFB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1354BA11-1833-42A1-A568-F96331EF281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71CAB5-6716-4437-A2EB-681DABE6ED4D}" type="slidenum">
              <a:rPr lang="es-PR" altLang="es-PR"/>
              <a:pPr algn="r" eaLnBrk="1" hangingPunct="1">
                <a:spcBef>
                  <a:spcPct val="0"/>
                </a:spcBef>
              </a:pPr>
              <a:t>27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9C145CEC-DC27-4747-9AB2-517EB19B8E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0BAC9E10-24E1-4C86-815F-FF3AED50B9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2913AFDA-DB42-4F42-BCBD-971A196496F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F9A4609-5230-47FF-86D6-DC7ECDDB1DB9}" type="slidenum">
              <a:rPr lang="es-PR" altLang="es-PR"/>
              <a:pPr algn="r" eaLnBrk="1" hangingPunct="1">
                <a:spcBef>
                  <a:spcPct val="0"/>
                </a:spcBef>
              </a:pPr>
              <a:t>28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B0ECD6D0-9739-40B9-BC52-5D04D3B27C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A1E297D6-84E7-4C77-BD6C-ED7B898A28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246B3E85-863F-4CCF-BF8C-BC710064C51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51C1BA-94C0-43C0-A20A-8046C9253B3E}" type="slidenum">
              <a:rPr lang="es-PR" altLang="es-PR"/>
              <a:pPr algn="r" eaLnBrk="1" hangingPunct="1">
                <a:spcBef>
                  <a:spcPct val="0"/>
                </a:spcBef>
              </a:pPr>
              <a:t>29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5260CA1B-582C-4472-9AF2-B14FB677D4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47169162-85AA-499B-AF2A-A9520D4BFD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84FB2435-6000-41A9-AFE0-014421E843B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6A92801-1A6F-4F50-828A-5EA2DF237A1B}" type="slidenum">
              <a:rPr lang="es-PR" altLang="es-PR"/>
              <a:pPr algn="r" eaLnBrk="1" hangingPunct="1">
                <a:spcBef>
                  <a:spcPct val="0"/>
                </a:spcBef>
              </a:pPr>
              <a:t>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9AD953ED-B280-409F-8DEE-F4CA3CBE83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67054CE3-0EA8-41C3-A43A-89E39B80BF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E00E4131-89A7-497C-94AF-64576DF042A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5E076F-E1A1-4626-A52D-0B3F263EA173}" type="slidenum">
              <a:rPr lang="es-PR" altLang="es-PR"/>
              <a:pPr algn="r" eaLnBrk="1" hangingPunct="1">
                <a:spcBef>
                  <a:spcPct val="0"/>
                </a:spcBef>
              </a:pPr>
              <a:t>30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316381B9-6B0E-49EE-B981-E7ABD0276A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7DC4B98B-8DA7-43AE-B9A1-A7E6C19E0C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B9A3EAB2-03A6-4A8D-B138-DE891524F3A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D58A440-C06B-464C-A801-6A9F8DDBA962}" type="slidenum">
              <a:rPr lang="es-PR" altLang="es-PR"/>
              <a:pPr algn="r" eaLnBrk="1" hangingPunct="1">
                <a:spcBef>
                  <a:spcPct val="0"/>
                </a:spcBef>
              </a:pPr>
              <a:t>31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AC84E840-3419-46EF-BD14-84F0275837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E94BACDB-433C-4496-ABC9-193136F3AA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8D260C59-2BE2-41F9-A682-85CBC68BFB9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8918019-EAC9-4AB4-823B-FCDA83EA5111}" type="slidenum">
              <a:rPr lang="es-PR" altLang="es-PR"/>
              <a:pPr algn="r" eaLnBrk="1" hangingPunct="1">
                <a:spcBef>
                  <a:spcPct val="0"/>
                </a:spcBef>
              </a:pPr>
              <a:t>32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139EE4FE-AD74-4E7A-BB01-B34592C305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4F0C0C1F-0311-4580-9004-BB67961BB6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DB6D21CA-9D01-4BAF-AB2B-702BE147D3B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516F9D-CE62-48BA-9833-2814EFBD95AB}" type="slidenum">
              <a:rPr lang="es-PR" altLang="es-PR"/>
              <a:pPr algn="r" eaLnBrk="1" hangingPunct="1">
                <a:spcBef>
                  <a:spcPct val="0"/>
                </a:spcBef>
              </a:pPr>
              <a:t>33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BE3B036A-E1C2-41A1-9756-15AA79FA5D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6A18CF14-90F4-4103-9F5E-91C6C9CD3B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E092CAEB-9306-4331-8833-95A75A2D922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C18A6D0-B6A2-4EAC-B169-054D3CD36EC0}" type="slidenum">
              <a:rPr lang="es-PR" altLang="es-PR"/>
              <a:pPr algn="r" eaLnBrk="1" hangingPunct="1">
                <a:spcBef>
                  <a:spcPct val="0"/>
                </a:spcBef>
              </a:pPr>
              <a:t>34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E54660EA-6A83-4DA3-B962-04098296AA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2F54BB22-6477-42FC-A56C-B6D71CA39D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5305C7BD-AC29-4E8D-ADD6-3C247438D19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81C57A2-B10D-4924-A2C4-AE924A9EA524}" type="slidenum">
              <a:rPr lang="es-PR" altLang="es-PR"/>
              <a:pPr algn="r" eaLnBrk="1" hangingPunct="1">
                <a:spcBef>
                  <a:spcPct val="0"/>
                </a:spcBef>
              </a:pPr>
              <a:t>35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3873CF0C-C0C5-481D-89AC-74FC2134C9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70CFB19C-A903-4871-A78C-2994D70541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5DA35934-04EF-4246-B1DD-37BC3E06BA4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757D156-1660-45DB-B242-51937C2AEBED}" type="slidenum">
              <a:rPr lang="es-PR" altLang="es-PR"/>
              <a:pPr algn="r" eaLnBrk="1" hangingPunct="1">
                <a:spcBef>
                  <a:spcPct val="0"/>
                </a:spcBef>
              </a:pPr>
              <a:t>36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174F221C-E4BE-47A5-9069-458EAD58E3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CB58FDDC-EE31-49FD-BA7E-F7010F8D9E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97FA454D-9779-4E40-AFB6-1810644DD8B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D3FA514-A1D5-4FE6-9750-7F825C08188A}" type="slidenum">
              <a:rPr lang="es-PR" altLang="es-PR"/>
              <a:pPr algn="r" eaLnBrk="1" hangingPunct="1">
                <a:spcBef>
                  <a:spcPct val="0"/>
                </a:spcBef>
              </a:pPr>
              <a:t>37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73F6D713-C920-4CEA-A7B5-F889BE2F8D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33CC8E63-9DD1-4ED4-9E6A-2AA4AFE2E6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4DEB2C65-0706-41C9-91DE-72D3FBD9CF8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B32F60-9E03-4347-BCE7-C52BA8A3D5FE}" type="slidenum">
              <a:rPr lang="es-PR" altLang="es-PR"/>
              <a:pPr algn="r" eaLnBrk="1" hangingPunct="1">
                <a:spcBef>
                  <a:spcPct val="0"/>
                </a:spcBef>
              </a:pPr>
              <a:t>38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24CB3817-363F-4D69-8F23-E8DDAC7F71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112343F6-15B0-4873-8CA9-D86272AB2B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DF25E895-DE8F-4539-9F24-F9ACB83B328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0E511B3-808A-4886-B2DC-F34A607FF903}" type="slidenum">
              <a:rPr lang="es-PR" altLang="es-PR"/>
              <a:pPr algn="r" eaLnBrk="1" hangingPunct="1">
                <a:spcBef>
                  <a:spcPct val="0"/>
                </a:spcBef>
              </a:pPr>
              <a:t>39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F3E008F0-32EF-4820-9B41-606FC1D088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491F90C0-AD61-43AF-848E-30562F0EDD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FFAF195A-7E8F-44BF-B39E-1E07E38501F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D40856-91B5-4D16-B793-29F9D57214DC}" type="slidenum">
              <a:rPr lang="es-PR" altLang="es-PR"/>
              <a:pPr algn="r" eaLnBrk="1" hangingPunct="1">
                <a:spcBef>
                  <a:spcPct val="0"/>
                </a:spcBef>
              </a:pPr>
              <a:t>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9572C521-167A-4CC6-BC97-571AF81C04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309B4532-D55E-4C7A-9BDA-36D731EE75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38787269-3DFB-47FE-A968-436739B2D05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66B937-4E7A-4240-918E-A02D6A518E91}" type="slidenum">
              <a:rPr lang="es-PR" altLang="es-PR"/>
              <a:pPr algn="r" eaLnBrk="1" hangingPunct="1">
                <a:spcBef>
                  <a:spcPct val="0"/>
                </a:spcBef>
              </a:pPr>
              <a:t>40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F2E0020D-5029-415F-AB5F-8C3417A671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E309D530-50B5-4CD3-9299-6AE08E7ACA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6D33B455-3BDA-427B-8DA7-172080FB9DA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CFC49AE-61D5-4AE1-BAF3-3A622F816EED}" type="slidenum">
              <a:rPr lang="es-PR" altLang="es-PR"/>
              <a:pPr algn="r" eaLnBrk="1" hangingPunct="1">
                <a:spcBef>
                  <a:spcPct val="0"/>
                </a:spcBef>
              </a:pPr>
              <a:t>41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5B5861E4-0165-43EC-9E2A-19AEBD1EA5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98042C1A-1C68-4514-95FC-7C192BB954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EEE8978D-A5D2-4334-9079-2F8F210E6A5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716341-06A2-47D5-B643-8AE2D1732398}" type="slidenum">
              <a:rPr lang="es-PR" altLang="es-PR"/>
              <a:pPr algn="r" eaLnBrk="1" hangingPunct="1">
                <a:spcBef>
                  <a:spcPct val="0"/>
                </a:spcBef>
              </a:pPr>
              <a:t>42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75544B13-0484-45DD-B941-85CF89EA23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6818871C-2C0D-40E1-8382-711CC18712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F13C4727-7034-4BFC-8DD8-7D88937BB4E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8B7B825-B747-4C67-B9FC-70F7CCBFBBE4}" type="slidenum">
              <a:rPr lang="es-PR" altLang="es-PR"/>
              <a:pPr algn="r" eaLnBrk="1" hangingPunct="1">
                <a:spcBef>
                  <a:spcPct val="0"/>
                </a:spcBef>
              </a:pPr>
              <a:t>43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01D56BCD-7E53-4662-9871-6BB7255D99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F7315A8D-832A-4D26-BA37-DD39E10EDB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A112F6CF-E98E-402F-A2E5-72483E57205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D98DE0F-FAD4-4727-BF2F-9A962F7847B9}" type="slidenum">
              <a:rPr lang="es-PR" altLang="es-PR"/>
              <a:pPr algn="r" eaLnBrk="1" hangingPunct="1">
                <a:spcBef>
                  <a:spcPct val="0"/>
                </a:spcBef>
              </a:pPr>
              <a:t>44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9BC1FED0-CF2C-496F-B929-41C44AFF44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91233E67-62D8-462D-A8F5-D56F74E845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B6F9A21F-B735-4C62-B6DD-30469B26CB8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C0AA98E-6E20-4979-B401-DEFB68384461}" type="slidenum">
              <a:rPr lang="es-PR" altLang="es-PR"/>
              <a:pPr algn="r" eaLnBrk="1" hangingPunct="1">
                <a:spcBef>
                  <a:spcPct val="0"/>
                </a:spcBef>
              </a:pPr>
              <a:t>45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BDFFDBC0-CFAB-47BC-B683-1CB4C5C894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2AEA1E8A-831F-4B40-91DF-46BB17794D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FFB0A039-3F55-42A1-8A31-000320FC989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2D1F9B4-02B8-4BA0-8224-2E2B580E9AE1}" type="slidenum">
              <a:rPr lang="es-PR" altLang="es-PR"/>
              <a:pPr algn="r" eaLnBrk="1" hangingPunct="1">
                <a:spcBef>
                  <a:spcPct val="0"/>
                </a:spcBef>
              </a:pPr>
              <a:t>46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EE927B51-6528-41A3-8723-616BE328C3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>
            <a:extLst>
              <a:ext uri="{FF2B5EF4-FFF2-40B4-BE49-F238E27FC236}">
                <a16:creationId xmlns:a16="http://schemas.microsoft.com/office/drawing/2014/main" id="{0888667B-246B-4800-A427-C37EE5CDA4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2404" name="Slide Number Placeholder 3">
            <a:extLst>
              <a:ext uri="{FF2B5EF4-FFF2-40B4-BE49-F238E27FC236}">
                <a16:creationId xmlns:a16="http://schemas.microsoft.com/office/drawing/2014/main" id="{1328B782-9AF7-450F-81D5-E7884BE6133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A3A14C-40E4-4567-94AB-46053FF4BFA0}" type="slidenum">
              <a:rPr lang="es-PR" altLang="es-PR"/>
              <a:pPr algn="r" eaLnBrk="1" hangingPunct="1">
                <a:spcBef>
                  <a:spcPct val="0"/>
                </a:spcBef>
              </a:pPr>
              <a:t>47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18204F16-B8F2-4265-ACD7-9068EF9D23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0F22A66A-CBE8-40A4-9F3D-BE26915AA6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50004D52-497C-41E0-AF15-A40B327E157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56D937-B74F-4482-878C-714B7DF71B3A}" type="slidenum">
              <a:rPr lang="es-PR" altLang="es-PR"/>
              <a:pPr algn="r" eaLnBrk="1" hangingPunct="1">
                <a:spcBef>
                  <a:spcPct val="0"/>
                </a:spcBef>
              </a:pPr>
              <a:t>48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>
            <a:extLst>
              <a:ext uri="{FF2B5EF4-FFF2-40B4-BE49-F238E27FC236}">
                <a16:creationId xmlns:a16="http://schemas.microsoft.com/office/drawing/2014/main" id="{8750528B-C152-40AB-AD7A-254AFB0483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>
            <a:extLst>
              <a:ext uri="{FF2B5EF4-FFF2-40B4-BE49-F238E27FC236}">
                <a16:creationId xmlns:a16="http://schemas.microsoft.com/office/drawing/2014/main" id="{7EE717B9-F757-412E-8D76-9B51023765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6500" name="Slide Number Placeholder 3">
            <a:extLst>
              <a:ext uri="{FF2B5EF4-FFF2-40B4-BE49-F238E27FC236}">
                <a16:creationId xmlns:a16="http://schemas.microsoft.com/office/drawing/2014/main" id="{3B4F2FAB-1FB8-465E-AE50-B9E61DD0862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CC55700-FBFF-4D16-A912-5CCEF3083BB0}" type="slidenum">
              <a:rPr lang="es-PR" altLang="es-PR"/>
              <a:pPr algn="r" eaLnBrk="1" hangingPunct="1">
                <a:spcBef>
                  <a:spcPct val="0"/>
                </a:spcBef>
              </a:pPr>
              <a:t>49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F73D7B09-B245-4569-9F9B-0E7670F25A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6DB94E05-287E-4285-ABB4-870985E761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CA98B74B-94AF-43F6-AA65-1D908279950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1A4162-0AB3-4868-BB24-53BFF23C617B}" type="slidenum">
              <a:rPr lang="es-PR" altLang="es-PR"/>
              <a:pPr algn="r" eaLnBrk="1" hangingPunct="1">
                <a:spcBef>
                  <a:spcPct val="0"/>
                </a:spcBef>
              </a:pPr>
              <a:t>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70C32232-BF0C-4699-835E-F7DD5BCDFB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DC95C5EB-F04E-41B8-9900-973227BD52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AF99FD90-2032-492F-8127-FBC765A1EF5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1B45681-2D0E-44B8-89D1-9A212D711221}" type="slidenum">
              <a:rPr lang="es-PR" altLang="es-PR"/>
              <a:pPr algn="r" eaLnBrk="1" hangingPunct="1">
                <a:spcBef>
                  <a:spcPct val="0"/>
                </a:spcBef>
              </a:pPr>
              <a:t>50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7C8A351F-1DDD-4E65-9FB4-9426C51C7F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5BF7187E-C55B-4173-9F8B-E51B3D6F4B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F6E39DC0-26F1-4D10-9FFD-9965AA380B4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44CD919-2844-4A51-AD4F-C2D2F7815860}" type="slidenum">
              <a:rPr lang="es-PR" altLang="es-PR"/>
              <a:pPr algn="r" eaLnBrk="1" hangingPunct="1">
                <a:spcBef>
                  <a:spcPct val="0"/>
                </a:spcBef>
              </a:pPr>
              <a:t>51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>
            <a:extLst>
              <a:ext uri="{FF2B5EF4-FFF2-40B4-BE49-F238E27FC236}">
                <a16:creationId xmlns:a16="http://schemas.microsoft.com/office/drawing/2014/main" id="{658CCD88-EDEC-43D3-AD66-40F7334478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>
            <a:extLst>
              <a:ext uri="{FF2B5EF4-FFF2-40B4-BE49-F238E27FC236}">
                <a16:creationId xmlns:a16="http://schemas.microsoft.com/office/drawing/2014/main" id="{4DE77384-51AA-403B-80AE-CCB02FC7B2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2644" name="Slide Number Placeholder 3">
            <a:extLst>
              <a:ext uri="{FF2B5EF4-FFF2-40B4-BE49-F238E27FC236}">
                <a16:creationId xmlns:a16="http://schemas.microsoft.com/office/drawing/2014/main" id="{9226A12B-8440-4E1A-BA75-59088F5615A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823CC5-AAA9-4796-ABDD-05C697F34F58}" type="slidenum">
              <a:rPr lang="es-PR" altLang="es-PR"/>
              <a:pPr algn="r" eaLnBrk="1" hangingPunct="1">
                <a:spcBef>
                  <a:spcPct val="0"/>
                </a:spcBef>
              </a:pPr>
              <a:t>52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716FFA6C-E4AE-4AD4-9972-946D5028E5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139D1D45-8BAE-4EB0-ADA9-0A426AAE00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8B994133-C9E6-4357-ACD6-8593C1DBF9C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C793552-756D-4BBD-9A87-6FD02F5C86FE}" type="slidenum">
              <a:rPr lang="es-PR" altLang="es-PR"/>
              <a:pPr algn="r" eaLnBrk="1" hangingPunct="1">
                <a:spcBef>
                  <a:spcPct val="0"/>
                </a:spcBef>
              </a:pPr>
              <a:t>53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>
            <a:extLst>
              <a:ext uri="{FF2B5EF4-FFF2-40B4-BE49-F238E27FC236}">
                <a16:creationId xmlns:a16="http://schemas.microsoft.com/office/drawing/2014/main" id="{392FB97F-F71C-4F4F-9FA5-FC11695338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>
            <a:extLst>
              <a:ext uri="{FF2B5EF4-FFF2-40B4-BE49-F238E27FC236}">
                <a16:creationId xmlns:a16="http://schemas.microsoft.com/office/drawing/2014/main" id="{E56FB1D8-CA30-4864-9FF7-BF2A754604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6740" name="Slide Number Placeholder 3">
            <a:extLst>
              <a:ext uri="{FF2B5EF4-FFF2-40B4-BE49-F238E27FC236}">
                <a16:creationId xmlns:a16="http://schemas.microsoft.com/office/drawing/2014/main" id="{4C43BA33-A19E-4EE0-BEDB-5418A0BCA52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38E046C-A609-4E63-A90E-7C31D259243A}" type="slidenum">
              <a:rPr lang="es-PR" altLang="es-PR"/>
              <a:pPr algn="r" eaLnBrk="1" hangingPunct="1">
                <a:spcBef>
                  <a:spcPct val="0"/>
                </a:spcBef>
              </a:pPr>
              <a:t>54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5FB9A2EB-909E-4AFE-98F7-98EFD86407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BAEDAAA0-ADB3-411F-8EF6-C30B0CD209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D763CECF-9D52-443C-BAF4-F0425A0C784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06556C-BF5D-4AF7-96C9-5FBCEBC9F2F3}" type="slidenum">
              <a:rPr lang="es-PR" altLang="es-PR"/>
              <a:pPr algn="r" eaLnBrk="1" hangingPunct="1">
                <a:spcBef>
                  <a:spcPct val="0"/>
                </a:spcBef>
              </a:pPr>
              <a:t>55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B92E1971-4A8A-460C-92D7-5C69F3DE11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321544C0-9478-43DB-88DD-5975BF57D5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F995ACBB-C684-4B93-98AC-EBDAA711251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9E51851-90A7-4518-8C06-3FC1676C65BE}" type="slidenum">
              <a:rPr lang="es-PR" altLang="es-PR"/>
              <a:pPr algn="r" eaLnBrk="1" hangingPunct="1">
                <a:spcBef>
                  <a:spcPct val="0"/>
                </a:spcBef>
              </a:pPr>
              <a:t>56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>
            <a:extLst>
              <a:ext uri="{FF2B5EF4-FFF2-40B4-BE49-F238E27FC236}">
                <a16:creationId xmlns:a16="http://schemas.microsoft.com/office/drawing/2014/main" id="{0E5853AA-E13C-40DD-8763-43B5D4349A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>
            <a:extLst>
              <a:ext uri="{FF2B5EF4-FFF2-40B4-BE49-F238E27FC236}">
                <a16:creationId xmlns:a16="http://schemas.microsoft.com/office/drawing/2014/main" id="{948698FD-CAF4-4C27-AEA8-1E74B3DC16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A5E23FB8-BBB7-4184-BF20-6ECD682B0AE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DFD715D-54AB-4FF0-B611-B0460769E404}" type="slidenum">
              <a:rPr lang="es-PR" altLang="es-PR"/>
              <a:pPr algn="r" eaLnBrk="1" hangingPunct="1">
                <a:spcBef>
                  <a:spcPct val="0"/>
                </a:spcBef>
              </a:pPr>
              <a:t>57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>
            <a:extLst>
              <a:ext uri="{FF2B5EF4-FFF2-40B4-BE49-F238E27FC236}">
                <a16:creationId xmlns:a16="http://schemas.microsoft.com/office/drawing/2014/main" id="{0945CFFA-F346-410C-B6D9-D1E86ED493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>
            <a:extLst>
              <a:ext uri="{FF2B5EF4-FFF2-40B4-BE49-F238E27FC236}">
                <a16:creationId xmlns:a16="http://schemas.microsoft.com/office/drawing/2014/main" id="{5FB27902-04C5-43FB-BD3F-61D9F02390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4932" name="Slide Number Placeholder 3">
            <a:extLst>
              <a:ext uri="{FF2B5EF4-FFF2-40B4-BE49-F238E27FC236}">
                <a16:creationId xmlns:a16="http://schemas.microsoft.com/office/drawing/2014/main" id="{898FFF61-FAAF-4E13-B48C-EBDCA852A38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6CE7E78-D752-4284-AECC-7AEDAC6E188B}" type="slidenum">
              <a:rPr lang="es-PR" altLang="es-PR"/>
              <a:pPr algn="r" eaLnBrk="1" hangingPunct="1">
                <a:spcBef>
                  <a:spcPct val="0"/>
                </a:spcBef>
              </a:pPr>
              <a:t>58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>
            <a:extLst>
              <a:ext uri="{FF2B5EF4-FFF2-40B4-BE49-F238E27FC236}">
                <a16:creationId xmlns:a16="http://schemas.microsoft.com/office/drawing/2014/main" id="{6BCFC8AE-DC76-4825-B48F-D9E5A9EF15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>
            <a:extLst>
              <a:ext uri="{FF2B5EF4-FFF2-40B4-BE49-F238E27FC236}">
                <a16:creationId xmlns:a16="http://schemas.microsoft.com/office/drawing/2014/main" id="{D89D2DB8-F793-40AB-AF63-78CB30AE19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6980" name="Slide Number Placeholder 3">
            <a:extLst>
              <a:ext uri="{FF2B5EF4-FFF2-40B4-BE49-F238E27FC236}">
                <a16:creationId xmlns:a16="http://schemas.microsoft.com/office/drawing/2014/main" id="{53CE6183-03FD-4273-BEDD-F72651377F5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42B9068-ADDF-43B1-A64E-2D1AD49DF1ED}" type="slidenum">
              <a:rPr lang="es-PR" altLang="es-PR"/>
              <a:pPr algn="r" eaLnBrk="1" hangingPunct="1">
                <a:spcBef>
                  <a:spcPct val="0"/>
                </a:spcBef>
              </a:pPr>
              <a:t>59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3F93B56-003D-462B-8E57-D9689586CF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1F61D9CD-ACFA-4EFD-94A4-642B3AAA9F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9503760D-A86F-439C-AB5B-1D4744A3871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D20C9B-7491-4507-876E-9E6D353FFA48}" type="slidenum">
              <a:rPr lang="es-PR" altLang="es-PR"/>
              <a:pPr algn="r" eaLnBrk="1" hangingPunct="1">
                <a:spcBef>
                  <a:spcPct val="0"/>
                </a:spcBef>
              </a:pPr>
              <a:t>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>
            <a:extLst>
              <a:ext uri="{FF2B5EF4-FFF2-40B4-BE49-F238E27FC236}">
                <a16:creationId xmlns:a16="http://schemas.microsoft.com/office/drawing/2014/main" id="{D777B56F-72A7-402F-95F8-3D9B1E8B29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>
            <a:extLst>
              <a:ext uri="{FF2B5EF4-FFF2-40B4-BE49-F238E27FC236}">
                <a16:creationId xmlns:a16="http://schemas.microsoft.com/office/drawing/2014/main" id="{33EE647A-5E47-42D9-B2F4-EA613A1EF9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9028" name="Slide Number Placeholder 3">
            <a:extLst>
              <a:ext uri="{FF2B5EF4-FFF2-40B4-BE49-F238E27FC236}">
                <a16:creationId xmlns:a16="http://schemas.microsoft.com/office/drawing/2014/main" id="{634BF10B-79A8-4996-95E6-D2FD306EBB0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2DF1B49-D2D6-4F4B-92E2-7111DBF6A3DE}" type="slidenum">
              <a:rPr lang="es-PR" altLang="es-PR"/>
              <a:pPr algn="r" eaLnBrk="1" hangingPunct="1">
                <a:spcBef>
                  <a:spcPct val="0"/>
                </a:spcBef>
              </a:pPr>
              <a:t>60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>
            <a:extLst>
              <a:ext uri="{FF2B5EF4-FFF2-40B4-BE49-F238E27FC236}">
                <a16:creationId xmlns:a16="http://schemas.microsoft.com/office/drawing/2014/main" id="{0C684FE6-F499-44B1-91D7-848FD2D2BE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>
            <a:extLst>
              <a:ext uri="{FF2B5EF4-FFF2-40B4-BE49-F238E27FC236}">
                <a16:creationId xmlns:a16="http://schemas.microsoft.com/office/drawing/2014/main" id="{4F6408B0-B48B-4346-8690-811307928B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1076" name="Slide Number Placeholder 3">
            <a:extLst>
              <a:ext uri="{FF2B5EF4-FFF2-40B4-BE49-F238E27FC236}">
                <a16:creationId xmlns:a16="http://schemas.microsoft.com/office/drawing/2014/main" id="{61C0EF06-5534-4B17-AD03-FD28EB12A53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BBEA0D0-969F-41D3-9170-2783DF5F1C74}" type="slidenum">
              <a:rPr lang="es-PR" altLang="es-PR"/>
              <a:pPr algn="r" eaLnBrk="1" hangingPunct="1">
                <a:spcBef>
                  <a:spcPct val="0"/>
                </a:spcBef>
              </a:pPr>
              <a:t>61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>
            <a:extLst>
              <a:ext uri="{FF2B5EF4-FFF2-40B4-BE49-F238E27FC236}">
                <a16:creationId xmlns:a16="http://schemas.microsoft.com/office/drawing/2014/main" id="{B1AA3260-7F2C-477A-A3F5-1AD28ED91A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>
            <a:extLst>
              <a:ext uri="{FF2B5EF4-FFF2-40B4-BE49-F238E27FC236}">
                <a16:creationId xmlns:a16="http://schemas.microsoft.com/office/drawing/2014/main" id="{6B7C03E3-6D56-4DDC-9D03-B399B02684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2996" name="Slide Number Placeholder 3">
            <a:extLst>
              <a:ext uri="{FF2B5EF4-FFF2-40B4-BE49-F238E27FC236}">
                <a16:creationId xmlns:a16="http://schemas.microsoft.com/office/drawing/2014/main" id="{52798517-84EA-4E83-9450-DF00B9C183E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75F6B68-8CFC-4D37-884F-67DD54BFB3F7}" type="slidenum">
              <a:rPr lang="es-PR" altLang="es-PR"/>
              <a:pPr algn="r" eaLnBrk="1" hangingPunct="1">
                <a:spcBef>
                  <a:spcPct val="0"/>
                </a:spcBef>
              </a:pPr>
              <a:t>62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>
            <a:extLst>
              <a:ext uri="{FF2B5EF4-FFF2-40B4-BE49-F238E27FC236}">
                <a16:creationId xmlns:a16="http://schemas.microsoft.com/office/drawing/2014/main" id="{98DC30D3-8C52-456A-99F3-3164F85943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Notes Placeholder 2">
            <a:extLst>
              <a:ext uri="{FF2B5EF4-FFF2-40B4-BE49-F238E27FC236}">
                <a16:creationId xmlns:a16="http://schemas.microsoft.com/office/drawing/2014/main" id="{48659565-8A89-40CC-9574-C61C594FE0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5044" name="Slide Number Placeholder 3">
            <a:extLst>
              <a:ext uri="{FF2B5EF4-FFF2-40B4-BE49-F238E27FC236}">
                <a16:creationId xmlns:a16="http://schemas.microsoft.com/office/drawing/2014/main" id="{D90E8BB0-B15B-4283-BC3B-74073F8738B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3A6DE8-1E2F-4EA9-90C3-F7F2C6AD5875}" type="slidenum">
              <a:rPr lang="es-PR" altLang="es-PR"/>
              <a:pPr algn="r" eaLnBrk="1" hangingPunct="1">
                <a:spcBef>
                  <a:spcPct val="0"/>
                </a:spcBef>
              </a:pPr>
              <a:t>63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>
            <a:extLst>
              <a:ext uri="{FF2B5EF4-FFF2-40B4-BE49-F238E27FC236}">
                <a16:creationId xmlns:a16="http://schemas.microsoft.com/office/drawing/2014/main" id="{B894A938-1D78-4972-80CB-97291874A1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Notes Placeholder 2">
            <a:extLst>
              <a:ext uri="{FF2B5EF4-FFF2-40B4-BE49-F238E27FC236}">
                <a16:creationId xmlns:a16="http://schemas.microsoft.com/office/drawing/2014/main" id="{F2755BCB-DD31-4ED2-B1B5-EEF552384F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7092" name="Slide Number Placeholder 3">
            <a:extLst>
              <a:ext uri="{FF2B5EF4-FFF2-40B4-BE49-F238E27FC236}">
                <a16:creationId xmlns:a16="http://schemas.microsoft.com/office/drawing/2014/main" id="{8F006730-D5EB-408D-9128-79B0CAE48DC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F599FCC-0371-4EE9-BC41-1F6103DE20F7}" type="slidenum">
              <a:rPr lang="es-PR" altLang="es-PR"/>
              <a:pPr algn="r" eaLnBrk="1" hangingPunct="1">
                <a:spcBef>
                  <a:spcPct val="0"/>
                </a:spcBef>
              </a:pPr>
              <a:t>64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>
            <a:extLst>
              <a:ext uri="{FF2B5EF4-FFF2-40B4-BE49-F238E27FC236}">
                <a16:creationId xmlns:a16="http://schemas.microsoft.com/office/drawing/2014/main" id="{283099EE-678E-43D9-9C19-9AED008204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Notes Placeholder 2">
            <a:extLst>
              <a:ext uri="{FF2B5EF4-FFF2-40B4-BE49-F238E27FC236}">
                <a16:creationId xmlns:a16="http://schemas.microsoft.com/office/drawing/2014/main" id="{255D0114-F9C5-480D-BB9B-3C625D8E88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9140" name="Slide Number Placeholder 3">
            <a:extLst>
              <a:ext uri="{FF2B5EF4-FFF2-40B4-BE49-F238E27FC236}">
                <a16:creationId xmlns:a16="http://schemas.microsoft.com/office/drawing/2014/main" id="{269DCC47-F8E0-4D17-96B5-533BF6DAB48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1C910C3-4F12-4A8C-BE4D-3A4EBDB35A28}" type="slidenum">
              <a:rPr lang="es-PR" altLang="es-PR"/>
              <a:pPr algn="r" eaLnBrk="1" hangingPunct="1">
                <a:spcBef>
                  <a:spcPct val="0"/>
                </a:spcBef>
              </a:pPr>
              <a:t>65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>
            <a:extLst>
              <a:ext uri="{FF2B5EF4-FFF2-40B4-BE49-F238E27FC236}">
                <a16:creationId xmlns:a16="http://schemas.microsoft.com/office/drawing/2014/main" id="{DB2996FC-B49F-44B8-B932-45E1541548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Notes Placeholder 2">
            <a:extLst>
              <a:ext uri="{FF2B5EF4-FFF2-40B4-BE49-F238E27FC236}">
                <a16:creationId xmlns:a16="http://schemas.microsoft.com/office/drawing/2014/main" id="{6BC1296D-DDE8-4F4C-80A4-30906FEA33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1188" name="Slide Number Placeholder 3">
            <a:extLst>
              <a:ext uri="{FF2B5EF4-FFF2-40B4-BE49-F238E27FC236}">
                <a16:creationId xmlns:a16="http://schemas.microsoft.com/office/drawing/2014/main" id="{15C770C5-4341-4F6E-8B7B-E082CC9AE74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ADE0C07-0924-46C7-9AD5-7CB7A7B295C6}" type="slidenum">
              <a:rPr lang="es-PR" altLang="es-PR"/>
              <a:pPr algn="r" eaLnBrk="1" hangingPunct="1">
                <a:spcBef>
                  <a:spcPct val="0"/>
                </a:spcBef>
              </a:pPr>
              <a:t>66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>
            <a:extLst>
              <a:ext uri="{FF2B5EF4-FFF2-40B4-BE49-F238E27FC236}">
                <a16:creationId xmlns:a16="http://schemas.microsoft.com/office/drawing/2014/main" id="{340AD2F0-8329-4678-835D-EC124CD5FB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5" name="Notes Placeholder 2">
            <a:extLst>
              <a:ext uri="{FF2B5EF4-FFF2-40B4-BE49-F238E27FC236}">
                <a16:creationId xmlns:a16="http://schemas.microsoft.com/office/drawing/2014/main" id="{C0219FF5-6D27-4E40-AC3D-590CFB3300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3236" name="Slide Number Placeholder 3">
            <a:extLst>
              <a:ext uri="{FF2B5EF4-FFF2-40B4-BE49-F238E27FC236}">
                <a16:creationId xmlns:a16="http://schemas.microsoft.com/office/drawing/2014/main" id="{59B29C24-644F-4E3D-BB69-E36A8D19D0A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1553787-851F-4A88-B132-68B239E4F79A}" type="slidenum">
              <a:rPr lang="es-PR" altLang="es-PR"/>
              <a:pPr algn="r" eaLnBrk="1" hangingPunct="1">
                <a:spcBef>
                  <a:spcPct val="0"/>
                </a:spcBef>
              </a:pPr>
              <a:t>67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>
            <a:extLst>
              <a:ext uri="{FF2B5EF4-FFF2-40B4-BE49-F238E27FC236}">
                <a16:creationId xmlns:a16="http://schemas.microsoft.com/office/drawing/2014/main" id="{B14A93F1-9F63-4F25-A596-41303E1B89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3" name="Notes Placeholder 2">
            <a:extLst>
              <a:ext uri="{FF2B5EF4-FFF2-40B4-BE49-F238E27FC236}">
                <a16:creationId xmlns:a16="http://schemas.microsoft.com/office/drawing/2014/main" id="{79A5E693-DC1A-4D50-B351-07F34928D8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5284" name="Slide Number Placeholder 3">
            <a:extLst>
              <a:ext uri="{FF2B5EF4-FFF2-40B4-BE49-F238E27FC236}">
                <a16:creationId xmlns:a16="http://schemas.microsoft.com/office/drawing/2014/main" id="{93F282E8-8E7E-41F0-98B8-8A3C31BAC51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D2DEA3-E547-4F8E-B054-94E88419F491}" type="slidenum">
              <a:rPr lang="es-PR" altLang="es-PR"/>
              <a:pPr algn="r" eaLnBrk="1" hangingPunct="1">
                <a:spcBef>
                  <a:spcPct val="0"/>
                </a:spcBef>
              </a:pPr>
              <a:t>68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>
            <a:extLst>
              <a:ext uri="{FF2B5EF4-FFF2-40B4-BE49-F238E27FC236}">
                <a16:creationId xmlns:a16="http://schemas.microsoft.com/office/drawing/2014/main" id="{2533B276-132F-433D-BE9A-2886311545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Notes Placeholder 2">
            <a:extLst>
              <a:ext uri="{FF2B5EF4-FFF2-40B4-BE49-F238E27FC236}">
                <a16:creationId xmlns:a16="http://schemas.microsoft.com/office/drawing/2014/main" id="{53DBEE51-820C-44A8-9E1A-99231A74E4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7332" name="Slide Number Placeholder 3">
            <a:extLst>
              <a:ext uri="{FF2B5EF4-FFF2-40B4-BE49-F238E27FC236}">
                <a16:creationId xmlns:a16="http://schemas.microsoft.com/office/drawing/2014/main" id="{38FBF90D-7C37-4B46-8E10-5072F31F8D4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FB7120C-2491-4913-9E7A-12DD46F6474B}" type="slidenum">
              <a:rPr lang="es-PR" altLang="es-PR"/>
              <a:pPr algn="r" eaLnBrk="1" hangingPunct="1">
                <a:spcBef>
                  <a:spcPct val="0"/>
                </a:spcBef>
              </a:pPr>
              <a:t>69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39A62ADE-23F3-48B0-B1A5-AE11D191E4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9178730C-3793-481F-8E9D-CA9FCD5630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54BC3923-BCE3-4683-924E-F57D78A12E7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C78E720-AE00-43AE-97E2-3CCD972D27B3}" type="slidenum">
              <a:rPr lang="es-PR" altLang="es-PR"/>
              <a:pPr algn="r" eaLnBrk="1" hangingPunct="1">
                <a:spcBef>
                  <a:spcPct val="0"/>
                </a:spcBef>
              </a:pPr>
              <a:t>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>
            <a:extLst>
              <a:ext uri="{FF2B5EF4-FFF2-40B4-BE49-F238E27FC236}">
                <a16:creationId xmlns:a16="http://schemas.microsoft.com/office/drawing/2014/main" id="{C0066404-0DCB-46A7-B66E-818491C339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Notes Placeholder 2">
            <a:extLst>
              <a:ext uri="{FF2B5EF4-FFF2-40B4-BE49-F238E27FC236}">
                <a16:creationId xmlns:a16="http://schemas.microsoft.com/office/drawing/2014/main" id="{FB87F707-D6AC-404D-AA3D-3D3DE6DCC6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9380" name="Slide Number Placeholder 3">
            <a:extLst>
              <a:ext uri="{FF2B5EF4-FFF2-40B4-BE49-F238E27FC236}">
                <a16:creationId xmlns:a16="http://schemas.microsoft.com/office/drawing/2014/main" id="{CDEACF46-97CC-4959-986F-EEDF47471C8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9BA3C17-D0A8-4951-A5C5-62BD605DEDF4}" type="slidenum">
              <a:rPr lang="es-PR" altLang="es-PR"/>
              <a:pPr algn="r" eaLnBrk="1" hangingPunct="1">
                <a:spcBef>
                  <a:spcPct val="0"/>
                </a:spcBef>
              </a:pPr>
              <a:t>70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>
            <a:extLst>
              <a:ext uri="{FF2B5EF4-FFF2-40B4-BE49-F238E27FC236}">
                <a16:creationId xmlns:a16="http://schemas.microsoft.com/office/drawing/2014/main" id="{36DC9109-A0CD-4978-8C41-800EE42633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7" name="Notes Placeholder 2">
            <a:extLst>
              <a:ext uri="{FF2B5EF4-FFF2-40B4-BE49-F238E27FC236}">
                <a16:creationId xmlns:a16="http://schemas.microsoft.com/office/drawing/2014/main" id="{A514BC7E-308D-4D93-AEC0-DD0164BCD0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1428" name="Slide Number Placeholder 3">
            <a:extLst>
              <a:ext uri="{FF2B5EF4-FFF2-40B4-BE49-F238E27FC236}">
                <a16:creationId xmlns:a16="http://schemas.microsoft.com/office/drawing/2014/main" id="{38F59B6C-41B4-4793-8483-DC7F212FE14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ADCF6CE-E0E5-4D76-A18C-E820F9428CAC}" type="slidenum">
              <a:rPr lang="es-PR" altLang="es-PR"/>
              <a:pPr algn="r" eaLnBrk="1" hangingPunct="1">
                <a:spcBef>
                  <a:spcPct val="0"/>
                </a:spcBef>
              </a:pPr>
              <a:t>71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>
            <a:extLst>
              <a:ext uri="{FF2B5EF4-FFF2-40B4-BE49-F238E27FC236}">
                <a16:creationId xmlns:a16="http://schemas.microsoft.com/office/drawing/2014/main" id="{8211004D-C3E8-4610-AE71-5CB630AD8F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Notes Placeholder 2">
            <a:extLst>
              <a:ext uri="{FF2B5EF4-FFF2-40B4-BE49-F238E27FC236}">
                <a16:creationId xmlns:a16="http://schemas.microsoft.com/office/drawing/2014/main" id="{7AD7DF35-3E56-420B-ADC9-DA8ADAF8EF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3476" name="Slide Number Placeholder 3">
            <a:extLst>
              <a:ext uri="{FF2B5EF4-FFF2-40B4-BE49-F238E27FC236}">
                <a16:creationId xmlns:a16="http://schemas.microsoft.com/office/drawing/2014/main" id="{255051A5-084F-4D28-AB33-0EABF92AE63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7036351-C394-47FB-B0DC-79BC54C8532D}" type="slidenum">
              <a:rPr lang="es-PR" altLang="es-PR"/>
              <a:pPr algn="r" eaLnBrk="1" hangingPunct="1">
                <a:spcBef>
                  <a:spcPct val="0"/>
                </a:spcBef>
              </a:pPr>
              <a:t>72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>
            <a:extLst>
              <a:ext uri="{FF2B5EF4-FFF2-40B4-BE49-F238E27FC236}">
                <a16:creationId xmlns:a16="http://schemas.microsoft.com/office/drawing/2014/main" id="{39CAFD2D-2747-4575-9307-615FF1C843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23" name="Notes Placeholder 2">
            <a:extLst>
              <a:ext uri="{FF2B5EF4-FFF2-40B4-BE49-F238E27FC236}">
                <a16:creationId xmlns:a16="http://schemas.microsoft.com/office/drawing/2014/main" id="{30A7B321-B529-4440-8980-2DBDFB7A33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5524" name="Slide Number Placeholder 3">
            <a:extLst>
              <a:ext uri="{FF2B5EF4-FFF2-40B4-BE49-F238E27FC236}">
                <a16:creationId xmlns:a16="http://schemas.microsoft.com/office/drawing/2014/main" id="{E84651AF-43AE-48C7-BA77-B2E7515CAB3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87894C1-99D9-4424-A06A-144BE8A89641}" type="slidenum">
              <a:rPr lang="es-PR" altLang="es-PR"/>
              <a:pPr algn="r" eaLnBrk="1" hangingPunct="1">
                <a:spcBef>
                  <a:spcPct val="0"/>
                </a:spcBef>
              </a:pPr>
              <a:t>73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>
            <a:extLst>
              <a:ext uri="{FF2B5EF4-FFF2-40B4-BE49-F238E27FC236}">
                <a16:creationId xmlns:a16="http://schemas.microsoft.com/office/drawing/2014/main" id="{EA7729A6-0575-4EF5-BA48-2216948D38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Notes Placeholder 2">
            <a:extLst>
              <a:ext uri="{FF2B5EF4-FFF2-40B4-BE49-F238E27FC236}">
                <a16:creationId xmlns:a16="http://schemas.microsoft.com/office/drawing/2014/main" id="{B34A9AFC-A6FC-4C17-89B0-8BBDBFED30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7572" name="Slide Number Placeholder 3">
            <a:extLst>
              <a:ext uri="{FF2B5EF4-FFF2-40B4-BE49-F238E27FC236}">
                <a16:creationId xmlns:a16="http://schemas.microsoft.com/office/drawing/2014/main" id="{EB451580-237C-4C96-ABEA-C39FD032EF4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A5AFFC6-8B53-46B8-B509-4B991084BC83}" type="slidenum">
              <a:rPr lang="es-PR" altLang="es-PR"/>
              <a:pPr algn="r" eaLnBrk="1" hangingPunct="1">
                <a:spcBef>
                  <a:spcPct val="0"/>
                </a:spcBef>
              </a:pPr>
              <a:t>74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>
            <a:extLst>
              <a:ext uri="{FF2B5EF4-FFF2-40B4-BE49-F238E27FC236}">
                <a16:creationId xmlns:a16="http://schemas.microsoft.com/office/drawing/2014/main" id="{90FDE16D-76CC-4A69-864F-27E7F39231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>
            <a:extLst>
              <a:ext uri="{FF2B5EF4-FFF2-40B4-BE49-F238E27FC236}">
                <a16:creationId xmlns:a16="http://schemas.microsoft.com/office/drawing/2014/main" id="{005DF2B4-C79E-48CA-B444-5A3A4E062A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9620" name="Slide Number Placeholder 3">
            <a:extLst>
              <a:ext uri="{FF2B5EF4-FFF2-40B4-BE49-F238E27FC236}">
                <a16:creationId xmlns:a16="http://schemas.microsoft.com/office/drawing/2014/main" id="{2B1CD531-602F-4176-81EF-52979C652EF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F8028D3-2036-4163-9E6A-BF6040ECEB88}" type="slidenum">
              <a:rPr lang="es-PR" altLang="es-PR"/>
              <a:pPr algn="r" eaLnBrk="1" hangingPunct="1">
                <a:spcBef>
                  <a:spcPct val="0"/>
                </a:spcBef>
              </a:pPr>
              <a:t>75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>
            <a:extLst>
              <a:ext uri="{FF2B5EF4-FFF2-40B4-BE49-F238E27FC236}">
                <a16:creationId xmlns:a16="http://schemas.microsoft.com/office/drawing/2014/main" id="{576DEA1C-100A-4098-98B1-FDCCEEC91B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Notes Placeholder 2">
            <a:extLst>
              <a:ext uri="{FF2B5EF4-FFF2-40B4-BE49-F238E27FC236}">
                <a16:creationId xmlns:a16="http://schemas.microsoft.com/office/drawing/2014/main" id="{4B57C2A1-F1AE-4DF6-AC26-35FFD6225B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1668" name="Slide Number Placeholder 3">
            <a:extLst>
              <a:ext uri="{FF2B5EF4-FFF2-40B4-BE49-F238E27FC236}">
                <a16:creationId xmlns:a16="http://schemas.microsoft.com/office/drawing/2014/main" id="{B4640185-FF72-420D-B235-26D7193D12E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A1A976-434D-4BCE-BA7D-F7091E56A1D1}" type="slidenum">
              <a:rPr lang="es-PR" altLang="es-PR"/>
              <a:pPr algn="r" eaLnBrk="1" hangingPunct="1">
                <a:spcBef>
                  <a:spcPct val="0"/>
                </a:spcBef>
              </a:pPr>
              <a:t>76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>
            <a:extLst>
              <a:ext uri="{FF2B5EF4-FFF2-40B4-BE49-F238E27FC236}">
                <a16:creationId xmlns:a16="http://schemas.microsoft.com/office/drawing/2014/main" id="{01D7ECEA-8494-470A-A54D-BF4042C368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5" name="Notes Placeholder 2">
            <a:extLst>
              <a:ext uri="{FF2B5EF4-FFF2-40B4-BE49-F238E27FC236}">
                <a16:creationId xmlns:a16="http://schemas.microsoft.com/office/drawing/2014/main" id="{903176BE-341C-409A-9D77-C0AB3E413B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3716" name="Slide Number Placeholder 3">
            <a:extLst>
              <a:ext uri="{FF2B5EF4-FFF2-40B4-BE49-F238E27FC236}">
                <a16:creationId xmlns:a16="http://schemas.microsoft.com/office/drawing/2014/main" id="{E84A6871-9C1F-411F-B69E-0ACDAD9C696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5BDBE8-3594-489C-8CD0-44D07BA6F8D3}" type="slidenum">
              <a:rPr lang="es-PR" altLang="es-PR"/>
              <a:pPr algn="r" eaLnBrk="1" hangingPunct="1">
                <a:spcBef>
                  <a:spcPct val="0"/>
                </a:spcBef>
              </a:pPr>
              <a:t>77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>
            <a:extLst>
              <a:ext uri="{FF2B5EF4-FFF2-40B4-BE49-F238E27FC236}">
                <a16:creationId xmlns:a16="http://schemas.microsoft.com/office/drawing/2014/main" id="{4B9380AB-84C7-441B-8585-BA9D4BAA69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63" name="Notes Placeholder 2">
            <a:extLst>
              <a:ext uri="{FF2B5EF4-FFF2-40B4-BE49-F238E27FC236}">
                <a16:creationId xmlns:a16="http://schemas.microsoft.com/office/drawing/2014/main" id="{082A61FC-D229-4297-B25F-4739C46727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5764" name="Slide Number Placeholder 3">
            <a:extLst>
              <a:ext uri="{FF2B5EF4-FFF2-40B4-BE49-F238E27FC236}">
                <a16:creationId xmlns:a16="http://schemas.microsoft.com/office/drawing/2014/main" id="{242BCC9F-FFD9-4E39-BE95-C66FE04265C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C4A0544-0C5F-4BBA-8E1C-12C020D2BED1}" type="slidenum">
              <a:rPr lang="es-PR" altLang="es-PR"/>
              <a:pPr algn="r" eaLnBrk="1" hangingPunct="1">
                <a:spcBef>
                  <a:spcPct val="0"/>
                </a:spcBef>
              </a:pPr>
              <a:t>78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>
            <a:extLst>
              <a:ext uri="{FF2B5EF4-FFF2-40B4-BE49-F238E27FC236}">
                <a16:creationId xmlns:a16="http://schemas.microsoft.com/office/drawing/2014/main" id="{7496C594-5BEE-4052-9949-D9C9FCE1A4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Notes Placeholder 2">
            <a:extLst>
              <a:ext uri="{FF2B5EF4-FFF2-40B4-BE49-F238E27FC236}">
                <a16:creationId xmlns:a16="http://schemas.microsoft.com/office/drawing/2014/main" id="{1C8C9995-8633-4312-8076-7066377C84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7812" name="Slide Number Placeholder 3">
            <a:extLst>
              <a:ext uri="{FF2B5EF4-FFF2-40B4-BE49-F238E27FC236}">
                <a16:creationId xmlns:a16="http://schemas.microsoft.com/office/drawing/2014/main" id="{D07D8B51-8162-4383-81A9-C5682510A9E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4DA4FE2-F481-47AF-A770-F4079B57CA47}" type="slidenum">
              <a:rPr lang="es-PR" altLang="es-PR"/>
              <a:pPr algn="r" eaLnBrk="1" hangingPunct="1">
                <a:spcBef>
                  <a:spcPct val="0"/>
                </a:spcBef>
              </a:pPr>
              <a:t>79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9F2CB6FE-7CB9-49DA-8971-CC24B72A84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BBFEE73-FBB3-4314-B5B4-B62083914C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A2BA30F5-BF6C-47AA-908B-7FCA9C1CD41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3F29EEB-7E41-4690-AF85-0CB744647AE8}" type="slidenum">
              <a:rPr lang="es-PR" altLang="es-PR"/>
              <a:pPr algn="r" eaLnBrk="1" hangingPunct="1">
                <a:spcBef>
                  <a:spcPct val="0"/>
                </a:spcBef>
              </a:pPr>
              <a:t>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>
            <a:extLst>
              <a:ext uri="{FF2B5EF4-FFF2-40B4-BE49-F238E27FC236}">
                <a16:creationId xmlns:a16="http://schemas.microsoft.com/office/drawing/2014/main" id="{19DB0906-9E60-4F11-BF71-8B1A8ED80B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59" name="Notes Placeholder 2">
            <a:extLst>
              <a:ext uri="{FF2B5EF4-FFF2-40B4-BE49-F238E27FC236}">
                <a16:creationId xmlns:a16="http://schemas.microsoft.com/office/drawing/2014/main" id="{E134A617-4136-4A28-AD2B-4B615EAE12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9860" name="Slide Number Placeholder 3">
            <a:extLst>
              <a:ext uri="{FF2B5EF4-FFF2-40B4-BE49-F238E27FC236}">
                <a16:creationId xmlns:a16="http://schemas.microsoft.com/office/drawing/2014/main" id="{9011834F-3B95-4CB8-892B-A0753CA06A2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72E60A8-B83E-41DE-ACDE-70301D51E81B}" type="slidenum">
              <a:rPr lang="es-PR" altLang="es-PR"/>
              <a:pPr algn="r" eaLnBrk="1" hangingPunct="1">
                <a:spcBef>
                  <a:spcPct val="0"/>
                </a:spcBef>
              </a:pPr>
              <a:t>80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>
            <a:extLst>
              <a:ext uri="{FF2B5EF4-FFF2-40B4-BE49-F238E27FC236}">
                <a16:creationId xmlns:a16="http://schemas.microsoft.com/office/drawing/2014/main" id="{AE7C15AC-4223-4F72-895B-4C08B3FBF5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7" name="Notes Placeholder 2">
            <a:extLst>
              <a:ext uri="{FF2B5EF4-FFF2-40B4-BE49-F238E27FC236}">
                <a16:creationId xmlns:a16="http://schemas.microsoft.com/office/drawing/2014/main" id="{652F55D1-C2B5-479C-B461-FC6CF3ADCE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51908" name="Slide Number Placeholder 3">
            <a:extLst>
              <a:ext uri="{FF2B5EF4-FFF2-40B4-BE49-F238E27FC236}">
                <a16:creationId xmlns:a16="http://schemas.microsoft.com/office/drawing/2014/main" id="{EA055CDF-E0F2-4474-B2DC-14F0C717BC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347D045-CA3E-464A-A446-C766618EBEC8}" type="slidenum">
              <a:rPr lang="es-PR" altLang="es-PR"/>
              <a:pPr algn="r" eaLnBrk="1" hangingPunct="1">
                <a:spcBef>
                  <a:spcPct val="0"/>
                </a:spcBef>
              </a:pPr>
              <a:t>81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>
            <a:extLst>
              <a:ext uri="{FF2B5EF4-FFF2-40B4-BE49-F238E27FC236}">
                <a16:creationId xmlns:a16="http://schemas.microsoft.com/office/drawing/2014/main" id="{D1643925-5753-4F20-BAB1-268919C576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5" name="Notes Placeholder 2">
            <a:extLst>
              <a:ext uri="{FF2B5EF4-FFF2-40B4-BE49-F238E27FC236}">
                <a16:creationId xmlns:a16="http://schemas.microsoft.com/office/drawing/2014/main" id="{1006063C-D960-4C19-AD47-92BD41E6FF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53956" name="Slide Number Placeholder 3">
            <a:extLst>
              <a:ext uri="{FF2B5EF4-FFF2-40B4-BE49-F238E27FC236}">
                <a16:creationId xmlns:a16="http://schemas.microsoft.com/office/drawing/2014/main" id="{A6E8A2A8-29A3-4513-84EF-E7B8863FE39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422E54-9508-4A43-9F90-4C6BF3FFE350}" type="slidenum">
              <a:rPr lang="es-PR" altLang="es-PR"/>
              <a:pPr algn="r" eaLnBrk="1" hangingPunct="1">
                <a:spcBef>
                  <a:spcPct val="0"/>
                </a:spcBef>
              </a:pPr>
              <a:t>82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>
            <a:extLst>
              <a:ext uri="{FF2B5EF4-FFF2-40B4-BE49-F238E27FC236}">
                <a16:creationId xmlns:a16="http://schemas.microsoft.com/office/drawing/2014/main" id="{2C17EC92-42EB-4E03-9B65-04A0677D23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Notes Placeholder 2">
            <a:extLst>
              <a:ext uri="{FF2B5EF4-FFF2-40B4-BE49-F238E27FC236}">
                <a16:creationId xmlns:a16="http://schemas.microsoft.com/office/drawing/2014/main" id="{A24F93C2-4C53-43C7-AD9B-7CABDA3333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56004" name="Slide Number Placeholder 3">
            <a:extLst>
              <a:ext uri="{FF2B5EF4-FFF2-40B4-BE49-F238E27FC236}">
                <a16:creationId xmlns:a16="http://schemas.microsoft.com/office/drawing/2014/main" id="{89311F0A-3C7C-4C74-92BE-E00E57594F8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90A8D3-4A6B-4B6C-A230-8B67A7F5E5FC}" type="slidenum">
              <a:rPr lang="es-PR" altLang="es-PR"/>
              <a:pPr algn="r" eaLnBrk="1" hangingPunct="1">
                <a:spcBef>
                  <a:spcPct val="0"/>
                </a:spcBef>
              </a:pPr>
              <a:t>83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>
            <a:extLst>
              <a:ext uri="{FF2B5EF4-FFF2-40B4-BE49-F238E27FC236}">
                <a16:creationId xmlns:a16="http://schemas.microsoft.com/office/drawing/2014/main" id="{192942D5-1851-4501-980E-C670C15667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8051" name="Notes Placeholder 2">
            <a:extLst>
              <a:ext uri="{FF2B5EF4-FFF2-40B4-BE49-F238E27FC236}">
                <a16:creationId xmlns:a16="http://schemas.microsoft.com/office/drawing/2014/main" id="{BE7C3459-78B3-43D0-A70A-A75B5B5CE9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58052" name="Slide Number Placeholder 3">
            <a:extLst>
              <a:ext uri="{FF2B5EF4-FFF2-40B4-BE49-F238E27FC236}">
                <a16:creationId xmlns:a16="http://schemas.microsoft.com/office/drawing/2014/main" id="{64178DD0-F56B-4611-B179-5E6F2BA9242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0D16EA-094A-40A1-A754-5557198FFE96}" type="slidenum">
              <a:rPr lang="es-PR" altLang="es-PR"/>
              <a:pPr algn="r" eaLnBrk="1" hangingPunct="1">
                <a:spcBef>
                  <a:spcPct val="0"/>
                </a:spcBef>
              </a:pPr>
              <a:t>84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>
            <a:extLst>
              <a:ext uri="{FF2B5EF4-FFF2-40B4-BE49-F238E27FC236}">
                <a16:creationId xmlns:a16="http://schemas.microsoft.com/office/drawing/2014/main" id="{C69CCBCF-F229-4CCE-BB3C-8791C6A863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Notes Placeholder 2">
            <a:extLst>
              <a:ext uri="{FF2B5EF4-FFF2-40B4-BE49-F238E27FC236}">
                <a16:creationId xmlns:a16="http://schemas.microsoft.com/office/drawing/2014/main" id="{0C6A9C39-D30D-4AC4-98FC-D0C2C4263D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0100" name="Slide Number Placeholder 3">
            <a:extLst>
              <a:ext uri="{FF2B5EF4-FFF2-40B4-BE49-F238E27FC236}">
                <a16:creationId xmlns:a16="http://schemas.microsoft.com/office/drawing/2014/main" id="{44D1E86B-6327-4E7F-99A1-262B9A981B4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1EADCF-FA37-4997-9E34-BF4399CE04CE}" type="slidenum">
              <a:rPr lang="es-PR" altLang="es-PR"/>
              <a:pPr algn="r" eaLnBrk="1" hangingPunct="1">
                <a:spcBef>
                  <a:spcPct val="0"/>
                </a:spcBef>
              </a:pPr>
              <a:t>85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Slide Image Placeholder 1">
            <a:extLst>
              <a:ext uri="{FF2B5EF4-FFF2-40B4-BE49-F238E27FC236}">
                <a16:creationId xmlns:a16="http://schemas.microsoft.com/office/drawing/2014/main" id="{0E540C30-A3ED-451D-B29B-5301BFCBAF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2147" name="Notes Placeholder 2">
            <a:extLst>
              <a:ext uri="{FF2B5EF4-FFF2-40B4-BE49-F238E27FC236}">
                <a16:creationId xmlns:a16="http://schemas.microsoft.com/office/drawing/2014/main" id="{3E0B90B2-2505-4D5F-B2E6-EFB74997B4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2148" name="Slide Number Placeholder 3">
            <a:extLst>
              <a:ext uri="{FF2B5EF4-FFF2-40B4-BE49-F238E27FC236}">
                <a16:creationId xmlns:a16="http://schemas.microsoft.com/office/drawing/2014/main" id="{D621205E-5698-4597-ABC3-FC13F75D3B8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5A6E80-6820-4645-BC45-10BAAA969CC6}" type="slidenum">
              <a:rPr lang="es-PR" altLang="es-PR"/>
              <a:pPr algn="r" eaLnBrk="1" hangingPunct="1">
                <a:spcBef>
                  <a:spcPct val="0"/>
                </a:spcBef>
              </a:pPr>
              <a:t>86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>
            <a:extLst>
              <a:ext uri="{FF2B5EF4-FFF2-40B4-BE49-F238E27FC236}">
                <a16:creationId xmlns:a16="http://schemas.microsoft.com/office/drawing/2014/main" id="{EC54C142-10AD-4A92-8123-ED3C17DD91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5" name="Notes Placeholder 2">
            <a:extLst>
              <a:ext uri="{FF2B5EF4-FFF2-40B4-BE49-F238E27FC236}">
                <a16:creationId xmlns:a16="http://schemas.microsoft.com/office/drawing/2014/main" id="{F34AA67E-D80C-4758-BEDB-4A426A16B0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4196" name="Slide Number Placeholder 3">
            <a:extLst>
              <a:ext uri="{FF2B5EF4-FFF2-40B4-BE49-F238E27FC236}">
                <a16:creationId xmlns:a16="http://schemas.microsoft.com/office/drawing/2014/main" id="{DF1D8242-5483-4B20-AFCB-CF019751BAA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CABA027-29F3-48B6-8E2C-C0094C5EC1E1}" type="slidenum">
              <a:rPr lang="es-PR" altLang="es-PR"/>
              <a:pPr algn="r" eaLnBrk="1" hangingPunct="1">
                <a:spcBef>
                  <a:spcPct val="0"/>
                </a:spcBef>
              </a:pPr>
              <a:t>87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>
            <a:extLst>
              <a:ext uri="{FF2B5EF4-FFF2-40B4-BE49-F238E27FC236}">
                <a16:creationId xmlns:a16="http://schemas.microsoft.com/office/drawing/2014/main" id="{15B89557-2E4A-4DE7-B4B2-140F4249D5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3" name="Notes Placeholder 2">
            <a:extLst>
              <a:ext uri="{FF2B5EF4-FFF2-40B4-BE49-F238E27FC236}">
                <a16:creationId xmlns:a16="http://schemas.microsoft.com/office/drawing/2014/main" id="{033C12AB-4457-4A67-9350-932C2DDE2A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6244" name="Slide Number Placeholder 3">
            <a:extLst>
              <a:ext uri="{FF2B5EF4-FFF2-40B4-BE49-F238E27FC236}">
                <a16:creationId xmlns:a16="http://schemas.microsoft.com/office/drawing/2014/main" id="{5090F505-4484-446D-BEE6-6FB04D7325E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C5C2B6-AAE3-4AC5-877C-3896532ECDEC}" type="slidenum">
              <a:rPr lang="es-PR" altLang="es-PR"/>
              <a:pPr algn="r" eaLnBrk="1" hangingPunct="1">
                <a:spcBef>
                  <a:spcPct val="0"/>
                </a:spcBef>
              </a:pPr>
              <a:t>88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>
            <a:extLst>
              <a:ext uri="{FF2B5EF4-FFF2-40B4-BE49-F238E27FC236}">
                <a16:creationId xmlns:a16="http://schemas.microsoft.com/office/drawing/2014/main" id="{7D92EB98-88AF-4510-B46A-8332F6A4A5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1" name="Notes Placeholder 2">
            <a:extLst>
              <a:ext uri="{FF2B5EF4-FFF2-40B4-BE49-F238E27FC236}">
                <a16:creationId xmlns:a16="http://schemas.microsoft.com/office/drawing/2014/main" id="{C7AAB981-AEF0-4974-9DE8-F04B8E4C89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8292" name="Slide Number Placeholder 3">
            <a:extLst>
              <a:ext uri="{FF2B5EF4-FFF2-40B4-BE49-F238E27FC236}">
                <a16:creationId xmlns:a16="http://schemas.microsoft.com/office/drawing/2014/main" id="{BA3F1A6F-7952-4478-A5C5-EC3F74EC5F3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931614-7FC5-4860-B38A-896CA6D4B25C}" type="slidenum">
              <a:rPr lang="es-PR" altLang="es-PR"/>
              <a:pPr algn="r" eaLnBrk="1" hangingPunct="1">
                <a:spcBef>
                  <a:spcPct val="0"/>
                </a:spcBef>
              </a:pPr>
              <a:t>89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3252CB9A-3ED0-4B5E-A573-D8D57A6ED7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875EEE80-9518-4DA1-8775-D8A8CF8F6F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432A4DEF-21A5-4B45-8C39-3E09A393719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4A22A59-936A-4018-8F48-37786B3640E7}" type="slidenum">
              <a:rPr lang="es-PR" altLang="es-PR"/>
              <a:pPr algn="r" eaLnBrk="1" hangingPunct="1">
                <a:spcBef>
                  <a:spcPct val="0"/>
                </a:spcBef>
              </a:pPr>
              <a:t>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>
            <a:extLst>
              <a:ext uri="{FF2B5EF4-FFF2-40B4-BE49-F238E27FC236}">
                <a16:creationId xmlns:a16="http://schemas.microsoft.com/office/drawing/2014/main" id="{93034F9F-5328-4030-8C94-D4DACF7F2C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0339" name="Notes Placeholder 2">
            <a:extLst>
              <a:ext uri="{FF2B5EF4-FFF2-40B4-BE49-F238E27FC236}">
                <a16:creationId xmlns:a16="http://schemas.microsoft.com/office/drawing/2014/main" id="{FAF666EF-79A8-4381-84BF-FA0300111C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0340" name="Slide Number Placeholder 3">
            <a:extLst>
              <a:ext uri="{FF2B5EF4-FFF2-40B4-BE49-F238E27FC236}">
                <a16:creationId xmlns:a16="http://schemas.microsoft.com/office/drawing/2014/main" id="{6643483F-51AA-4F52-9161-86F3F8BAECE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0B748DF-BD1A-486B-8B81-053030315514}" type="slidenum">
              <a:rPr lang="es-PR" altLang="es-PR"/>
              <a:pPr algn="r" eaLnBrk="1" hangingPunct="1">
                <a:spcBef>
                  <a:spcPct val="0"/>
                </a:spcBef>
              </a:pPr>
              <a:t>90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>
            <a:extLst>
              <a:ext uri="{FF2B5EF4-FFF2-40B4-BE49-F238E27FC236}">
                <a16:creationId xmlns:a16="http://schemas.microsoft.com/office/drawing/2014/main" id="{72A937E6-43BB-4F66-BA54-9F1B8D196E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2387" name="Notes Placeholder 2">
            <a:extLst>
              <a:ext uri="{FF2B5EF4-FFF2-40B4-BE49-F238E27FC236}">
                <a16:creationId xmlns:a16="http://schemas.microsoft.com/office/drawing/2014/main" id="{2E2F7329-2300-4E49-93BB-DCC2A2E764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2388" name="Slide Number Placeholder 3">
            <a:extLst>
              <a:ext uri="{FF2B5EF4-FFF2-40B4-BE49-F238E27FC236}">
                <a16:creationId xmlns:a16="http://schemas.microsoft.com/office/drawing/2014/main" id="{289E5162-E245-48BC-9003-ABF7AEF7D00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22AAB30-6CFE-4893-95C4-DF8C6E9A77E4}" type="slidenum">
              <a:rPr lang="es-PR" altLang="es-PR"/>
              <a:pPr algn="r" eaLnBrk="1" hangingPunct="1">
                <a:spcBef>
                  <a:spcPct val="0"/>
                </a:spcBef>
              </a:pPr>
              <a:t>91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>
            <a:extLst>
              <a:ext uri="{FF2B5EF4-FFF2-40B4-BE49-F238E27FC236}">
                <a16:creationId xmlns:a16="http://schemas.microsoft.com/office/drawing/2014/main" id="{ADA860B5-CCDC-42C9-A4CF-31A10C06A9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4435" name="Notes Placeholder 2">
            <a:extLst>
              <a:ext uri="{FF2B5EF4-FFF2-40B4-BE49-F238E27FC236}">
                <a16:creationId xmlns:a16="http://schemas.microsoft.com/office/drawing/2014/main" id="{BBF0E747-CFB5-4E29-85EC-2754952665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4436" name="Slide Number Placeholder 3">
            <a:extLst>
              <a:ext uri="{FF2B5EF4-FFF2-40B4-BE49-F238E27FC236}">
                <a16:creationId xmlns:a16="http://schemas.microsoft.com/office/drawing/2014/main" id="{75AEAC34-B787-4A86-8587-21A2991164E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DC94BC-EB98-4B31-ADFB-6BA5CDFED693}" type="slidenum">
              <a:rPr lang="es-PR" altLang="es-PR"/>
              <a:pPr algn="r" eaLnBrk="1" hangingPunct="1">
                <a:spcBef>
                  <a:spcPct val="0"/>
                </a:spcBef>
              </a:pPr>
              <a:t>92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>
            <a:extLst>
              <a:ext uri="{FF2B5EF4-FFF2-40B4-BE49-F238E27FC236}">
                <a16:creationId xmlns:a16="http://schemas.microsoft.com/office/drawing/2014/main" id="{D267A3D6-2142-4975-9ED3-C6E574E991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483" name="Notes Placeholder 2">
            <a:extLst>
              <a:ext uri="{FF2B5EF4-FFF2-40B4-BE49-F238E27FC236}">
                <a16:creationId xmlns:a16="http://schemas.microsoft.com/office/drawing/2014/main" id="{B8CBA474-997A-43F7-813D-A1300DB506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6484" name="Slide Number Placeholder 3">
            <a:extLst>
              <a:ext uri="{FF2B5EF4-FFF2-40B4-BE49-F238E27FC236}">
                <a16:creationId xmlns:a16="http://schemas.microsoft.com/office/drawing/2014/main" id="{E4B20219-80BA-4DA0-B2E1-30FD616ACC0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5BCBCD-3B61-4401-840B-E5B43D99CAEE}" type="slidenum">
              <a:rPr lang="es-PR" altLang="es-PR"/>
              <a:pPr algn="r" eaLnBrk="1" hangingPunct="1">
                <a:spcBef>
                  <a:spcPct val="0"/>
                </a:spcBef>
              </a:pPr>
              <a:t>93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>
            <a:extLst>
              <a:ext uri="{FF2B5EF4-FFF2-40B4-BE49-F238E27FC236}">
                <a16:creationId xmlns:a16="http://schemas.microsoft.com/office/drawing/2014/main" id="{C465CC97-5E14-4923-8796-D5DF00C879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8531" name="Notes Placeholder 2">
            <a:extLst>
              <a:ext uri="{FF2B5EF4-FFF2-40B4-BE49-F238E27FC236}">
                <a16:creationId xmlns:a16="http://schemas.microsoft.com/office/drawing/2014/main" id="{63991260-4AC1-4DA0-BCC3-412C404B21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8532" name="Slide Number Placeholder 3">
            <a:extLst>
              <a:ext uri="{FF2B5EF4-FFF2-40B4-BE49-F238E27FC236}">
                <a16:creationId xmlns:a16="http://schemas.microsoft.com/office/drawing/2014/main" id="{78D26020-7F26-4258-BF8A-96C51B994C7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6C3A370-22B2-4121-8F69-15316541D1B1}" type="slidenum">
              <a:rPr lang="es-PR" altLang="es-PR"/>
              <a:pPr algn="r" eaLnBrk="1" hangingPunct="1">
                <a:spcBef>
                  <a:spcPct val="0"/>
                </a:spcBef>
              </a:pPr>
              <a:t>94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>
            <a:extLst>
              <a:ext uri="{FF2B5EF4-FFF2-40B4-BE49-F238E27FC236}">
                <a16:creationId xmlns:a16="http://schemas.microsoft.com/office/drawing/2014/main" id="{B65ED974-6AC5-4C55-A7BB-309D298074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0579" name="Notes Placeholder 2">
            <a:extLst>
              <a:ext uri="{FF2B5EF4-FFF2-40B4-BE49-F238E27FC236}">
                <a16:creationId xmlns:a16="http://schemas.microsoft.com/office/drawing/2014/main" id="{79C865F6-1A45-4E89-8A7C-7A7660459B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0580" name="Slide Number Placeholder 3">
            <a:extLst>
              <a:ext uri="{FF2B5EF4-FFF2-40B4-BE49-F238E27FC236}">
                <a16:creationId xmlns:a16="http://schemas.microsoft.com/office/drawing/2014/main" id="{B98CA42D-3BED-4FFC-B1C0-2B4632FDBCE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3D4685-DB27-40CA-9926-B9AA511C4347}" type="slidenum">
              <a:rPr lang="es-PR" altLang="es-PR"/>
              <a:pPr algn="r" eaLnBrk="1" hangingPunct="1">
                <a:spcBef>
                  <a:spcPct val="0"/>
                </a:spcBef>
              </a:pPr>
              <a:t>95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Image Placeholder 1">
            <a:extLst>
              <a:ext uri="{FF2B5EF4-FFF2-40B4-BE49-F238E27FC236}">
                <a16:creationId xmlns:a16="http://schemas.microsoft.com/office/drawing/2014/main" id="{8485ECE0-E873-409B-8AEE-B91A28CE09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2627" name="Notes Placeholder 2">
            <a:extLst>
              <a:ext uri="{FF2B5EF4-FFF2-40B4-BE49-F238E27FC236}">
                <a16:creationId xmlns:a16="http://schemas.microsoft.com/office/drawing/2014/main" id="{F8CC03B3-3E57-4368-A627-ED9F558CDB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2628" name="Slide Number Placeholder 3">
            <a:extLst>
              <a:ext uri="{FF2B5EF4-FFF2-40B4-BE49-F238E27FC236}">
                <a16:creationId xmlns:a16="http://schemas.microsoft.com/office/drawing/2014/main" id="{DC0C4DD9-D664-4B4D-9C25-8D544316BC2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BB3D9B4-626E-4F29-A118-BCCD380F22F2}" type="slidenum">
              <a:rPr lang="es-PR" altLang="es-PR"/>
              <a:pPr algn="r" eaLnBrk="1" hangingPunct="1">
                <a:spcBef>
                  <a:spcPct val="0"/>
                </a:spcBef>
              </a:pPr>
              <a:t>96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Slide Image Placeholder 1">
            <a:extLst>
              <a:ext uri="{FF2B5EF4-FFF2-40B4-BE49-F238E27FC236}">
                <a16:creationId xmlns:a16="http://schemas.microsoft.com/office/drawing/2014/main" id="{95E70B68-3FFE-4DC0-98AF-62824EB0B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5" name="Notes Placeholder 2">
            <a:extLst>
              <a:ext uri="{FF2B5EF4-FFF2-40B4-BE49-F238E27FC236}">
                <a16:creationId xmlns:a16="http://schemas.microsoft.com/office/drawing/2014/main" id="{41FACDF0-93C1-4A06-9C45-B78C7C5924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4676" name="Slide Number Placeholder 3">
            <a:extLst>
              <a:ext uri="{FF2B5EF4-FFF2-40B4-BE49-F238E27FC236}">
                <a16:creationId xmlns:a16="http://schemas.microsoft.com/office/drawing/2014/main" id="{548FC12C-E507-4911-A680-62746EEE4A9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4E3F714-A4B7-4E6D-BDEB-208C88D3532F}" type="slidenum">
              <a:rPr lang="es-PR" altLang="es-PR"/>
              <a:pPr algn="r" eaLnBrk="1" hangingPunct="1">
                <a:spcBef>
                  <a:spcPct val="0"/>
                </a:spcBef>
              </a:pPr>
              <a:t>97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>
            <a:extLst>
              <a:ext uri="{FF2B5EF4-FFF2-40B4-BE49-F238E27FC236}">
                <a16:creationId xmlns:a16="http://schemas.microsoft.com/office/drawing/2014/main" id="{BDA0016D-FDC3-4052-B9D2-C3F9E2B3C4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3" name="Notes Placeholder 2">
            <a:extLst>
              <a:ext uri="{FF2B5EF4-FFF2-40B4-BE49-F238E27FC236}">
                <a16:creationId xmlns:a16="http://schemas.microsoft.com/office/drawing/2014/main" id="{8983A496-03A4-4C35-B0C4-950587159A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6724" name="Slide Number Placeholder 3">
            <a:extLst>
              <a:ext uri="{FF2B5EF4-FFF2-40B4-BE49-F238E27FC236}">
                <a16:creationId xmlns:a16="http://schemas.microsoft.com/office/drawing/2014/main" id="{A0566D06-E733-4C46-99A7-47F5D235719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E75DF6-BD57-477D-89B0-7A079F4F7F3E}" type="slidenum">
              <a:rPr lang="es-PR" altLang="es-PR"/>
              <a:pPr algn="r" eaLnBrk="1" hangingPunct="1">
                <a:spcBef>
                  <a:spcPct val="0"/>
                </a:spcBef>
              </a:pPr>
              <a:t>98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>
            <a:extLst>
              <a:ext uri="{FF2B5EF4-FFF2-40B4-BE49-F238E27FC236}">
                <a16:creationId xmlns:a16="http://schemas.microsoft.com/office/drawing/2014/main" id="{70554CAF-B3BD-4FB0-AD70-4C5A5D1ECE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8771" name="Notes Placeholder 2">
            <a:extLst>
              <a:ext uri="{FF2B5EF4-FFF2-40B4-BE49-F238E27FC236}">
                <a16:creationId xmlns:a16="http://schemas.microsoft.com/office/drawing/2014/main" id="{8F7261F3-235F-4CCA-9305-61F3D31D42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8772" name="Slide Number Placeholder 3">
            <a:extLst>
              <a:ext uri="{FF2B5EF4-FFF2-40B4-BE49-F238E27FC236}">
                <a16:creationId xmlns:a16="http://schemas.microsoft.com/office/drawing/2014/main" id="{B98EA854-50DF-4050-A96A-B479B224056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5C6ABD3-94EB-4A9D-BBC1-87B1D307D686}" type="slidenum">
              <a:rPr lang="es-PR" altLang="es-PR"/>
              <a:pPr algn="r" eaLnBrk="1" hangingPunct="1">
                <a:spcBef>
                  <a:spcPct val="0"/>
                </a:spcBef>
              </a:pPr>
              <a:t>99</a:t>
            </a:fld>
            <a:endParaRPr lang="es-PR" altLang="es-P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2628EA-1E46-489C-9E0F-DE3952300CDE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>
            <a:extLst>
              <a:ext uri="{FF2B5EF4-FFF2-40B4-BE49-F238E27FC236}">
                <a16:creationId xmlns:a16="http://schemas.microsoft.com/office/drawing/2014/main" id="{8FF834B4-C50D-420D-8D25-8013CEAF38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0642A9-828D-405E-A846-A6173D230D95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027108-BC43-45CC-A8E3-63947DABB153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D80F42F8-D932-4DA3-BA02-90E6C7B70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559E88CE-1490-4A0C-AB5E-75ECBE6641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es-PR" altLang="es-PR" sz="1200" dirty="0" err="1">
                <a:latin typeface="Arial" panose="020B0604020202020204" pitchFamily="34" charset="0"/>
              </a:rPr>
              <a:t>Saludmed</a:t>
            </a:r>
            <a:r>
              <a:rPr lang="es-PR" altLang="es-PR" sz="1200" dirty="0">
                <a:latin typeface="Arial" panose="020B0604020202020204" pitchFamily="34" charset="0"/>
              </a:rPr>
              <a:t> 2023, por </a:t>
            </a:r>
            <a:r>
              <a:rPr lang="es-PR" altLang="es-PR" sz="1200" b="1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s-PR" sz="120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"Creative </a:t>
            </a:r>
            <a:r>
              <a:rPr lang="es-PR" altLang="es-PR" sz="120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s-PR" sz="1200" dirty="0">
                <a:latin typeface="Arial" panose="020B0604020202020204" pitchFamily="34" charset="0"/>
              </a:rPr>
              <a:t>, </a:t>
            </a:r>
          </a:p>
          <a:p>
            <a:pPr eaLnBrk="1" hangingPunct="1">
              <a:defRPr/>
            </a:pPr>
            <a:r>
              <a:rPr lang="es-PR" altLang="es-PR" sz="1200" dirty="0">
                <a:latin typeface="Arial" panose="020B0604020202020204" pitchFamily="34" charset="0"/>
              </a:rPr>
              <a:t>de tipo: </a:t>
            </a:r>
            <a:r>
              <a:rPr lang="es-PR" altLang="es-PR" sz="1200" b="1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s-PR" sz="1200" b="1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s-PR" sz="1200" b="1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s-PR" sz="1200" dirty="0">
                <a:latin typeface="Arial" panose="020B0604020202020204" pitchFamily="34" charset="0"/>
              </a:rPr>
              <a:t>.  </a:t>
            </a:r>
          </a:p>
          <a:p>
            <a:pPr eaLnBrk="1" hangingPunct="1">
              <a:defRPr/>
            </a:pPr>
            <a:r>
              <a:rPr lang="es-PR" altLang="es-PR" sz="120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s-PR" sz="1200" b="1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s-PR" sz="1200" dirty="0">
                <a:latin typeface="Arial" panose="020B0604020202020204" pitchFamily="34" charset="0"/>
              </a:rPr>
              <a:t>.</a:t>
            </a:r>
            <a:endParaRPr lang="es-PR" altLang="es-PR" sz="1800" dirty="0">
              <a:latin typeface="Arial" panose="020B0604020202020204" pitchFamily="34" charset="0"/>
            </a:endParaRPr>
          </a:p>
        </p:txBody>
      </p:sp>
      <p:sp>
        <p:nvSpPr>
          <p:cNvPr id="12" name="Rectangle 41">
            <a:extLst>
              <a:ext uri="{FF2B5EF4-FFF2-40B4-BE49-F238E27FC236}">
                <a16:creationId xmlns:a16="http://schemas.microsoft.com/office/drawing/2014/main" id="{A78EA1BE-71D2-4DF0-96DA-B5546BE58597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3" name="Rectangle 42">
            <a:extLst>
              <a:ext uri="{FF2B5EF4-FFF2-40B4-BE49-F238E27FC236}">
                <a16:creationId xmlns:a16="http://schemas.microsoft.com/office/drawing/2014/main" id="{3D23171D-D9EC-4E1F-BC31-46DF92CE21A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99F4B63B-DE2A-49CE-8E42-EE89C63628A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5" name="Rectangle 44">
            <a:extLst>
              <a:ext uri="{FF2B5EF4-FFF2-40B4-BE49-F238E27FC236}">
                <a16:creationId xmlns:a16="http://schemas.microsoft.com/office/drawing/2014/main" id="{024F4865-4CB2-4552-B91F-8AA06DEDA09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6" name="Rectangle 45">
            <a:extLst>
              <a:ext uri="{FF2B5EF4-FFF2-40B4-BE49-F238E27FC236}">
                <a16:creationId xmlns:a16="http://schemas.microsoft.com/office/drawing/2014/main" id="{4C63399F-96BF-498C-AE96-64BC035BD37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7" name="Rectangle 46">
            <a:extLst>
              <a:ext uri="{FF2B5EF4-FFF2-40B4-BE49-F238E27FC236}">
                <a16:creationId xmlns:a16="http://schemas.microsoft.com/office/drawing/2014/main" id="{66F07F83-81E3-4A46-8BC1-261388089640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18" name="Rounded Rectangle 44">
            <a:extLst>
              <a:ext uri="{FF2B5EF4-FFF2-40B4-BE49-F238E27FC236}">
                <a16:creationId xmlns:a16="http://schemas.microsoft.com/office/drawing/2014/main" id="{A5615694-7059-48A4-A2E2-BDC7E47BC9DC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9" name="Rounded Rectangle 45">
            <a:extLst>
              <a:ext uri="{FF2B5EF4-FFF2-40B4-BE49-F238E27FC236}">
                <a16:creationId xmlns:a16="http://schemas.microsoft.com/office/drawing/2014/main" id="{94A037DA-09C7-4265-A5AC-DD46CE8980C1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20" name="Picture 137" descr="Luncge_001">
            <a:extLst>
              <a:ext uri="{FF2B5EF4-FFF2-40B4-BE49-F238E27FC236}">
                <a16:creationId xmlns:a16="http://schemas.microsoft.com/office/drawing/2014/main" id="{DD371A83-7F16-4BAC-9BB7-E9C04F4BD6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221163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8" descr="Female_Exercise_Band_001b">
            <a:extLst>
              <a:ext uri="{FF2B5EF4-FFF2-40B4-BE49-F238E27FC236}">
                <a16:creationId xmlns:a16="http://schemas.microsoft.com/office/drawing/2014/main" id="{E5E4E38B-B861-4822-9D00-FF3CC30DBF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4292600"/>
            <a:ext cx="104616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9" descr="female-stretching-in-an-aerobics_001_Edge2">
            <a:extLst>
              <a:ext uri="{FF2B5EF4-FFF2-40B4-BE49-F238E27FC236}">
                <a16:creationId xmlns:a16="http://schemas.microsoft.com/office/drawing/2014/main" id="{916F140E-5084-43E5-A382-1BBB905C9B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422775"/>
            <a:ext cx="19446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Slide Number Placeholder 28">
            <a:extLst>
              <a:ext uri="{FF2B5EF4-FFF2-40B4-BE49-F238E27FC236}">
                <a16:creationId xmlns:a16="http://schemas.microsoft.com/office/drawing/2014/main" id="{3941B2FF-3B6E-4208-AD72-FF67681513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FF45C9-C083-4BCC-B777-0277E65EAE9F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24" name="Date Placeholder 27">
            <a:extLst>
              <a:ext uri="{FF2B5EF4-FFF2-40B4-BE49-F238E27FC236}">
                <a16:creationId xmlns:a16="http://schemas.microsoft.com/office/drawing/2014/main" id="{E4B8CFE0-8507-44FA-8B05-E358247D67D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71E36-AE0D-4A71-9C69-26AE8979F562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25" name="Footer Placeholder 16">
            <a:extLst>
              <a:ext uri="{FF2B5EF4-FFF2-40B4-BE49-F238E27FC236}">
                <a16:creationId xmlns:a16="http://schemas.microsoft.com/office/drawing/2014/main" id="{E5CC4AD9-BB52-4820-A0BD-CB584B5E64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744090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73304B47-50DA-48B1-80C1-F85F7CA5C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9DD8F-ECDE-44F9-951E-C74ECC6D7A44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DBD3337-440A-4623-A283-6D4E06F6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62AEDBC0-DEAA-4C9E-A95A-3D46C3F6E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925B2-0259-4DA7-95EA-6B6766A3483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231102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7889F822-72B1-49E6-88E0-6CEB77F80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0C042-A36E-43FA-B0A9-C5552B44C9A2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0E97D04-0BCE-461A-AA07-5DAEB1A53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A02D489C-BBA7-4BD1-9745-2A7E62B1A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70E026-DDA7-42B0-8535-73CEF77825F0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78391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1A5E5F4B-F30B-47E6-9289-E3ABDCD5D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0DC13-22E0-48B0-B801-EB769E4918ED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10D6D3C-4A01-42DD-BA48-5F96B81C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264DED3E-C954-4F84-B301-30A08B21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218C89-BDA1-47E1-9D09-39BCD83D4091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027939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142C1FC9-8932-4DFD-AC77-28861F42B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3BBD6-D731-426E-A733-0C1A5D5E9AA5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E6653C4-9CF8-4303-859B-118458614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8D2C981-CD03-4EC9-81EC-9C80E9F1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B0C41-444A-40A9-8EF3-8D82808B0D45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00376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09569026-022D-4F73-AC4C-896D79DE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11C20-3C2E-4E56-8C6B-A32D1F710373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F00D4F6-43A4-4229-AE59-0F72D80CD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A0CA6EF1-0925-4D18-A91C-F4003525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63FE0-31E5-4951-A4AD-2DE5D2AE6002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890618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017E32-2B8E-42CE-A772-0F2DDDA14DCB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AC21C3-5E6E-46BD-8E2E-0C090286E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399E6E-0EDE-4999-911A-504D9EF68BD7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685320-8D7A-4C13-817D-802817755AE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172549-AB21-4B15-AEB7-96BC56C941E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12" name="Rounded Rectangle 28">
            <a:extLst>
              <a:ext uri="{FF2B5EF4-FFF2-40B4-BE49-F238E27FC236}">
                <a16:creationId xmlns:a16="http://schemas.microsoft.com/office/drawing/2014/main" id="{E3935A4B-143D-42B3-8582-671758240DBB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30">
            <a:extLst>
              <a:ext uri="{FF2B5EF4-FFF2-40B4-BE49-F238E27FC236}">
                <a16:creationId xmlns:a16="http://schemas.microsoft.com/office/drawing/2014/main" id="{7F31072B-DE62-4659-909C-6878C9A77284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764A29-7D19-4250-B3A8-8C23E0C0A3DF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8C3E23-087B-4148-92F3-D7B8BC61DD2D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15217E-187F-441B-BC88-4FFC595C3AF9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92CF8E-339A-4222-95E3-FF88A7823480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E20269-4C61-402B-82D5-E45F0179EA3D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A209B6-44D0-4557-A917-19CF2F7A0A8D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>
            <a:extLst>
              <a:ext uri="{FF2B5EF4-FFF2-40B4-BE49-F238E27FC236}">
                <a16:creationId xmlns:a16="http://schemas.microsoft.com/office/drawing/2014/main" id="{A810CB27-3688-4020-87DD-FE6C916977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D6957742-AE6C-40D1-B2CD-2A38CF21F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CD2C002-8469-4DA8-AEE7-25457F21F1F6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78124EDC-D92F-4A2B-B2A4-FB483538C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8882B9E6-7879-4882-901F-6414B3E3C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3FE16-5F82-4BCC-B0EF-E2D52F861857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812419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356090-7073-4ECB-9D3C-3DA43EAAC816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0A07EC-AE96-42E7-9A96-D2CB9038F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132980-124E-460B-87E7-AB3EF3ECA6A6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8424B6-4C48-4576-ADDD-10E43BE6E4A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3BEF92-89B2-4DE0-A25B-C3EBC992ADD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8" name="Rounded Rectangle 28">
            <a:extLst>
              <a:ext uri="{FF2B5EF4-FFF2-40B4-BE49-F238E27FC236}">
                <a16:creationId xmlns:a16="http://schemas.microsoft.com/office/drawing/2014/main" id="{801B03B3-8C84-4D5C-88E8-581BE43AB568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30">
            <a:extLst>
              <a:ext uri="{FF2B5EF4-FFF2-40B4-BE49-F238E27FC236}">
                <a16:creationId xmlns:a16="http://schemas.microsoft.com/office/drawing/2014/main" id="{7E4D442D-8E6D-443F-94C0-E9197115FE1A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59477-39F7-4BC0-B416-939207141126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5C3746-EB8E-4372-A23C-2038A809AA17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14D3B5-860F-41C2-9C1B-19C274955988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05BC63-382C-487C-837E-F59023D57772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D10B80-5403-43F5-B970-125879017D5D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96D250-2264-4ADE-A5B5-DDB2B86E4067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>
            <a:extLst>
              <a:ext uri="{FF2B5EF4-FFF2-40B4-BE49-F238E27FC236}">
                <a16:creationId xmlns:a16="http://schemas.microsoft.com/office/drawing/2014/main" id="{8B4ADD6F-672E-476F-B594-1CDBA4E22E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20E66FE0-270B-4A74-B2D0-DA50678C2D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98A44-CAD5-43DE-BA17-9CDAE275B2AE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230BBA3-CC51-43B8-B063-700FD857F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BAC635EE-65AA-4A87-91DE-4BC96216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7DB54-6C37-4182-9653-0143C5E73D7E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36732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90F7379A-84EA-4144-95C2-92C20F759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11890-529D-4402-8B20-269CCF9E910D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B57C09-6FFB-40A1-9EA6-385526FF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B941718A-868E-482C-AC40-130F7823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E6CEFF-41D6-4790-8DB4-FEF69BE790B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436112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D638E5E8-6C7B-46DF-919F-C0952DE4D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1454A-68B3-4821-A30D-50C6AB836B8E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20BA865-5F24-4F66-A5C0-C54121E1C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34BDF835-89F7-410D-8405-CBA2E437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D0659-137E-4AB9-A906-FD5BF624D9AE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353564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93E26CCA-4588-4E11-B68E-69B01149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E3A5B-C4C6-4093-9490-44E81AAC7A22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64D036E-7B46-4143-A808-66B6AB824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5FD94B2F-61A1-494F-8E1E-45F769B20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CE665-7903-44C0-9BB8-9AD0243DBF85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769778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12183EA-880B-4EDD-8958-9FBD948E61EA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7" name="Rectangle 28">
            <a:extLst>
              <a:ext uri="{FF2B5EF4-FFF2-40B4-BE49-F238E27FC236}">
                <a16:creationId xmlns:a16="http://schemas.microsoft.com/office/drawing/2014/main" id="{B397C0E1-2C82-42FC-9013-537A3BB4E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5F0DA3-5766-4A75-BE18-EE67151D0B01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9" name="Rectangle 30">
            <a:extLst>
              <a:ext uri="{FF2B5EF4-FFF2-40B4-BE49-F238E27FC236}">
                <a16:creationId xmlns:a16="http://schemas.microsoft.com/office/drawing/2014/main" id="{8541DBA8-17BA-4EFE-A082-F8445E56131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030" name="Rectangle 31">
            <a:extLst>
              <a:ext uri="{FF2B5EF4-FFF2-40B4-BE49-F238E27FC236}">
                <a16:creationId xmlns:a16="http://schemas.microsoft.com/office/drawing/2014/main" id="{0D165960-23A6-4F5B-92EB-5F2C875AB6F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A9B7A5B0-A93E-4D19-9792-E3DFF082587D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7535765A-D5C0-4205-8ACD-6E9F20841D45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FA27D80-E50A-429F-B221-C337BC375D85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ECC9350-DAED-4370-A26A-05ECEDAEE9F4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277B26C-BA1D-492D-B4E4-62415164A6AF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76C883D-4F2F-4CFD-BC41-DF46D82B31AA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5B65DA7-D67E-431F-B551-8EC106619958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51784D-0884-4F7D-8DF8-5165C9D3F126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CDD9AA97-E60F-41AF-88D6-C1F7DE5C267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1AE08F36-83D7-471E-B4C5-684F227B3C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64970B8-DD76-42CB-AD82-EE2CD9F31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595DE3C6-B9EB-4F57-BA17-F2B4177443FE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45B13D-CFE2-4F2B-BD47-9485BDAD7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>
            <a:extLst>
              <a:ext uri="{FF2B5EF4-FFF2-40B4-BE49-F238E27FC236}">
                <a16:creationId xmlns:a16="http://schemas.microsoft.com/office/drawing/2014/main" id="{3365D2C1-3BDC-4238-A992-6F619FA276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85861EF-F1AF-492B-ADCE-F56A6A7FF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</a:defRPr>
            </a:lvl1pPr>
          </a:lstStyle>
          <a:p>
            <a:fld id="{564235C9-B134-4696-8982-1A7CC4F8E30B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730988E-8FE0-4E8C-AB48-890763B5FB7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s-PR" sz="1000" dirty="0">
                <a:latin typeface="Arial" panose="020B0604020202020204" pitchFamily="34" charset="0"/>
              </a:rPr>
              <a:t>Copyright © 2023 Edgar Lopategui Corsino | </a:t>
            </a:r>
            <a:r>
              <a:rPr lang="en-US" altLang="es-PR" sz="1000" dirty="0" err="1">
                <a:latin typeface="Arial" panose="020B0604020202020204" pitchFamily="34" charset="0"/>
              </a:rPr>
              <a:t>Saludmed</a:t>
            </a:r>
            <a:r>
              <a:rPr lang="en-US" altLang="es-PR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29" r:id="rId2"/>
    <p:sldLayoutId id="2147483730" r:id="rId3"/>
    <p:sldLayoutId id="2147483731" r:id="rId4"/>
    <p:sldLayoutId id="2147483738" r:id="rId5"/>
    <p:sldLayoutId id="2147483739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aludmed.com/nutricionentrena/evaluacion/PC1_B-O_Orientacion_HPER-3480.pdf" TargetMode="External"/><Relationship Id="rId3" Type="http://schemas.openxmlformats.org/officeDocument/2006/relationships/notesSlide" Target="../notesSlides/notesSlide10.xml"/><Relationship Id="rId7" Type="http://schemas.openxmlformats.org/officeDocument/2006/relationships/hyperlink" Target="http://www.saludmed.com/nutricionentrena/evaluacion/A1_B-O_Reflexion_Inicial_HPER-3480.html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hyperlink" Target="http://www.saludmed.com/nutricionentrena/evaluacion/T1_B-O_Present_Est_HPER-3480.html" TargetMode="External"/><Relationship Id="rId5" Type="http://schemas.openxmlformats.org/officeDocument/2006/relationships/image" Target="../media/image15.wmf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100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audio" Target="../media/audio3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5" Type="http://schemas.openxmlformats.org/officeDocument/2006/relationships/image" Target="../media/image117.jpeg"/><Relationship Id="rId4" Type="http://schemas.openxmlformats.org/officeDocument/2006/relationships/audio" Target="../media/audio3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5" Type="http://schemas.openxmlformats.org/officeDocument/2006/relationships/image" Target="../media/image118.jpeg"/><Relationship Id="rId4" Type="http://schemas.openxmlformats.org/officeDocument/2006/relationships/audio" Target="../media/audio3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5" Type="http://schemas.openxmlformats.org/officeDocument/2006/relationships/image" Target="../media/image119.jpeg"/><Relationship Id="rId4" Type="http://schemas.openxmlformats.org/officeDocument/2006/relationships/audio" Target="../media/audio3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5" Type="http://schemas.openxmlformats.org/officeDocument/2006/relationships/image" Target="../media/image120.jpeg"/><Relationship Id="rId4" Type="http://schemas.openxmlformats.org/officeDocument/2006/relationships/audio" Target="../media/audio3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5" Type="http://schemas.openxmlformats.org/officeDocument/2006/relationships/image" Target="../media/image121.jpeg"/><Relationship Id="rId4" Type="http://schemas.openxmlformats.org/officeDocument/2006/relationships/audio" Target="../media/audio3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5" Type="http://schemas.openxmlformats.org/officeDocument/2006/relationships/image" Target="../media/image122.jpeg"/><Relationship Id="rId4" Type="http://schemas.openxmlformats.org/officeDocument/2006/relationships/audio" Target="../media/audio3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5" Type="http://schemas.openxmlformats.org/officeDocument/2006/relationships/image" Target="../media/image123.jpeg"/><Relationship Id="rId4" Type="http://schemas.openxmlformats.org/officeDocument/2006/relationships/audio" Target="../media/audio3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5" Type="http://schemas.openxmlformats.org/officeDocument/2006/relationships/image" Target="../media/image15.wmf"/><Relationship Id="rId4" Type="http://schemas.openxmlformats.org/officeDocument/2006/relationships/audio" Target="../media/audio3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15.wmf"/><Relationship Id="rId4" Type="http://schemas.openxmlformats.org/officeDocument/2006/relationships/audio" Target="../media/audio3.wav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6" Type="http://schemas.openxmlformats.org/officeDocument/2006/relationships/image" Target="../media/image15.wmf"/><Relationship Id="rId5" Type="http://schemas.openxmlformats.org/officeDocument/2006/relationships/image" Target="../media/image126.png"/><Relationship Id="rId4" Type="http://schemas.openxmlformats.org/officeDocument/2006/relationships/audio" Target="../media/audio3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5" Type="http://schemas.openxmlformats.org/officeDocument/2006/relationships/image" Target="../media/image127.jpeg"/><Relationship Id="rId4" Type="http://schemas.openxmlformats.org/officeDocument/2006/relationships/audio" Target="../media/audio3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5" Type="http://schemas.openxmlformats.org/officeDocument/2006/relationships/image" Target="../media/image128.jpeg"/><Relationship Id="rId4" Type="http://schemas.openxmlformats.org/officeDocument/2006/relationships/audio" Target="../media/audio3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5" Type="http://schemas.openxmlformats.org/officeDocument/2006/relationships/image" Target="../media/image129.jpeg"/><Relationship Id="rId4" Type="http://schemas.openxmlformats.org/officeDocument/2006/relationships/audio" Target="../media/audio3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4" Type="http://schemas.openxmlformats.org/officeDocument/2006/relationships/audio" Target="../media/audio3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6" Type="http://schemas.openxmlformats.org/officeDocument/2006/relationships/image" Target="../media/image35.wmf"/><Relationship Id="rId5" Type="http://schemas.openxmlformats.org/officeDocument/2006/relationships/image" Target="../media/image15.wmf"/><Relationship Id="rId4" Type="http://schemas.openxmlformats.org/officeDocument/2006/relationships/audio" Target="../media/audio3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5" Type="http://schemas.openxmlformats.org/officeDocument/2006/relationships/image" Target="../media/image130.jpeg"/><Relationship Id="rId4" Type="http://schemas.openxmlformats.org/officeDocument/2006/relationships/audio" Target="../media/audio3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6" Type="http://schemas.openxmlformats.org/officeDocument/2006/relationships/image" Target="../media/image15.wmf"/><Relationship Id="rId5" Type="http://schemas.openxmlformats.org/officeDocument/2006/relationships/image" Target="../media/image131.png"/><Relationship Id="rId4" Type="http://schemas.openxmlformats.org/officeDocument/2006/relationships/audio" Target="../media/audio3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7" Type="http://schemas.openxmlformats.org/officeDocument/2006/relationships/image" Target="../media/image1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audio" Target="../media/audio3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9.jpeg"/><Relationship Id="rId4" Type="http://schemas.openxmlformats.org/officeDocument/2006/relationships/audio" Target="../media/audio3.wav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5" Type="http://schemas.openxmlformats.org/officeDocument/2006/relationships/image" Target="../media/image135.jpeg"/><Relationship Id="rId4" Type="http://schemas.openxmlformats.org/officeDocument/2006/relationships/audio" Target="../media/audio3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4" Type="http://schemas.openxmlformats.org/officeDocument/2006/relationships/audio" Target="../media/audio3.wav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5" Type="http://schemas.openxmlformats.org/officeDocument/2006/relationships/image" Target="../media/image136.jpeg"/><Relationship Id="rId4" Type="http://schemas.openxmlformats.org/officeDocument/2006/relationships/audio" Target="../media/audio3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4" Type="http://schemas.openxmlformats.org/officeDocument/2006/relationships/audio" Target="../media/audio3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5.xml"/><Relationship Id="rId5" Type="http://schemas.openxmlformats.org/officeDocument/2006/relationships/image" Target="../media/image137.jpeg"/><Relationship Id="rId4" Type="http://schemas.openxmlformats.org/officeDocument/2006/relationships/audio" Target="../media/audio3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4" Type="http://schemas.openxmlformats.org/officeDocument/2006/relationships/audio" Target="../media/audio3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4" Type="http://schemas.openxmlformats.org/officeDocument/2006/relationships/audio" Target="../media/audio3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4" Type="http://schemas.openxmlformats.org/officeDocument/2006/relationships/audio" Target="../media/audio3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5" Type="http://schemas.openxmlformats.org/officeDocument/2006/relationships/image" Target="../media/image138.jpe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30.jpeg"/><Relationship Id="rId4" Type="http://schemas.openxmlformats.org/officeDocument/2006/relationships/audio" Target="../media/audio3.wav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5" Type="http://schemas.openxmlformats.org/officeDocument/2006/relationships/image" Target="../media/image139.jpeg"/><Relationship Id="rId4" Type="http://schemas.openxmlformats.org/officeDocument/2006/relationships/audio" Target="../media/audio3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5" Type="http://schemas.openxmlformats.org/officeDocument/2006/relationships/image" Target="../media/image140.jpeg"/><Relationship Id="rId4" Type="http://schemas.openxmlformats.org/officeDocument/2006/relationships/audio" Target="../media/audio3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5" Type="http://schemas.openxmlformats.org/officeDocument/2006/relationships/image" Target="../media/image140.jpeg"/><Relationship Id="rId4" Type="http://schemas.openxmlformats.org/officeDocument/2006/relationships/audio" Target="../media/audio3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5" Type="http://schemas.openxmlformats.org/officeDocument/2006/relationships/image" Target="../media/image140.jpeg"/><Relationship Id="rId4" Type="http://schemas.openxmlformats.org/officeDocument/2006/relationships/audio" Target="../media/audio3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4.xml"/><Relationship Id="rId5" Type="http://schemas.openxmlformats.org/officeDocument/2006/relationships/image" Target="../media/image141.jpeg"/><Relationship Id="rId4" Type="http://schemas.openxmlformats.org/officeDocument/2006/relationships/audio" Target="../media/audio3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5" Type="http://schemas.openxmlformats.org/officeDocument/2006/relationships/image" Target="../media/image142.jpe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4.xml"/><Relationship Id="rId7" Type="http://schemas.openxmlformats.org/officeDocument/2006/relationships/hyperlink" Target="http://interbb.blackboard.com/webapps/login/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hyperlink" Target="http://www.saludmed.com/nutricionentrena/evaluacion/T1_B-O_Present_Est_HPER-3480.html" TargetMode="External"/><Relationship Id="rId5" Type="http://schemas.openxmlformats.org/officeDocument/2006/relationships/image" Target="../media/image15.wmf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2.jpeg"/><Relationship Id="rId5" Type="http://schemas.openxmlformats.org/officeDocument/2006/relationships/hyperlink" Target="http://www.saludmed.com/" TargetMode="External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33.jpe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17.xml"/><Relationship Id="rId7" Type="http://schemas.openxmlformats.org/officeDocument/2006/relationships/hyperlink" Target="http://www.saludmed.com/ejercicio/contenido/Unidades_HPER-4308_Menu.html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5.wmf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35.wmf"/><Relationship Id="rId5" Type="http://schemas.openxmlformats.org/officeDocument/2006/relationships/image" Target="../media/image15.wmf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7.png"/><Relationship Id="rId5" Type="http://schemas.openxmlformats.org/officeDocument/2006/relationships/image" Target="../media/image15.wmf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8.jpe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39.png"/><Relationship Id="rId5" Type="http://schemas.openxmlformats.org/officeDocument/2006/relationships/image" Target="../media/image15.wmf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40.jpeg"/><Relationship Id="rId5" Type="http://schemas.openxmlformats.org/officeDocument/2006/relationships/image" Target="../media/image15.wmf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41.jpeg"/><Relationship Id="rId5" Type="http://schemas.openxmlformats.org/officeDocument/2006/relationships/image" Target="../media/image15.wmf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42.jpe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43.jpe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44.jpeg"/><Relationship Id="rId5" Type="http://schemas.openxmlformats.org/officeDocument/2006/relationships/image" Target="../media/image15.wmf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46.png"/><Relationship Id="rId5" Type="http://schemas.openxmlformats.org/officeDocument/2006/relationships/image" Target="../media/image15.wmf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5" Type="http://schemas.openxmlformats.org/officeDocument/2006/relationships/image" Target="../media/image47.jpeg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48.jpe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6.jpeg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49.jpeg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50.jpeg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51.jpeg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52.jpeg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53.png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54.jpeg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55.jpeg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56.png"/><Relationship Id="rId5" Type="http://schemas.openxmlformats.org/officeDocument/2006/relationships/image" Target="../media/image15.wmf"/><Relationship Id="rId4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57.jpeg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58.jpe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audio" Target="../media/audio3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59.jpeg"/><Relationship Id="rId4" Type="http://schemas.openxmlformats.org/officeDocument/2006/relationships/audio" Target="../media/audio3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60.jpeg"/><Relationship Id="rId4" Type="http://schemas.openxmlformats.org/officeDocument/2006/relationships/audio" Target="../media/audio3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image" Target="../media/image61.jpeg"/><Relationship Id="rId5" Type="http://schemas.openxmlformats.org/officeDocument/2006/relationships/image" Target="../media/image15.wmf"/><Relationship Id="rId4" Type="http://schemas.openxmlformats.org/officeDocument/2006/relationships/audio" Target="../media/audio3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5" Type="http://schemas.openxmlformats.org/officeDocument/2006/relationships/image" Target="../media/image62.jpeg"/><Relationship Id="rId4" Type="http://schemas.openxmlformats.org/officeDocument/2006/relationships/audio" Target="../media/audio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5" Type="http://schemas.openxmlformats.org/officeDocument/2006/relationships/image" Target="../media/image63.jpeg"/><Relationship Id="rId4" Type="http://schemas.openxmlformats.org/officeDocument/2006/relationships/audio" Target="../media/audio3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5" Type="http://schemas.openxmlformats.org/officeDocument/2006/relationships/image" Target="../media/image64.jpeg"/><Relationship Id="rId4" Type="http://schemas.openxmlformats.org/officeDocument/2006/relationships/audio" Target="../media/audio3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5" Type="http://schemas.openxmlformats.org/officeDocument/2006/relationships/image" Target="../media/image65.jpeg"/><Relationship Id="rId4" Type="http://schemas.openxmlformats.org/officeDocument/2006/relationships/audio" Target="../media/audio3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image" Target="../media/image15.wmf"/><Relationship Id="rId5" Type="http://schemas.openxmlformats.org/officeDocument/2006/relationships/image" Target="../media/image66.jpeg"/><Relationship Id="rId4" Type="http://schemas.openxmlformats.org/officeDocument/2006/relationships/audio" Target="../media/audio3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5" Type="http://schemas.openxmlformats.org/officeDocument/2006/relationships/image" Target="../media/image67.jpeg"/><Relationship Id="rId4" Type="http://schemas.openxmlformats.org/officeDocument/2006/relationships/audio" Target="../media/audio3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5" Type="http://schemas.openxmlformats.org/officeDocument/2006/relationships/image" Target="../media/image68.jpe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audio" Target="../media/audio3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5" Type="http://schemas.openxmlformats.org/officeDocument/2006/relationships/image" Target="../media/image69.jpeg"/><Relationship Id="rId4" Type="http://schemas.openxmlformats.org/officeDocument/2006/relationships/audio" Target="../media/audio3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5" Type="http://schemas.openxmlformats.org/officeDocument/2006/relationships/image" Target="../media/image70.jpeg"/><Relationship Id="rId4" Type="http://schemas.openxmlformats.org/officeDocument/2006/relationships/audio" Target="../media/audio3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5" Type="http://schemas.openxmlformats.org/officeDocument/2006/relationships/image" Target="../media/image71.jpeg"/><Relationship Id="rId4" Type="http://schemas.openxmlformats.org/officeDocument/2006/relationships/audio" Target="../media/audio3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image" Target="../media/image72.png"/><Relationship Id="rId5" Type="http://schemas.openxmlformats.org/officeDocument/2006/relationships/image" Target="../media/image15.wmf"/><Relationship Id="rId4" Type="http://schemas.openxmlformats.org/officeDocument/2006/relationships/audio" Target="../media/audio3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5" Type="http://schemas.openxmlformats.org/officeDocument/2006/relationships/image" Target="../media/image73.jpeg"/><Relationship Id="rId4" Type="http://schemas.openxmlformats.org/officeDocument/2006/relationships/audio" Target="../media/audio3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5" Type="http://schemas.openxmlformats.org/officeDocument/2006/relationships/image" Target="../media/image74.jpeg"/><Relationship Id="rId4" Type="http://schemas.openxmlformats.org/officeDocument/2006/relationships/audio" Target="../media/audio3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5" Type="http://schemas.openxmlformats.org/officeDocument/2006/relationships/image" Target="../media/image75.jpeg"/><Relationship Id="rId4" Type="http://schemas.openxmlformats.org/officeDocument/2006/relationships/audio" Target="../media/audio3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5" Type="http://schemas.openxmlformats.org/officeDocument/2006/relationships/image" Target="../media/image76.jpeg"/><Relationship Id="rId4" Type="http://schemas.openxmlformats.org/officeDocument/2006/relationships/audio" Target="../media/audio3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5" Type="http://schemas.openxmlformats.org/officeDocument/2006/relationships/image" Target="../media/image77.jpeg"/><Relationship Id="rId4" Type="http://schemas.openxmlformats.org/officeDocument/2006/relationships/audio" Target="../media/audio3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image" Target="../media/image78.png"/><Relationship Id="rId5" Type="http://schemas.openxmlformats.org/officeDocument/2006/relationships/image" Target="../media/image15.wmf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5" Type="http://schemas.openxmlformats.org/officeDocument/2006/relationships/image" Target="../media/image79.jpeg"/><Relationship Id="rId4" Type="http://schemas.openxmlformats.org/officeDocument/2006/relationships/audio" Target="../media/audio3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4" Type="http://schemas.openxmlformats.org/officeDocument/2006/relationships/audio" Target="../media/audio3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80.jpeg"/><Relationship Id="rId4" Type="http://schemas.openxmlformats.org/officeDocument/2006/relationships/audio" Target="../media/audio3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image" Target="../media/image81.jpeg"/><Relationship Id="rId5" Type="http://schemas.openxmlformats.org/officeDocument/2006/relationships/hyperlink" Target="http://www.ncbi.nlm.nih.gov/pmc/articles/PMC4008807/pdf/40279_2014_Article_148.pdf" TargetMode="External"/><Relationship Id="rId4" Type="http://schemas.openxmlformats.org/officeDocument/2006/relationships/audio" Target="../media/audio3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image" Target="../media/image82.jpeg"/><Relationship Id="rId5" Type="http://schemas.openxmlformats.org/officeDocument/2006/relationships/hyperlink" Target="http://sajcn.co.za/index.php/SAJCN/article/view/685/954" TargetMode="External"/><Relationship Id="rId4" Type="http://schemas.openxmlformats.org/officeDocument/2006/relationships/audio" Target="../media/audio3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6" Type="http://schemas.openxmlformats.org/officeDocument/2006/relationships/image" Target="../media/image83.jpeg"/><Relationship Id="rId5" Type="http://schemas.openxmlformats.org/officeDocument/2006/relationships/hyperlink" Target="http://www.clc.cl/Dev_CLC/media/Imagenes/PDF%20revista%20m%C3%A9dica/2012/3%20mayo/6_Dra_Cuevas-8.pdf" TargetMode="External"/><Relationship Id="rId4" Type="http://schemas.openxmlformats.org/officeDocument/2006/relationships/audio" Target="../media/audio3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image" Target="../media/image84.jpeg"/><Relationship Id="rId5" Type="http://schemas.openxmlformats.org/officeDocument/2006/relationships/hyperlink" Target="http://www.nutricisedr.com/wp-content/uploads/2012/07/IOC-Position-2010.pdf" TargetMode="External"/><Relationship Id="rId4" Type="http://schemas.openxmlformats.org/officeDocument/2006/relationships/audio" Target="../media/audio3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85.jpeg"/><Relationship Id="rId5" Type="http://schemas.openxmlformats.org/officeDocument/2006/relationships/hyperlink" Target="http://www.jissn.com/content/pdf/1550-2783-7-7.pdf" TargetMode="External"/><Relationship Id="rId4" Type="http://schemas.openxmlformats.org/officeDocument/2006/relationships/audio" Target="../media/audio3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86.jpeg"/><Relationship Id="rId5" Type="http://schemas.openxmlformats.org/officeDocument/2006/relationships/hyperlink" Target="http://www.chap.uk.com/pdfs/Nutrition%20Athletic%20Performance.pdf" TargetMode="External"/><Relationship Id="rId4" Type="http://schemas.openxmlformats.org/officeDocument/2006/relationships/audio" Target="../media/audio3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6" Type="http://schemas.openxmlformats.org/officeDocument/2006/relationships/image" Target="../media/image87.jpeg"/><Relationship Id="rId5" Type="http://schemas.openxmlformats.org/officeDocument/2006/relationships/hyperlink" Target="http://onlinelibrary.wiley.com/doi/10.1111/j.1747-0080.2008.00305.x/pdf" TargetMode="External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5.wmf"/><Relationship Id="rId5" Type="http://schemas.openxmlformats.org/officeDocument/2006/relationships/image" Target="../media/image24.jpeg"/><Relationship Id="rId4" Type="http://schemas.openxmlformats.org/officeDocument/2006/relationships/audio" Target="../media/audio3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image" Target="../media/image88.jpeg"/><Relationship Id="rId5" Type="http://schemas.openxmlformats.org/officeDocument/2006/relationships/hyperlink" Target="http://www.sgsm.ch/fileadmin/user_upload/Zeitschrift/51-2003-1/07-2003-1.pdf" TargetMode="External"/><Relationship Id="rId4" Type="http://schemas.openxmlformats.org/officeDocument/2006/relationships/audio" Target="../media/audio3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5" Type="http://schemas.openxmlformats.org/officeDocument/2006/relationships/image" Target="../media/image89.jpeg"/><Relationship Id="rId4" Type="http://schemas.openxmlformats.org/officeDocument/2006/relationships/audio" Target="../media/audio3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5" Type="http://schemas.openxmlformats.org/officeDocument/2006/relationships/image" Target="../media/image90.jpeg"/><Relationship Id="rId4" Type="http://schemas.openxmlformats.org/officeDocument/2006/relationships/audio" Target="../media/audio3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5" Type="http://schemas.openxmlformats.org/officeDocument/2006/relationships/image" Target="../media/image91.jpeg"/><Relationship Id="rId4" Type="http://schemas.openxmlformats.org/officeDocument/2006/relationships/audio" Target="../media/audio3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5" Type="http://schemas.openxmlformats.org/officeDocument/2006/relationships/image" Target="../media/image92.jpeg"/><Relationship Id="rId4" Type="http://schemas.openxmlformats.org/officeDocument/2006/relationships/audio" Target="../media/audio3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4" Type="http://schemas.openxmlformats.org/officeDocument/2006/relationships/audio" Target="../media/audio3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5" Type="http://schemas.openxmlformats.org/officeDocument/2006/relationships/image" Target="../media/image93.jpeg"/><Relationship Id="rId4" Type="http://schemas.openxmlformats.org/officeDocument/2006/relationships/audio" Target="../media/audio3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5" Type="http://schemas.openxmlformats.org/officeDocument/2006/relationships/image" Target="../media/image94.jpeg"/><Relationship Id="rId4" Type="http://schemas.openxmlformats.org/officeDocument/2006/relationships/audio" Target="../media/audio3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6" Type="http://schemas.openxmlformats.org/officeDocument/2006/relationships/image" Target="../media/image96.wmf"/><Relationship Id="rId5" Type="http://schemas.openxmlformats.org/officeDocument/2006/relationships/image" Target="../media/image95.wmf"/><Relationship Id="rId4" Type="http://schemas.openxmlformats.org/officeDocument/2006/relationships/audio" Target="../media/audio3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6" Type="http://schemas.openxmlformats.org/officeDocument/2006/relationships/image" Target="../media/image96.wmf"/><Relationship Id="rId5" Type="http://schemas.openxmlformats.org/officeDocument/2006/relationships/image" Target="../media/image95.wmf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aludmed.com/ejercicio/bienvenida/I1_B-O_Orientacion_HPER-4308.html" TargetMode="External"/><Relationship Id="rId3" Type="http://schemas.openxmlformats.org/officeDocument/2006/relationships/notesSlide" Target="../notesSlides/notesSlide8.xml"/><Relationship Id="rId7" Type="http://schemas.openxmlformats.org/officeDocument/2006/relationships/hyperlink" Target="http://www.saludmed.com/ejercicio/presentaciones/P1_B-O_Orientacion_HPER-4308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5.wmf"/><Relationship Id="rId5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hyperlink" Target="http://www.saludmed.com/ejercicio/prontuario/HPER-4308_PRN.pdf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image" Target="../media/image97.png"/><Relationship Id="rId5" Type="http://schemas.openxmlformats.org/officeDocument/2006/relationships/image" Target="../media/image95.wmf"/><Relationship Id="rId4" Type="http://schemas.openxmlformats.org/officeDocument/2006/relationships/audio" Target="../media/audio3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image" Target="../media/image96.wmf"/><Relationship Id="rId5" Type="http://schemas.openxmlformats.org/officeDocument/2006/relationships/image" Target="../media/image95.wmf"/><Relationship Id="rId4" Type="http://schemas.openxmlformats.org/officeDocument/2006/relationships/audio" Target="../media/audio3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6" Type="http://schemas.openxmlformats.org/officeDocument/2006/relationships/image" Target="../media/image96.wmf"/><Relationship Id="rId5" Type="http://schemas.openxmlformats.org/officeDocument/2006/relationships/image" Target="../media/image95.wmf"/><Relationship Id="rId4" Type="http://schemas.openxmlformats.org/officeDocument/2006/relationships/audio" Target="../media/audio3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6" Type="http://schemas.openxmlformats.org/officeDocument/2006/relationships/image" Target="../media/image97.png"/><Relationship Id="rId5" Type="http://schemas.openxmlformats.org/officeDocument/2006/relationships/image" Target="../media/image95.wmf"/><Relationship Id="rId4" Type="http://schemas.openxmlformats.org/officeDocument/2006/relationships/audio" Target="../media/audio3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6" Type="http://schemas.openxmlformats.org/officeDocument/2006/relationships/image" Target="../media/image97.png"/><Relationship Id="rId5" Type="http://schemas.openxmlformats.org/officeDocument/2006/relationships/image" Target="../media/image95.wmf"/><Relationship Id="rId4" Type="http://schemas.openxmlformats.org/officeDocument/2006/relationships/audio" Target="../media/audio3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6" Type="http://schemas.openxmlformats.org/officeDocument/2006/relationships/image" Target="../media/image96.wmf"/><Relationship Id="rId5" Type="http://schemas.openxmlformats.org/officeDocument/2006/relationships/image" Target="../media/image97.png"/><Relationship Id="rId4" Type="http://schemas.openxmlformats.org/officeDocument/2006/relationships/audio" Target="../media/audio3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image" Target="../media/image98.png"/><Relationship Id="rId5" Type="http://schemas.openxmlformats.org/officeDocument/2006/relationships/image" Target="../media/image96.wmf"/><Relationship Id="rId4" Type="http://schemas.openxmlformats.org/officeDocument/2006/relationships/audio" Target="../media/audio3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image" Target="../media/image99.png"/><Relationship Id="rId5" Type="http://schemas.openxmlformats.org/officeDocument/2006/relationships/image" Target="../media/image96.wmf"/><Relationship Id="rId4" Type="http://schemas.openxmlformats.org/officeDocument/2006/relationships/audio" Target="../media/audio3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5" Type="http://schemas.openxmlformats.org/officeDocument/2006/relationships/image" Target="../media/image100.jpeg"/><Relationship Id="rId4" Type="http://schemas.openxmlformats.org/officeDocument/2006/relationships/audio" Target="../media/audio3.wav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kipedia.org/" TargetMode="External"/><Relationship Id="rId3" Type="http://schemas.openxmlformats.org/officeDocument/2006/relationships/notesSlide" Target="../notesSlides/notesSlide89.xml"/><Relationship Id="rId7" Type="http://schemas.openxmlformats.org/officeDocument/2006/relationships/hyperlink" Target="http://www.monografias.com/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hyperlink" Target="http://www.rincondelvago.com/" TargetMode="External"/><Relationship Id="rId5" Type="http://schemas.openxmlformats.org/officeDocument/2006/relationships/image" Target="../media/image15.wmf"/><Relationship Id="rId4" Type="http://schemas.openxmlformats.org/officeDocument/2006/relationships/audio" Target="../media/audio3.wav"/><Relationship Id="rId9" Type="http://schemas.openxmlformats.org/officeDocument/2006/relationships/image" Target="../media/image10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aludmed.com/ejercicio/evaluacion/PROY-FINAL_EXPLICACION_Rx_Ejercicio_CASO.html" TargetMode="External"/><Relationship Id="rId3" Type="http://schemas.openxmlformats.org/officeDocument/2006/relationships/notesSlide" Target="../notesSlides/notesSlide9.xml"/><Relationship Id="rId7" Type="http://schemas.openxmlformats.org/officeDocument/2006/relationships/hyperlink" Target="http://www.saludmed.com/ejercicio/ejercicio.html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hyperlink" Target="http://www.saludmed.com/ejercicio/contenido/Modulos_HPER-4308.html" TargetMode="External"/><Relationship Id="rId5" Type="http://schemas.openxmlformats.org/officeDocument/2006/relationships/image" Target="../media/image15.wmf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5" Type="http://schemas.openxmlformats.org/officeDocument/2006/relationships/image" Target="../media/image102.jpeg"/><Relationship Id="rId4" Type="http://schemas.openxmlformats.org/officeDocument/2006/relationships/audio" Target="../media/audio3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5" Type="http://schemas.openxmlformats.org/officeDocument/2006/relationships/image" Target="../media/image103.jpeg"/><Relationship Id="rId4" Type="http://schemas.openxmlformats.org/officeDocument/2006/relationships/audio" Target="../media/audio3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5" Type="http://schemas.openxmlformats.org/officeDocument/2006/relationships/image" Target="../media/image104.jpeg"/><Relationship Id="rId4" Type="http://schemas.openxmlformats.org/officeDocument/2006/relationships/audio" Target="../media/audio3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6" Type="http://schemas.openxmlformats.org/officeDocument/2006/relationships/image" Target="../media/image105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3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5" Type="http://schemas.openxmlformats.org/officeDocument/2006/relationships/image" Target="../media/image106.jpeg"/><Relationship Id="rId4" Type="http://schemas.openxmlformats.org/officeDocument/2006/relationships/audio" Target="../media/audio3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5" Type="http://schemas.openxmlformats.org/officeDocument/2006/relationships/image" Target="../media/image107.jpeg"/><Relationship Id="rId4" Type="http://schemas.openxmlformats.org/officeDocument/2006/relationships/audio" Target="../media/audio3.wav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notesSlide" Target="../notesSlides/notesSlide96.xml"/><Relationship Id="rId7" Type="http://schemas.openxmlformats.org/officeDocument/2006/relationships/image" Target="../media/image10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6" Type="http://schemas.openxmlformats.org/officeDocument/2006/relationships/image" Target="../media/image95.wmf"/><Relationship Id="rId5" Type="http://schemas.openxmlformats.org/officeDocument/2006/relationships/image" Target="../media/image35.wmf"/><Relationship Id="rId4" Type="http://schemas.openxmlformats.org/officeDocument/2006/relationships/audio" Target="../media/audio3.wav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3" Type="http://schemas.openxmlformats.org/officeDocument/2006/relationships/notesSlide" Target="../notesSlides/notesSlide97.xml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audio" Target="../media/audio3.wav"/><Relationship Id="rId9" Type="http://schemas.openxmlformats.org/officeDocument/2006/relationships/image" Target="../media/image35.wmf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98.xml"/><Relationship Id="rId7" Type="http://schemas.openxmlformats.org/officeDocument/2006/relationships/image" Target="../media/image10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6" Type="http://schemas.openxmlformats.org/officeDocument/2006/relationships/image" Target="../media/image95.wmf"/><Relationship Id="rId5" Type="http://schemas.openxmlformats.org/officeDocument/2006/relationships/image" Target="../media/image112.jpeg"/><Relationship Id="rId4" Type="http://schemas.openxmlformats.org/officeDocument/2006/relationships/audio" Target="../media/audio3.wav"/><Relationship Id="rId9" Type="http://schemas.openxmlformats.org/officeDocument/2006/relationships/image" Target="../media/image113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5" Type="http://schemas.openxmlformats.org/officeDocument/2006/relationships/image" Target="../media/image114.jpe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ubtitle 2">
            <a:extLst>
              <a:ext uri="{FF2B5EF4-FFF2-40B4-BE49-F238E27FC236}">
                <a16:creationId xmlns:a16="http://schemas.microsoft.com/office/drawing/2014/main" id="{1CA6030D-4770-4108-9446-789721C7AAD8}"/>
              </a:ext>
            </a:extLst>
          </p:cNvPr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b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b="1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7171" name="Picture 10" descr="RSEAUX~2">
            <a:extLst>
              <a:ext uri="{FF2B5EF4-FFF2-40B4-BE49-F238E27FC236}">
                <a16:creationId xmlns:a16="http://schemas.microsoft.com/office/drawing/2014/main" id="{686E2E64-5C06-4FD3-908B-531637F26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476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17">
            <a:extLst>
              <a:ext uri="{FF2B5EF4-FFF2-40B4-BE49-F238E27FC236}">
                <a16:creationId xmlns:a16="http://schemas.microsoft.com/office/drawing/2014/main" id="{F2E91079-CFA3-4E89-9F5E-D3B3D73B9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725988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b="1">
                <a:solidFill>
                  <a:srgbClr val="484876"/>
                </a:solidFill>
                <a:latin typeface="Trebuchet MS" panose="020B0603020202020204" pitchFamily="34" charset="0"/>
              </a:rPr>
              <a:t>Web:        </a:t>
            </a:r>
            <a:r>
              <a:rPr lang="es-PR" altLang="es-PR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endParaRPr lang="es-PR" altLang="es-PR" i="1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3" name="Picture 18" descr="IE 73D">
            <a:extLst>
              <a:ext uri="{FF2B5EF4-FFF2-40B4-BE49-F238E27FC236}">
                <a16:creationId xmlns:a16="http://schemas.microsoft.com/office/drawing/2014/main" id="{4A958CE6-379C-4E3F-AB57-67B9CAE5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20">
            <a:extLst>
              <a:ext uri="{FF2B5EF4-FFF2-40B4-BE49-F238E27FC236}">
                <a16:creationId xmlns:a16="http://schemas.microsoft.com/office/drawing/2014/main" id="{32193469-9740-4D6C-9A3B-B1E849282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5084763"/>
            <a:ext cx="46101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b="1">
                <a:solidFill>
                  <a:srgbClr val="484876"/>
                </a:solidFill>
                <a:latin typeface="Trebuchet MS" panose="020B0603020202020204" pitchFamily="34" charset="0"/>
              </a:rPr>
              <a:t>E-Mail:</a:t>
            </a:r>
            <a:r>
              <a:rPr lang="es-PR" altLang="es-PR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     elopategui@intermetro.edu</a:t>
            </a:r>
            <a:br>
              <a:rPr lang="es-PR" altLang="es-PR" sz="1800" b="1" i="1">
                <a:solidFill>
                  <a:srgbClr val="484876"/>
                </a:solidFill>
                <a:latin typeface="Trebuchet MS" panose="020B0603020202020204" pitchFamily="34" charset="0"/>
              </a:rPr>
            </a:br>
            <a:r>
              <a:rPr lang="es-PR" altLang="es-PR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                elopateg@gmail.com</a:t>
            </a:r>
          </a:p>
        </p:txBody>
      </p:sp>
      <p:pic>
        <p:nvPicPr>
          <p:cNvPr id="7175" name="Picture 23" descr="IE 73D">
            <a:extLst>
              <a:ext uri="{FF2B5EF4-FFF2-40B4-BE49-F238E27FC236}">
                <a16:creationId xmlns:a16="http://schemas.microsoft.com/office/drawing/2014/main" id="{46FD3244-7AE3-4B3E-86A8-80EAA22D6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27">
            <a:extLst>
              <a:ext uri="{FF2B5EF4-FFF2-40B4-BE49-F238E27FC236}">
                <a16:creationId xmlns:a16="http://schemas.microsoft.com/office/drawing/2014/main" id="{AA4E7DF4-16BC-4713-BE36-9DADE5D55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732463"/>
            <a:ext cx="82804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b="1">
                <a:solidFill>
                  <a:srgbClr val="484876"/>
                </a:solidFill>
                <a:latin typeface="Trebuchet MS" panose="020B0603020202020204" pitchFamily="34" charset="0"/>
              </a:rPr>
              <a:t>Curso:   </a:t>
            </a:r>
            <a:r>
              <a:rPr lang="es-PR" altLang="es-PR" sz="1700" b="1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http://www.saludmed.com/ejercicio</a:t>
            </a:r>
            <a:r>
              <a:rPr lang="es-PR" altLang="es-PR" sz="1700" b="1" i="1">
                <a:solidFill>
                  <a:schemeClr val="tx2"/>
                </a:solidFill>
                <a:latin typeface="Trebuchet MS" panose="020B0603020202020204" pitchFamily="34" charset="0"/>
              </a:rPr>
              <a:t>/ejercicio.html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7AB9F-357D-4281-A0CA-F1AE12EC46C7}"/>
              </a:ext>
            </a:extLst>
          </p:cNvPr>
          <p:cNvSpPr>
            <a:spLocks/>
          </p:cNvSpPr>
          <p:nvPr/>
        </p:nvSpPr>
        <p:spPr bwMode="auto">
          <a:xfrm>
            <a:off x="0" y="406400"/>
            <a:ext cx="91440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80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DISEÑO DE PROGRAMAS DE EJERCICIOS:</a:t>
            </a:r>
            <a:br>
              <a:rPr lang="es-PR" altLang="es-PR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s-PR" sz="3200" i="1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HPER - 4308</a:t>
            </a:r>
          </a:p>
        </p:txBody>
      </p:sp>
      <p:pic>
        <p:nvPicPr>
          <p:cNvPr id="7178" name="Picture 39" descr="barbell-bench-press1_Belved">
            <a:extLst>
              <a:ext uri="{FF2B5EF4-FFF2-40B4-BE49-F238E27FC236}">
                <a16:creationId xmlns:a16="http://schemas.microsoft.com/office/drawing/2014/main" id="{9DFC9558-CEA9-4AE8-9E5B-757EDAB8A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389063"/>
            <a:ext cx="316865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40" descr="11">
            <a:extLst>
              <a:ext uri="{FF2B5EF4-FFF2-40B4-BE49-F238E27FC236}">
                <a16:creationId xmlns:a16="http://schemas.microsoft.com/office/drawing/2014/main" id="{858135F7-6618-4AC3-BDAD-0198EA668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908050"/>
            <a:ext cx="19383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41" descr="2">
            <a:extLst>
              <a:ext uri="{FF2B5EF4-FFF2-40B4-BE49-F238E27FC236}">
                <a16:creationId xmlns:a16="http://schemas.microsoft.com/office/drawing/2014/main" id="{7CE36431-2756-4655-9577-88948BB6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08050"/>
            <a:ext cx="180816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OINTERR">
            <a:extLst>
              <a:ext uri="{FF2B5EF4-FFF2-40B4-BE49-F238E27FC236}">
                <a16:creationId xmlns:a16="http://schemas.microsoft.com/office/drawing/2014/main" id="{AFB5DF4C-F7B1-4367-8E41-C18840348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7013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96F2D792-9CE4-4689-A3C0-DFA899DBB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2297113"/>
            <a:ext cx="8389938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Completar presentación de los estudiantes:</a:t>
            </a:r>
          </a:p>
        </p:txBody>
      </p:sp>
      <p:sp>
        <p:nvSpPr>
          <p:cNvPr id="936964" name="Text Box 4">
            <a:extLst>
              <a:ext uri="{FF2B5EF4-FFF2-40B4-BE49-F238E27FC236}">
                <a16:creationId xmlns:a16="http://schemas.microsoft.com/office/drawing/2014/main" id="{1451EA1F-FD86-4519-94B0-D6928E45B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890838"/>
            <a:ext cx="8064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000" b="1" i="1">
                <a:effectLst>
                  <a:outerShdw blurRad="38100" dist="38100" dir="2700000" algn="tl">
                    <a:srgbClr val="C0C0C0"/>
                  </a:outerShdw>
                </a:effectLst>
                <a:hlinkClick r:id="rId6"/>
              </a:rPr>
              <a:t>http://www.saludmed.com/nutricionentrena/evaluacion/T1_B-O_Present_Est_HPER-3480.html</a:t>
            </a:r>
            <a:endParaRPr lang="en-US" altLang="es-PR" sz="20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605" name="Picture 5" descr="POINTERR">
            <a:extLst>
              <a:ext uri="{FF2B5EF4-FFF2-40B4-BE49-F238E27FC236}">
                <a16:creationId xmlns:a16="http://schemas.microsoft.com/office/drawing/2014/main" id="{C831AE54-98C5-4A08-BD65-DC89B75BB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1000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Text Box 6">
            <a:extLst>
              <a:ext uri="{FF2B5EF4-FFF2-40B4-BE49-F238E27FC236}">
                <a16:creationId xmlns:a16="http://schemas.microsoft.com/office/drawing/2014/main" id="{A8775681-4F05-4E7F-9822-6897C670C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3736975"/>
            <a:ext cx="7631113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Realizar la reflexión incial del curso</a:t>
            </a:r>
          </a:p>
        </p:txBody>
      </p:sp>
      <p:sp>
        <p:nvSpPr>
          <p:cNvPr id="936967" name="Text Box 7">
            <a:extLst>
              <a:ext uri="{FF2B5EF4-FFF2-40B4-BE49-F238E27FC236}">
                <a16:creationId xmlns:a16="http://schemas.microsoft.com/office/drawing/2014/main" id="{19378B23-A4E2-4A8A-AB32-8ADC65DCC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365625"/>
            <a:ext cx="80660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2000" b="1" i="1">
                <a:effectLst>
                  <a:outerShdw blurRad="38100" dist="38100" dir="2700000" algn="tl">
                    <a:srgbClr val="C0C0C0"/>
                  </a:outerShdw>
                </a:effectLst>
                <a:hlinkClick r:id="rId7"/>
              </a:rPr>
              <a:t>http://www.saludmed.com/nutricionentrena/evaluacion/A1_B-O_Reflexion_Inicial_HPER-3480.html</a:t>
            </a:r>
            <a:endParaRPr lang="en-US" altLang="es-PR" sz="20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608" name="Picture 8" descr="POINTERR">
            <a:extLst>
              <a:ext uri="{FF2B5EF4-FFF2-40B4-BE49-F238E27FC236}">
                <a16:creationId xmlns:a16="http://schemas.microsoft.com/office/drawing/2014/main" id="{82F47350-898A-4337-AC9C-6D5C7171B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17683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9" name="Text Box 9">
            <a:extLst>
              <a:ext uri="{FF2B5EF4-FFF2-40B4-BE49-F238E27FC236}">
                <a16:creationId xmlns:a16="http://schemas.microsoft.com/office/drawing/2014/main" id="{C03D8B57-0B83-44DC-9A21-3F11C54FB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191125"/>
            <a:ext cx="763111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Completar la prueba corta:</a:t>
            </a:r>
          </a:p>
        </p:txBody>
      </p:sp>
      <p:sp>
        <p:nvSpPr>
          <p:cNvPr id="936970" name="Text Box 10">
            <a:extLst>
              <a:ext uri="{FF2B5EF4-FFF2-40B4-BE49-F238E27FC236}">
                <a16:creationId xmlns:a16="http://schemas.microsoft.com/office/drawing/2014/main" id="{8E596119-E778-4F96-AE33-52181711D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680075"/>
            <a:ext cx="80660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000" b="1" i="1">
                <a:effectLst>
                  <a:outerShdw blurRad="38100" dist="38100" dir="2700000" algn="tl">
                    <a:srgbClr val="C0C0C0"/>
                  </a:outerShdw>
                </a:effectLst>
                <a:hlinkClick r:id="rId8"/>
              </a:rPr>
              <a:t>http://www.saludmed.com/nutricionentrena/evaluacion/PC1_B-O_Orientacion_HPER-3480.pdf</a:t>
            </a:r>
            <a:endParaRPr lang="en-US" altLang="es-PR" sz="20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80F20-DE66-41FD-B260-1DBEAEE8E0A2}"/>
              </a:ext>
            </a:extLst>
          </p:cNvPr>
          <p:cNvSpPr>
            <a:spLocks/>
          </p:cNvSpPr>
          <p:nvPr/>
        </p:nvSpPr>
        <p:spPr bwMode="auto">
          <a:xfrm>
            <a:off x="1835150" y="766763"/>
            <a:ext cx="71294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ASUNTOS IMPORTANTES DEL CURSO:</a:t>
            </a:r>
            <a:b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EVALUACIÓN PRIORITARIA</a:t>
            </a:r>
          </a:p>
        </p:txBody>
      </p:sp>
      <p:pic>
        <p:nvPicPr>
          <p:cNvPr id="25612" name="Picture 13" descr="Evaluacion_01">
            <a:extLst>
              <a:ext uri="{FF2B5EF4-FFF2-40B4-BE49-F238E27FC236}">
                <a16:creationId xmlns:a16="http://schemas.microsoft.com/office/drawing/2014/main" id="{0785692F-BE52-41AF-9C1C-DA4B69F34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172878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sh dir="r"/>
    <p:sndAc>
      <p:stSnd>
        <p:snd r:embed="rId4" name="whoosh.wav"/>
      </p:stSnd>
    </p:sndAc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10" descr="Book_and_Glasses_01">
            <a:extLst>
              <a:ext uri="{FF2B5EF4-FFF2-40B4-BE49-F238E27FC236}">
                <a16:creationId xmlns:a16="http://schemas.microsoft.com/office/drawing/2014/main" id="{979313E1-1DC9-42C2-A1E3-F002D34BC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2303463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6F0AA3-0762-4E04-9181-C3E6675FA370}"/>
              </a:ext>
            </a:extLst>
          </p:cNvPr>
          <p:cNvSpPr>
            <a:spLocks/>
          </p:cNvSpPr>
          <p:nvPr/>
        </p:nvSpPr>
        <p:spPr bwMode="auto">
          <a:xfrm>
            <a:off x="2700338" y="981075"/>
            <a:ext cx="611981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REPRESENTANTES DE: </a:t>
            </a:r>
            <a:r>
              <a:rPr lang="es-PR" altLang="es-PR" sz="3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</a:t>
            </a:r>
          </a:p>
        </p:txBody>
      </p:sp>
      <p:pic>
        <p:nvPicPr>
          <p:cNvPr id="289796" name="Picture 25" descr="Books_01">
            <a:extLst>
              <a:ext uri="{FF2B5EF4-FFF2-40B4-BE49-F238E27FC236}">
                <a16:creationId xmlns:a16="http://schemas.microsoft.com/office/drawing/2014/main" id="{0D12A4CB-2750-46F6-828D-8CD1C8B6F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05263"/>
            <a:ext cx="231933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797" name="Picture 26" descr="POINTERR">
            <a:extLst>
              <a:ext uri="{FF2B5EF4-FFF2-40B4-BE49-F238E27FC236}">
                <a16:creationId xmlns:a16="http://schemas.microsoft.com/office/drawing/2014/main" id="{F4FDB9D0-B860-4083-9C94-8B2539672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14650"/>
            <a:ext cx="381000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798" name="Text Box 27">
            <a:extLst>
              <a:ext uri="{FF2B5EF4-FFF2-40B4-BE49-F238E27FC236}">
                <a16:creationId xmlns:a16="http://schemas.microsoft.com/office/drawing/2014/main" id="{0B8FE7DD-890D-4406-B16D-12D4EA28E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3" y="2873375"/>
            <a:ext cx="44084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2700" b="1">
                <a:latin typeface="Arial" panose="020B0604020202020204" pitchFamily="34" charset="0"/>
              </a:rPr>
              <a:t>BIBLIO INFORMÁTICA:</a:t>
            </a:r>
          </a:p>
        </p:txBody>
      </p:sp>
      <p:sp>
        <p:nvSpPr>
          <p:cNvPr id="863260" name="Text Box 28">
            <a:extLst>
              <a:ext uri="{FF2B5EF4-FFF2-40B4-BE49-F238E27FC236}">
                <a16:creationId xmlns:a16="http://schemas.microsoft.com/office/drawing/2014/main" id="{C0BFD8D9-4564-4F88-BEBE-74AC89185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8" y="4597400"/>
            <a:ext cx="3651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600" b="1">
                <a:solidFill>
                  <a:srgbClr val="37375B"/>
                </a:solidFill>
              </a:rPr>
              <a:t>Contacto: </a:t>
            </a:r>
            <a:r>
              <a:rPr lang="en-US" altLang="es-PR" sz="2600" b="1" i="1">
                <a:solidFill>
                  <a:srgbClr val="37375B"/>
                </a:solidFill>
              </a:rPr>
              <a:t>Celular:</a:t>
            </a:r>
            <a:endParaRPr lang="en-US" altLang="es-PR" sz="2600" i="1">
              <a:solidFill>
                <a:srgbClr val="37375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9800" name="Picture 29" descr="Bullet_Round_Diamond_Maggenta_02">
            <a:extLst>
              <a:ext uri="{FF2B5EF4-FFF2-40B4-BE49-F238E27FC236}">
                <a16:creationId xmlns:a16="http://schemas.microsoft.com/office/drawing/2014/main" id="{F4F6C723-B88E-45DF-9D47-E71798DCF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4672013"/>
            <a:ext cx="36036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3262" name="Text Box 30">
            <a:extLst>
              <a:ext uri="{FF2B5EF4-FFF2-40B4-BE49-F238E27FC236}">
                <a16:creationId xmlns:a16="http://schemas.microsoft.com/office/drawing/2014/main" id="{D168D2F8-21D1-4DA3-9C1A-45DAD80D0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8" y="3500438"/>
            <a:ext cx="55245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600" b="1">
                <a:solidFill>
                  <a:srgbClr val="37375B"/>
                </a:solidFill>
              </a:rPr>
              <a:t>Presidenta - </a:t>
            </a:r>
            <a:r>
              <a:rPr lang="en-US" altLang="es-PR" sz="2600" b="1" i="1">
                <a:solidFill>
                  <a:srgbClr val="37375B"/>
                </a:solidFill>
              </a:rPr>
              <a:t>Persona Contacto:</a:t>
            </a:r>
            <a:endParaRPr lang="en-US" altLang="es-PR" sz="2600" i="1">
              <a:solidFill>
                <a:srgbClr val="37375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9802" name="Picture 31" descr="Bullet_Round_Diamond_Maggenta_02">
            <a:extLst>
              <a:ext uri="{FF2B5EF4-FFF2-40B4-BE49-F238E27FC236}">
                <a16:creationId xmlns:a16="http://schemas.microsoft.com/office/drawing/2014/main" id="{3F514C48-F881-4B12-9B6C-F9B035BCC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575050"/>
            <a:ext cx="360362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3264" name="Text Box 32">
            <a:extLst>
              <a:ext uri="{FF2B5EF4-FFF2-40B4-BE49-F238E27FC236}">
                <a16:creationId xmlns:a16="http://schemas.microsoft.com/office/drawing/2014/main" id="{F93C6219-7D57-465A-ADD2-94F0D3AA1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4005263"/>
            <a:ext cx="4535488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3000" b="1" i="1">
                <a:solidFill>
                  <a:srgbClr val="0000CC"/>
                </a:solidFill>
                <a:latin typeface="Calibri" panose="020F0502020204030204" pitchFamily="34" charset="0"/>
              </a:rPr>
              <a:t>Gisela Morales</a:t>
            </a:r>
            <a:endParaRPr lang="en-US" altLang="es-PR" sz="3000" i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63265" name="Text Box 33">
            <a:extLst>
              <a:ext uri="{FF2B5EF4-FFF2-40B4-BE49-F238E27FC236}">
                <a16:creationId xmlns:a16="http://schemas.microsoft.com/office/drawing/2014/main" id="{F7B47EE7-78D3-4F16-971B-1F346FCCB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5086350"/>
            <a:ext cx="316706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3000" b="1" i="1">
                <a:solidFill>
                  <a:srgbClr val="0000CC"/>
                </a:solidFill>
                <a:latin typeface="Calibri" panose="020F0502020204030204" pitchFamily="34" charset="0"/>
              </a:rPr>
              <a:t>(787) 388-9235</a:t>
            </a:r>
            <a:endParaRPr lang="en-US" altLang="es-PR" sz="3000" i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D33A-25CB-42CA-B242-304FE2635619}"/>
              </a:ext>
            </a:extLst>
          </p:cNvPr>
          <p:cNvSpPr>
            <a:spLocks/>
          </p:cNvSpPr>
          <p:nvPr/>
        </p:nvSpPr>
        <p:spPr bwMode="auto">
          <a:xfrm>
            <a:off x="0" y="9429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PUBLICADORAS: </a:t>
            </a: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CIENCIAS DEL EJERCICIO</a:t>
            </a:r>
            <a:b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HUMAN KINETICS: </a:t>
            </a:r>
            <a:r>
              <a:rPr lang="es-PR" altLang="es-PR" sz="23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http://www.humankinetics.com/</a:t>
            </a:r>
            <a:endParaRPr lang="es-PR" altLang="es-PR" sz="23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91843" name="Picture 7" descr="Human_Kinetics_001">
            <a:extLst>
              <a:ext uri="{FF2B5EF4-FFF2-40B4-BE49-F238E27FC236}">
                <a16:creationId xmlns:a16="http://schemas.microsoft.com/office/drawing/2014/main" id="{75374386-375B-4947-BCD4-161A9C93D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31963"/>
            <a:ext cx="8785225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4560E-7228-4BFA-85C8-0C5D8135C1DB}"/>
              </a:ext>
            </a:extLst>
          </p:cNvPr>
          <p:cNvSpPr>
            <a:spLocks/>
          </p:cNvSpPr>
          <p:nvPr/>
        </p:nvSpPr>
        <p:spPr bwMode="auto">
          <a:xfrm>
            <a:off x="0" y="7651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PUBLICADORAS: </a:t>
            </a: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CIENCIAS DEL EJERCICIO</a:t>
            </a:r>
            <a:b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MEYER &amp; MEYER SPORTS: </a:t>
            </a:r>
            <a:r>
              <a:rPr lang="es-PR" altLang="es-PR" sz="23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http://www.m-m-sports.com/</a:t>
            </a:r>
            <a:endParaRPr lang="es-PR" altLang="es-PR" sz="23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93891" name="Picture 4" descr="Meyer_and_Meyer_SPORT_01">
            <a:extLst>
              <a:ext uri="{FF2B5EF4-FFF2-40B4-BE49-F238E27FC236}">
                <a16:creationId xmlns:a16="http://schemas.microsoft.com/office/drawing/2014/main" id="{94F4B0F8-643B-4C6D-B7C0-77230B8E8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88392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C3FED-C891-4EDA-A825-5B5C3F840B65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PUBLICADORAS: </a:t>
            </a: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CIENCIAS DEL EJERCICIO</a:t>
            </a:r>
            <a:b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EDITORIAL PAIDOTRIBO: </a:t>
            </a:r>
            <a:r>
              <a:rPr lang="es-PR" altLang="es-PR" sz="23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http://www.paidotribo.com/</a:t>
            </a:r>
            <a:endParaRPr lang="es-PR" altLang="es-PR" sz="23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95939" name="Picture 5" descr="Editorial_Paidotribo_002">
            <a:extLst>
              <a:ext uri="{FF2B5EF4-FFF2-40B4-BE49-F238E27FC236}">
                <a16:creationId xmlns:a16="http://schemas.microsoft.com/office/drawing/2014/main" id="{0F14C440-AD64-46C7-8AA6-336F447D6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362075"/>
            <a:ext cx="882015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31478-1848-4912-86B3-397D1F9905CF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PUBLICADORAS: </a:t>
            </a: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CIENCIAS DEL EJERCICIO</a:t>
            </a:r>
            <a:b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EDITORIAL KINESIS: </a:t>
            </a:r>
            <a:r>
              <a:rPr lang="es-PR" altLang="es-PR" sz="23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http://www.kinesis.com.co/</a:t>
            </a:r>
            <a:endParaRPr lang="es-PR" altLang="es-PR" sz="23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97987" name="Picture 4" descr="Editorial_Kinesis_001">
            <a:extLst>
              <a:ext uri="{FF2B5EF4-FFF2-40B4-BE49-F238E27FC236}">
                <a16:creationId xmlns:a16="http://schemas.microsoft.com/office/drawing/2014/main" id="{4F47A15E-6CAF-4A97-894D-1E81636E8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54138"/>
            <a:ext cx="8820150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ACFB2-F877-46A6-8C9F-9C75218F4803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PUBLICADORAS: </a:t>
            </a: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CIENCIAS DEL EJERCICIO</a:t>
            </a:r>
            <a:b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EDITORIAL INDE: </a:t>
            </a:r>
            <a:r>
              <a:rPr lang="es-PR" altLang="es-PR" sz="23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http://www.inde.com/</a:t>
            </a:r>
            <a:endParaRPr lang="es-PR" altLang="es-PR" sz="23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00035" name="Picture 4" descr="Editorial_INDE_001">
            <a:extLst>
              <a:ext uri="{FF2B5EF4-FFF2-40B4-BE49-F238E27FC236}">
                <a16:creationId xmlns:a16="http://schemas.microsoft.com/office/drawing/2014/main" id="{190DA2DC-432E-46C4-95E2-6A22A87D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79538"/>
            <a:ext cx="7489825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FF46A-E4DA-46CB-9BA8-57DA4B533C22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074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PUBLICADORAS: </a:t>
            </a:r>
            <a: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CIENCIAS DEL EJERCICIO</a:t>
            </a:r>
            <a:b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EDICIONES TUTOR: </a:t>
            </a:r>
            <a:r>
              <a:rPr lang="es-PR" altLang="es-PR" sz="21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http://www.edicionestutor.com/</a:t>
            </a:r>
            <a:endParaRPr lang="es-PR" altLang="es-PR" sz="21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02083" name="Picture 5" descr="1">
            <a:extLst>
              <a:ext uri="{FF2B5EF4-FFF2-40B4-BE49-F238E27FC236}">
                <a16:creationId xmlns:a16="http://schemas.microsoft.com/office/drawing/2014/main" id="{A205F12F-7D65-4E74-A1E3-A6630FAD9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341438"/>
            <a:ext cx="724852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9">
            <a:extLst>
              <a:ext uri="{FF2B5EF4-FFF2-40B4-BE49-F238E27FC236}">
                <a16:creationId xmlns:a16="http://schemas.microsoft.com/office/drawing/2014/main" id="{701E6C1C-D61B-45B4-92C8-7E9172D49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304131" name="Picture 11" descr="CDE_y_EEE_01">
            <a:extLst>
              <a:ext uri="{FF2B5EF4-FFF2-40B4-BE49-F238E27FC236}">
                <a16:creationId xmlns:a16="http://schemas.microsoft.com/office/drawing/2014/main" id="{A359460D-38AE-408E-A1CD-9C110FF56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731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32" name="Text Box 6">
            <a:extLst>
              <a:ext uri="{FF2B5EF4-FFF2-40B4-BE49-F238E27FC236}">
                <a16:creationId xmlns:a16="http://schemas.microsoft.com/office/drawing/2014/main" id="{4C61DAB3-6688-4BB9-B083-A939353B6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32">
            <a:extLst>
              <a:ext uri="{FF2B5EF4-FFF2-40B4-BE49-F238E27FC236}">
                <a16:creationId xmlns:a16="http://schemas.microsoft.com/office/drawing/2014/main" id="{71D6AD38-5265-4358-A62B-F72FEBA5F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0B637B-1A4F-4F5F-9E01-33E8E5EE6ED4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90360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4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REFERENCIA:</a:t>
            </a:r>
          </a:p>
        </p:txBody>
      </p:sp>
      <p:pic>
        <p:nvPicPr>
          <p:cNvPr id="306180" name="Picture 34" descr="POINTERR">
            <a:extLst>
              <a:ext uri="{FF2B5EF4-FFF2-40B4-BE49-F238E27FC236}">
                <a16:creationId xmlns:a16="http://schemas.microsoft.com/office/drawing/2014/main" id="{4710861F-7AD6-40FC-A8D1-7285E912B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555750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9027" name="Text Box 35">
            <a:extLst>
              <a:ext uri="{FF2B5EF4-FFF2-40B4-BE49-F238E27FC236}">
                <a16:creationId xmlns:a16="http://schemas.microsoft.com/office/drawing/2014/main" id="{41F6E282-E4F6-44B7-BF26-65E772F86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1573213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Material compilado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de:</a:t>
            </a:r>
          </a:p>
        </p:txBody>
      </p:sp>
      <p:sp>
        <p:nvSpPr>
          <p:cNvPr id="1109028" name="Text Box 36">
            <a:extLst>
              <a:ext uri="{FF2B5EF4-FFF2-40B4-BE49-F238E27FC236}">
                <a16:creationId xmlns:a16="http://schemas.microsoft.com/office/drawing/2014/main" id="{19C08662-1916-4CAD-995F-43F01A7E4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2203450"/>
            <a:ext cx="785177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Presentación electrónica del Prof. Alex Rodríguez</a:t>
            </a:r>
          </a:p>
        </p:txBody>
      </p:sp>
      <p:sp>
        <p:nvSpPr>
          <p:cNvPr id="1109029" name="Text Box 37">
            <a:extLst>
              <a:ext uri="{FF2B5EF4-FFF2-40B4-BE49-F238E27FC236}">
                <a16:creationId xmlns:a16="http://schemas.microsoft.com/office/drawing/2014/main" id="{8D4D5D4D-74E6-49CE-ADB3-BB3ACDF9F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4102100"/>
            <a:ext cx="785177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CDE,  EEE y el Prof. Alex Rodríguez</a:t>
            </a:r>
          </a:p>
        </p:txBody>
      </p:sp>
      <p:pic>
        <p:nvPicPr>
          <p:cNvPr id="306184" name="Picture 38" descr="POINTERR">
            <a:extLst>
              <a:ext uri="{FF2B5EF4-FFF2-40B4-BE49-F238E27FC236}">
                <a16:creationId xmlns:a16="http://schemas.microsoft.com/office/drawing/2014/main" id="{CCFEAA8E-F046-472A-8689-A75AFD2D0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965700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9031" name="Text Box 39">
            <a:extLst>
              <a:ext uri="{FF2B5EF4-FFF2-40B4-BE49-F238E27FC236}">
                <a16:creationId xmlns:a16="http://schemas.microsoft.com/office/drawing/2014/main" id="{97B49728-E344-49A3-8C78-FF6DFE435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4983163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Programa Educadores-E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por:</a:t>
            </a:r>
          </a:p>
        </p:txBody>
      </p:sp>
      <p:sp>
        <p:nvSpPr>
          <p:cNvPr id="1109032" name="Text Box 40">
            <a:extLst>
              <a:ext uri="{FF2B5EF4-FFF2-40B4-BE49-F238E27FC236}">
                <a16:creationId xmlns:a16="http://schemas.microsoft.com/office/drawing/2014/main" id="{D91D3CCC-2248-48FA-912A-18595413F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5659438"/>
            <a:ext cx="78517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CDE,  EEE y el Prof. Alex Rodríguez</a:t>
            </a:r>
            <a:endParaRPr lang="en-US" altLang="es-PR" sz="3600" b="1" i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06187" name="Picture 41" descr="POINTERR">
            <a:extLst>
              <a:ext uri="{FF2B5EF4-FFF2-40B4-BE49-F238E27FC236}">
                <a16:creationId xmlns:a16="http://schemas.microsoft.com/office/drawing/2014/main" id="{66D3F024-2CC0-4045-AB34-897091115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38296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9034" name="Text Box 42">
            <a:extLst>
              <a:ext uri="{FF2B5EF4-FFF2-40B4-BE49-F238E27FC236}">
                <a16:creationId xmlns:a16="http://schemas.microsoft.com/office/drawing/2014/main" id="{3B9E44DF-AD56-4F3F-8DC8-553E6A508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340042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Logos desarrollados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por el:</a:t>
            </a:r>
          </a:p>
        </p:txBody>
      </p:sp>
      <p:sp>
        <p:nvSpPr>
          <p:cNvPr id="306189" name="Text Box 6">
            <a:extLst>
              <a:ext uri="{FF2B5EF4-FFF2-40B4-BE49-F238E27FC236}">
                <a16:creationId xmlns:a16="http://schemas.microsoft.com/office/drawing/2014/main" id="{19B544D7-DEA0-4871-8E91-243083724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</p:spTree>
    <p:custDataLst>
      <p:tags r:id="rId1"/>
    </p:custDataLst>
  </p:cSld>
  <p:clrMapOvr>
    <a:masterClrMapping/>
  </p:clrMapOvr>
  <p:transition spd="slow">
    <p:zoom dir="in"/>
    <p:sndAc>
      <p:stSnd>
        <p:snd r:embed="rId4" name="whoosh.wav"/>
      </p:stSnd>
    </p:sndAc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>
            <a:extLst>
              <a:ext uri="{FF2B5EF4-FFF2-40B4-BE49-F238E27FC236}">
                <a16:creationId xmlns:a16="http://schemas.microsoft.com/office/drawing/2014/main" id="{02E5CC04-9315-4842-9CBF-06434A816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08227" name="Rectangle 5">
            <a:extLst>
              <a:ext uri="{FF2B5EF4-FFF2-40B4-BE49-F238E27FC236}">
                <a16:creationId xmlns:a16="http://schemas.microsoft.com/office/drawing/2014/main" id="{53D60B68-8D5C-4F28-B3EF-65DD0F54B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0020ABD-CD01-41F0-9A91-631039FE7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3992563"/>
            <a:ext cx="6645275" cy="245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29" name="Picture 3">
            <a:extLst>
              <a:ext uri="{FF2B5EF4-FFF2-40B4-BE49-F238E27FC236}">
                <a16:creationId xmlns:a16="http://schemas.microsoft.com/office/drawing/2014/main" id="{CBE728D8-530D-498D-BE3A-1EF19E5AED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44450"/>
            <a:ext cx="5184775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30" name="Text Box 6">
            <a:extLst>
              <a:ext uri="{FF2B5EF4-FFF2-40B4-BE49-F238E27FC236}">
                <a16:creationId xmlns:a16="http://schemas.microsoft.com/office/drawing/2014/main" id="{9BCA1456-B553-4318-9A1E-F3609A965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OINTERR">
            <a:extLst>
              <a:ext uri="{FF2B5EF4-FFF2-40B4-BE49-F238E27FC236}">
                <a16:creationId xmlns:a16="http://schemas.microsoft.com/office/drawing/2014/main" id="{10CD28F6-08AC-486E-9E25-F85122B3D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8137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 Box 3">
            <a:extLst>
              <a:ext uri="{FF2B5EF4-FFF2-40B4-BE49-F238E27FC236}">
                <a16:creationId xmlns:a16="http://schemas.microsoft.com/office/drawing/2014/main" id="{30125C5A-5678-4AF8-BF3C-1FE77B3D1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308350"/>
            <a:ext cx="8066087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No incurrir en palabras impropias</a:t>
            </a:r>
          </a:p>
        </p:txBody>
      </p:sp>
      <p:pic>
        <p:nvPicPr>
          <p:cNvPr id="27652" name="Picture 5" descr="POINTERR">
            <a:extLst>
              <a:ext uri="{FF2B5EF4-FFF2-40B4-BE49-F238E27FC236}">
                <a16:creationId xmlns:a16="http://schemas.microsoft.com/office/drawing/2014/main" id="{EB073147-833C-4547-9364-9BD413F8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17963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Text Box 6">
            <a:extLst>
              <a:ext uri="{FF2B5EF4-FFF2-40B4-BE49-F238E27FC236}">
                <a16:creationId xmlns:a16="http://schemas.microsoft.com/office/drawing/2014/main" id="{01F0A53D-F1E9-4C18-A7D3-8A8E511A6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944938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Evitar textear y usar el celular</a:t>
            </a:r>
          </a:p>
        </p:txBody>
      </p:sp>
      <p:pic>
        <p:nvPicPr>
          <p:cNvPr id="27654" name="Picture 8" descr="POINTERR">
            <a:extLst>
              <a:ext uri="{FF2B5EF4-FFF2-40B4-BE49-F238E27FC236}">
                <a16:creationId xmlns:a16="http://schemas.microsoft.com/office/drawing/2014/main" id="{7316885F-2677-4ACB-BB61-FE6F12D0B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6545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5" name="Text Box 9">
            <a:extLst>
              <a:ext uri="{FF2B5EF4-FFF2-40B4-BE49-F238E27FC236}">
                <a16:creationId xmlns:a16="http://schemas.microsoft.com/office/drawing/2014/main" id="{499040D3-1252-4C0D-9DDA-CED976296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668838"/>
            <a:ext cx="7631112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Procurar no abandonar la clase sin informarlo al profesor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CF56F-6185-4F99-BDB3-F16C461A3E37}"/>
              </a:ext>
            </a:extLst>
          </p:cNvPr>
          <p:cNvSpPr>
            <a:spLocks/>
          </p:cNvSpPr>
          <p:nvPr/>
        </p:nvSpPr>
        <p:spPr bwMode="auto">
          <a:xfrm>
            <a:off x="1692275" y="1196975"/>
            <a:ext cx="71294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ASUNTOS IMPORTANTES DEL CURSO:</a:t>
            </a:r>
            <a:b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NORMAS DE LA CLASE</a:t>
            </a:r>
          </a:p>
        </p:txBody>
      </p:sp>
      <p:pic>
        <p:nvPicPr>
          <p:cNvPr id="27657" name="Picture 13" descr="POINTERR">
            <a:extLst>
              <a:ext uri="{FF2B5EF4-FFF2-40B4-BE49-F238E27FC236}">
                <a16:creationId xmlns:a16="http://schemas.microsoft.com/office/drawing/2014/main" id="{872133D6-1315-434F-BC60-B8C436ED2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9117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8" name="Text Box 14">
            <a:extLst>
              <a:ext uri="{FF2B5EF4-FFF2-40B4-BE49-F238E27FC236}">
                <a16:creationId xmlns:a16="http://schemas.microsoft.com/office/drawing/2014/main" id="{232F2230-80F8-4C68-8F32-8D019BB27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605463"/>
            <a:ext cx="7631112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Suprimir los comentarios sexistas, xenofóbicos y homofóbicos</a:t>
            </a:r>
          </a:p>
        </p:txBody>
      </p:sp>
      <p:pic>
        <p:nvPicPr>
          <p:cNvPr id="27659" name="Picture 15" descr="girl_with_packsack">
            <a:extLst>
              <a:ext uri="{FF2B5EF4-FFF2-40B4-BE49-F238E27FC236}">
                <a16:creationId xmlns:a16="http://schemas.microsoft.com/office/drawing/2014/main" id="{50E44764-17E5-4434-8B0A-78DF4A40E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1316038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  <p:sndAc>
      <p:stSnd>
        <p:snd r:embed="rId4" name="whoosh.wav"/>
      </p:stSnd>
    </p:sndAc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16">
            <a:extLst>
              <a:ext uri="{FF2B5EF4-FFF2-40B4-BE49-F238E27FC236}">
                <a16:creationId xmlns:a16="http://schemas.microsoft.com/office/drawing/2014/main" id="{A70D9469-5A5A-4D07-AD78-0E6F46FEF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310275" name="Picture 3">
            <a:extLst>
              <a:ext uri="{FF2B5EF4-FFF2-40B4-BE49-F238E27FC236}">
                <a16:creationId xmlns:a16="http://schemas.microsoft.com/office/drawing/2014/main" id="{2D51193A-AD1A-4407-9F44-B26885C28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30188"/>
            <a:ext cx="17653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1FDEE-A72C-411F-88D0-F51A0072F74C}"/>
              </a:ext>
            </a:extLst>
          </p:cNvPr>
          <p:cNvSpPr>
            <a:spLocks/>
          </p:cNvSpPr>
          <p:nvPr/>
        </p:nvSpPr>
        <p:spPr bwMode="auto">
          <a:xfrm>
            <a:off x="2052638" y="333375"/>
            <a:ext cx="70564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3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DESARROLLO DE EMPRENDEDORES:</a:t>
            </a:r>
            <a:endParaRPr lang="es-PR" altLang="es-PR" sz="32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10277" name="Picture 19" descr="POINTERR">
            <a:extLst>
              <a:ext uri="{FF2B5EF4-FFF2-40B4-BE49-F238E27FC236}">
                <a16:creationId xmlns:a16="http://schemas.microsoft.com/office/drawing/2014/main" id="{A74EC6F7-33B6-46DF-AA2C-AD6E7F278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237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5156" name="Text Box 20">
            <a:extLst>
              <a:ext uri="{FF2B5EF4-FFF2-40B4-BE49-F238E27FC236}">
                <a16:creationId xmlns:a16="http://schemas.microsoft.com/office/drawing/2014/main" id="{55AE58A8-CA30-48B3-A497-F0BB7EA1E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2509838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Nacimiento: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Febrero 2008</a:t>
            </a:r>
          </a:p>
        </p:txBody>
      </p:sp>
      <p:pic>
        <p:nvPicPr>
          <p:cNvPr id="310279" name="Picture 21" descr="POINTERR">
            <a:extLst>
              <a:ext uri="{FF2B5EF4-FFF2-40B4-BE49-F238E27FC236}">
                <a16:creationId xmlns:a16="http://schemas.microsoft.com/office/drawing/2014/main" id="{39BCF7E1-56A9-4699-B265-ADD8B9EF2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607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5158" name="Text Box 22">
            <a:extLst>
              <a:ext uri="{FF2B5EF4-FFF2-40B4-BE49-F238E27FC236}">
                <a16:creationId xmlns:a16="http://schemas.microsoft.com/office/drawing/2014/main" id="{BE563DC3-8AB0-4365-8086-ECE47EA2C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31781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Actividades</a:t>
            </a:r>
          </a:p>
        </p:txBody>
      </p:sp>
      <p:pic>
        <p:nvPicPr>
          <p:cNvPr id="310281" name="Picture 23" descr="POINTERR">
            <a:extLst>
              <a:ext uri="{FF2B5EF4-FFF2-40B4-BE49-F238E27FC236}">
                <a16:creationId xmlns:a16="http://schemas.microsoft.com/office/drawing/2014/main" id="{A4C47414-FA03-41FF-BEE5-19DF3EE5E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8468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5160" name="Text Box 24">
            <a:extLst>
              <a:ext uri="{FF2B5EF4-FFF2-40B4-BE49-F238E27FC236}">
                <a16:creationId xmlns:a16="http://schemas.microsoft.com/office/drawing/2014/main" id="{3930E18D-77B4-422D-ADC4-24190272C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4502150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Premios y reconocimientos</a:t>
            </a:r>
          </a:p>
        </p:txBody>
      </p:sp>
      <p:pic>
        <p:nvPicPr>
          <p:cNvPr id="310283" name="Picture 25" descr="POINTERR">
            <a:extLst>
              <a:ext uri="{FF2B5EF4-FFF2-40B4-BE49-F238E27FC236}">
                <a16:creationId xmlns:a16="http://schemas.microsoft.com/office/drawing/2014/main" id="{CB6061C3-C2B5-4FC4-94D0-FA1FDBCFA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2054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5162" name="Text Box 26">
            <a:extLst>
              <a:ext uri="{FF2B5EF4-FFF2-40B4-BE49-F238E27FC236}">
                <a16:creationId xmlns:a16="http://schemas.microsoft.com/office/drawing/2014/main" id="{ECE23F95-A297-4BE2-8351-EEBC2ECA1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52228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Reportaje del periódico periódico</a:t>
            </a:r>
          </a:p>
        </p:txBody>
      </p:sp>
      <p:pic>
        <p:nvPicPr>
          <p:cNvPr id="310285" name="Picture 27" descr="POINTERR">
            <a:extLst>
              <a:ext uri="{FF2B5EF4-FFF2-40B4-BE49-F238E27FC236}">
                <a16:creationId xmlns:a16="http://schemas.microsoft.com/office/drawing/2014/main" id="{FDD9AEAC-62B6-4D0A-A37D-6A0E591A2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039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5164" name="Text Box 28">
            <a:extLst>
              <a:ext uri="{FF2B5EF4-FFF2-40B4-BE49-F238E27FC236}">
                <a16:creationId xmlns:a16="http://schemas.microsoft.com/office/drawing/2014/main" id="{9955F231-3954-4E79-BBA9-829CE76DB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59213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Proyectos: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Educadores E</a:t>
            </a:r>
          </a:p>
        </p:txBody>
      </p:sp>
      <p:pic>
        <p:nvPicPr>
          <p:cNvPr id="310287" name="Picture 29" descr="POINTERR">
            <a:extLst>
              <a:ext uri="{FF2B5EF4-FFF2-40B4-BE49-F238E27FC236}">
                <a16:creationId xmlns:a16="http://schemas.microsoft.com/office/drawing/2014/main" id="{025C92B9-7AF7-4189-BEE4-FA18F1C33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1476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5166" name="Text Box 30">
            <a:extLst>
              <a:ext uri="{FF2B5EF4-FFF2-40B4-BE49-F238E27FC236}">
                <a16:creationId xmlns:a16="http://schemas.microsoft.com/office/drawing/2014/main" id="{A49F5AD5-E353-48C7-9679-C6DE3EB5A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383222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Logros</a:t>
            </a:r>
          </a:p>
        </p:txBody>
      </p:sp>
      <p:sp>
        <p:nvSpPr>
          <p:cNvPr id="310289" name="Text Box 6">
            <a:extLst>
              <a:ext uri="{FF2B5EF4-FFF2-40B4-BE49-F238E27FC236}">
                <a16:creationId xmlns:a16="http://schemas.microsoft.com/office/drawing/2014/main" id="{CB8B1947-59E9-4712-B04B-364A3876E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310290" name="Picture 32" descr="POINTERR">
            <a:extLst>
              <a:ext uri="{FF2B5EF4-FFF2-40B4-BE49-F238E27FC236}">
                <a16:creationId xmlns:a16="http://schemas.microsoft.com/office/drawing/2014/main" id="{5612581B-9FAD-47D8-83F0-A78D6CC20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5169" name="Text Box 33">
            <a:extLst>
              <a:ext uri="{FF2B5EF4-FFF2-40B4-BE49-F238E27FC236}">
                <a16:creationId xmlns:a16="http://schemas.microsoft.com/office/drawing/2014/main" id="{229501E1-5552-40C3-A230-F700B096A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1790700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Página Web del CDE: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Inter-Metro</a:t>
            </a:r>
          </a:p>
        </p:txBody>
      </p:sp>
    </p:spTree>
    <p:custDataLst>
      <p:tags r:id="rId1"/>
    </p:custDataLst>
  </p:cSld>
  <p:clrMapOvr>
    <a:masterClrMapping/>
  </p:clrMapOvr>
  <p:transition spd="slow">
    <p:diamond/>
    <p:sndAc>
      <p:stSnd>
        <p:snd r:embed="rId4" name="whoosh.wav"/>
      </p:stSnd>
    </p:sndAc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4">
            <a:extLst>
              <a:ext uri="{FF2B5EF4-FFF2-40B4-BE49-F238E27FC236}">
                <a16:creationId xmlns:a16="http://schemas.microsoft.com/office/drawing/2014/main" id="{CFAF28EC-0360-4732-B62A-793761BE8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12323" name="Rectangle 5">
            <a:extLst>
              <a:ext uri="{FF2B5EF4-FFF2-40B4-BE49-F238E27FC236}">
                <a16:creationId xmlns:a16="http://schemas.microsoft.com/office/drawing/2014/main" id="{ED6B8316-6AC3-47D9-9E96-5FB37B36B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8FCF38-E13D-4BDF-A685-272EA6EECA2C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CDE: </a:t>
            </a:r>
            <a:r>
              <a:rPr lang="es-PR" altLang="es-PR" sz="1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DESARROLLO DE EMPRENDEDORES</a:t>
            </a:r>
            <a:br>
              <a:rPr lang="es-PR" altLang="es-PR" sz="1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http://www.metro.inter.edu/cde/index.asp</a:t>
            </a:r>
          </a:p>
        </p:txBody>
      </p:sp>
      <p:pic>
        <p:nvPicPr>
          <p:cNvPr id="312325" name="Picture 7" descr="CDE_Inter-Metro-2">
            <a:extLst>
              <a:ext uri="{FF2B5EF4-FFF2-40B4-BE49-F238E27FC236}">
                <a16:creationId xmlns:a16="http://schemas.microsoft.com/office/drawing/2014/main" id="{2BE579DD-E91B-481C-A963-DF388311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338"/>
            <a:ext cx="9123363" cy="606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1"/>
    <p:sndAc>
      <p:stSnd>
        <p:snd r:embed="rId4" name="whoosh.wav"/>
      </p:stSnd>
    </p:sndAc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11">
            <a:extLst>
              <a:ext uri="{FF2B5EF4-FFF2-40B4-BE49-F238E27FC236}">
                <a16:creationId xmlns:a16="http://schemas.microsoft.com/office/drawing/2014/main" id="{666C714D-C310-4516-B9DB-2B4F00FA6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14371" name="Text Box 6">
            <a:extLst>
              <a:ext uri="{FF2B5EF4-FFF2-40B4-BE49-F238E27FC236}">
                <a16:creationId xmlns:a16="http://schemas.microsoft.com/office/drawing/2014/main" id="{42E9A44E-7C9E-4170-B00B-81E30A841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314372" name="Picture 14" descr="Actividades_01">
            <a:extLst>
              <a:ext uri="{FF2B5EF4-FFF2-40B4-BE49-F238E27FC236}">
                <a16:creationId xmlns:a16="http://schemas.microsoft.com/office/drawing/2014/main" id="{1BF03EA6-40C1-4036-A10D-EDE8DB0BE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8">
            <a:extLst>
              <a:ext uri="{FF2B5EF4-FFF2-40B4-BE49-F238E27FC236}">
                <a16:creationId xmlns:a16="http://schemas.microsoft.com/office/drawing/2014/main" id="{A0DECE66-03A0-44AB-9AE4-3C501E4EE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16419" name="Rectangle 14">
            <a:extLst>
              <a:ext uri="{FF2B5EF4-FFF2-40B4-BE49-F238E27FC236}">
                <a16:creationId xmlns:a16="http://schemas.microsoft.com/office/drawing/2014/main" id="{180BBA53-54CA-44E6-83F4-394205C78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16420" name="Text Box 6">
            <a:extLst>
              <a:ext uri="{FF2B5EF4-FFF2-40B4-BE49-F238E27FC236}">
                <a16:creationId xmlns:a16="http://schemas.microsoft.com/office/drawing/2014/main" id="{3BA45796-1F4F-4001-A171-7F05CE1B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CD07E3-988B-4829-A200-749DD551145E}"/>
              </a:ext>
            </a:extLst>
          </p:cNvPr>
          <p:cNvSpPr>
            <a:spLocks/>
          </p:cNvSpPr>
          <p:nvPr/>
        </p:nvSpPr>
        <p:spPr bwMode="auto">
          <a:xfrm>
            <a:off x="0" y="260350"/>
            <a:ext cx="91440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200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COMPETENCIA DE IDEA DE NEGOCIO:</a:t>
            </a:r>
            <a:br>
              <a:rPr lang="es-PR" altLang="es-PR" sz="2800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s-PR" sz="3400" i="1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Tiger Venture Competition</a:t>
            </a:r>
          </a:p>
        </p:txBody>
      </p:sp>
      <p:pic>
        <p:nvPicPr>
          <p:cNvPr id="316422" name="Picture 17" descr="Tiger_Venture_Competition_2014">
            <a:extLst>
              <a:ext uri="{FF2B5EF4-FFF2-40B4-BE49-F238E27FC236}">
                <a16:creationId xmlns:a16="http://schemas.microsoft.com/office/drawing/2014/main" id="{81BFB239-3F22-4B13-9939-244516F75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22388"/>
            <a:ext cx="6840537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>
            <a:extLst>
              <a:ext uri="{FF2B5EF4-FFF2-40B4-BE49-F238E27FC236}">
                <a16:creationId xmlns:a16="http://schemas.microsoft.com/office/drawing/2014/main" id="{32EB3EB4-5768-4E39-B477-748AC99A9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AC61C0-9B5B-41EF-9029-6476F41E9D97}"/>
              </a:ext>
            </a:extLst>
          </p:cNvPr>
          <p:cNvSpPr>
            <a:spLocks/>
          </p:cNvSpPr>
          <p:nvPr/>
        </p:nvSpPr>
        <p:spPr bwMode="auto">
          <a:xfrm>
            <a:off x="0" y="258763"/>
            <a:ext cx="9144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3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TIGER VENTURE COMPETITION</a:t>
            </a:r>
            <a:endParaRPr lang="es-PR" altLang="es-PR" sz="4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18468" name="Text Box 6">
            <a:extLst>
              <a:ext uri="{FF2B5EF4-FFF2-40B4-BE49-F238E27FC236}">
                <a16:creationId xmlns:a16="http://schemas.microsoft.com/office/drawing/2014/main" id="{0C0134AC-D8AA-4474-BAE7-789ABA984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</p:spTree>
    <p:custDataLst>
      <p:tags r:id="rId1"/>
    </p:custDataLst>
  </p:cSld>
  <p:clrMapOvr>
    <a:masterClrMapping/>
  </p:clrMapOvr>
  <p:transition spd="slow">
    <p:wheel/>
    <p:sndAc>
      <p:stSnd>
        <p:snd r:embed="rId4" name="whoosh.wav"/>
      </p:stSnd>
    </p:sndAc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>
            <a:extLst>
              <a:ext uri="{FF2B5EF4-FFF2-40B4-BE49-F238E27FC236}">
                <a16:creationId xmlns:a16="http://schemas.microsoft.com/office/drawing/2014/main" id="{9CC80375-91CB-4BEA-828D-2501F9105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20515" name="Text Box 6">
            <a:extLst>
              <a:ext uri="{FF2B5EF4-FFF2-40B4-BE49-F238E27FC236}">
                <a16:creationId xmlns:a16="http://schemas.microsoft.com/office/drawing/2014/main" id="{7BD73E03-36C6-4556-A07A-251C6323A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32C611-B03F-425D-BC27-723E27D0DB8F}"/>
              </a:ext>
            </a:extLst>
          </p:cNvPr>
          <p:cNvSpPr>
            <a:spLocks/>
          </p:cNvSpPr>
          <p:nvPr/>
        </p:nvSpPr>
        <p:spPr bwMode="auto">
          <a:xfrm>
            <a:off x="0" y="404813"/>
            <a:ext cx="91440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200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COMPETENCIA DE IDEA DE NEGOCIO:</a:t>
            </a:r>
            <a:endParaRPr lang="es-PR" altLang="es-PR" sz="3400" i="1">
              <a:solidFill>
                <a:srgbClr val="3C3C6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20517" name="Picture 7" descr="POINTERR">
            <a:extLst>
              <a:ext uri="{FF2B5EF4-FFF2-40B4-BE49-F238E27FC236}">
                <a16:creationId xmlns:a16="http://schemas.microsoft.com/office/drawing/2014/main" id="{8F6BB49C-6641-42A8-9429-D671F2402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017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0518" name="Text Box 8">
            <a:extLst>
              <a:ext uri="{FF2B5EF4-FFF2-40B4-BE49-F238E27FC236}">
                <a16:creationId xmlns:a16="http://schemas.microsoft.com/office/drawing/2014/main" id="{ADCD7912-8BCB-4BEE-92EF-C141AC4AB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982663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500" b="1">
                <a:latin typeface="Arial" panose="020B0604020202020204" pitchFamily="34" charset="0"/>
              </a:rPr>
              <a:t>Contactos y Registración:</a:t>
            </a:r>
          </a:p>
        </p:txBody>
      </p:sp>
      <p:sp>
        <p:nvSpPr>
          <p:cNvPr id="1271817" name="Text Box 9">
            <a:extLst>
              <a:ext uri="{FF2B5EF4-FFF2-40B4-BE49-F238E27FC236}">
                <a16:creationId xmlns:a16="http://schemas.microsoft.com/office/drawing/2014/main" id="{0F8995D5-1614-4E5E-877A-673D86C4A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631950"/>
            <a:ext cx="7993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3000" b="1">
                <a:solidFill>
                  <a:srgbClr val="000000"/>
                </a:solidFill>
                <a:latin typeface="Calibri" panose="020F0502020204030204" pitchFamily="34" charset="0"/>
              </a:rPr>
              <a:t>Web: </a:t>
            </a:r>
            <a:r>
              <a:rPr lang="en-US" altLang="es-PR" sz="3000" b="1" i="1">
                <a:solidFill>
                  <a:srgbClr val="000000"/>
                </a:solidFill>
                <a:latin typeface="Calibri" panose="020F0502020204030204" pitchFamily="34" charset="0"/>
              </a:rPr>
              <a:t>http://www.inter.edu</a:t>
            </a:r>
            <a:endParaRPr lang="en-US" altLang="es-PR" sz="30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20520" name="Picture 10" descr="Bullet_Round_Diamond_Maggenta_02">
            <a:extLst>
              <a:ext uri="{FF2B5EF4-FFF2-40B4-BE49-F238E27FC236}">
                <a16:creationId xmlns:a16="http://schemas.microsoft.com/office/drawing/2014/main" id="{0EFF0D9C-1D1D-4FB2-ACD5-65CFDAE79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3388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1819" name="Text Box 11">
            <a:extLst>
              <a:ext uri="{FF2B5EF4-FFF2-40B4-BE49-F238E27FC236}">
                <a16:creationId xmlns:a16="http://schemas.microsoft.com/office/drawing/2014/main" id="{C11A2E2D-A9C9-48E0-93D1-2C84F5521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133600"/>
            <a:ext cx="7993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3000" b="1">
                <a:solidFill>
                  <a:srgbClr val="000000"/>
                </a:solidFill>
                <a:latin typeface="Calibri" panose="020F0502020204030204" pitchFamily="34" charset="0"/>
              </a:rPr>
              <a:t>Centro de Desarrollo de Emprendores (CDE): </a:t>
            </a:r>
            <a:r>
              <a:rPr lang="en-US" altLang="es-PR" sz="3000" b="1" i="1">
                <a:solidFill>
                  <a:srgbClr val="000000"/>
                </a:solidFill>
                <a:latin typeface="Calibri" panose="020F0502020204030204" pitchFamily="34" charset="0"/>
              </a:rPr>
              <a:t>CAI</a:t>
            </a:r>
            <a:endParaRPr lang="en-US" altLang="es-PR" sz="30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20522" name="Picture 12" descr="Bullet_Round_Diamond_Maggenta_02">
            <a:extLst>
              <a:ext uri="{FF2B5EF4-FFF2-40B4-BE49-F238E27FC236}">
                <a16:creationId xmlns:a16="http://schemas.microsoft.com/office/drawing/2014/main" id="{43F5F3F9-98C1-4ACF-96EB-A8D743CE8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05038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23" name="Picture 13" descr="POINTERR">
            <a:extLst>
              <a:ext uri="{FF2B5EF4-FFF2-40B4-BE49-F238E27FC236}">
                <a16:creationId xmlns:a16="http://schemas.microsoft.com/office/drawing/2014/main" id="{44C6F58D-4095-4DB9-8CB6-08B1EC885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289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0524" name="Text Box 14">
            <a:extLst>
              <a:ext uri="{FF2B5EF4-FFF2-40B4-BE49-F238E27FC236}">
                <a16:creationId xmlns:a16="http://schemas.microsoft.com/office/drawing/2014/main" id="{6FB7DF44-CF2E-452C-846E-5FDC1E3C9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2709863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500" b="1">
                <a:latin typeface="Arial" panose="020B0604020202020204" pitchFamily="34" charset="0"/>
              </a:rPr>
              <a:t>Instrucciones y Materiales:</a:t>
            </a:r>
          </a:p>
        </p:txBody>
      </p:sp>
      <p:sp>
        <p:nvSpPr>
          <p:cNvPr id="1271823" name="Text Box 15">
            <a:extLst>
              <a:ext uri="{FF2B5EF4-FFF2-40B4-BE49-F238E27FC236}">
                <a16:creationId xmlns:a16="http://schemas.microsoft.com/office/drawing/2014/main" id="{E8D17BFD-766C-4794-8B9E-C60F4288F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275" y="3286125"/>
            <a:ext cx="7993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3000" b="1">
                <a:solidFill>
                  <a:srgbClr val="000000"/>
                </a:solidFill>
                <a:latin typeface="Calibri" panose="020F0502020204030204" pitchFamily="34" charset="0"/>
              </a:rPr>
              <a:t>Presentación Electrónica:</a:t>
            </a:r>
            <a:endParaRPr lang="en-US" altLang="es-PR" sz="3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20526" name="Picture 16" descr="Bullet_Round_Diamond_Maggenta_02">
            <a:extLst>
              <a:ext uri="{FF2B5EF4-FFF2-40B4-BE49-F238E27FC236}">
                <a16:creationId xmlns:a16="http://schemas.microsoft.com/office/drawing/2014/main" id="{1C091300-5CE9-4F27-BF31-ED2BC64B3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357563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27" name="Text Box 17">
            <a:extLst>
              <a:ext uri="{FF2B5EF4-FFF2-40B4-BE49-F238E27FC236}">
                <a16:creationId xmlns:a16="http://schemas.microsoft.com/office/drawing/2014/main" id="{BA8793EF-FA0A-4FB9-AA97-ED8562A27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717925"/>
            <a:ext cx="777557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PR" sz="1800" b="1" i="1"/>
              <a:t>http://www.saludmed.com/PEjercicio/requisitos/TVC/Tiger_Venture_Competition.ppt</a:t>
            </a:r>
            <a:endParaRPr lang="en-US" altLang="es-PR" sz="2400" b="1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71826" name="Text Box 18">
            <a:extLst>
              <a:ext uri="{FF2B5EF4-FFF2-40B4-BE49-F238E27FC236}">
                <a16:creationId xmlns:a16="http://schemas.microsoft.com/office/drawing/2014/main" id="{13B4BA11-ECD0-4ED2-A022-B46B86442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222750"/>
            <a:ext cx="7993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3000" b="1">
                <a:solidFill>
                  <a:srgbClr val="000000"/>
                </a:solidFill>
                <a:latin typeface="Calibri" panose="020F0502020204030204" pitchFamily="34" charset="0"/>
              </a:rPr>
              <a:t>Instrucciones:</a:t>
            </a:r>
            <a:endParaRPr lang="en-US" altLang="es-PR" sz="3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20529" name="Picture 19" descr="Bullet_Round_Diamond_Maggenta_02">
            <a:extLst>
              <a:ext uri="{FF2B5EF4-FFF2-40B4-BE49-F238E27FC236}">
                <a16:creationId xmlns:a16="http://schemas.microsoft.com/office/drawing/2014/main" id="{7A3245C3-7A61-4B51-8A9C-47292AD8E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294188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30" name="Text Box 20">
            <a:extLst>
              <a:ext uri="{FF2B5EF4-FFF2-40B4-BE49-F238E27FC236}">
                <a16:creationId xmlns:a16="http://schemas.microsoft.com/office/drawing/2014/main" id="{5FE78926-60B2-431A-819C-DAB8273B2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38" y="4789488"/>
            <a:ext cx="777557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s-PR" sz="1800" b="1" i="1"/>
              <a:t>http://www.saludmed.com/PEjercicio/requisitos/TVC/ETAPA-1_Rocket_Pitch_Instrucciones.doc</a:t>
            </a:r>
          </a:p>
        </p:txBody>
      </p:sp>
      <p:sp>
        <p:nvSpPr>
          <p:cNvPr id="1271829" name="Text Box 21">
            <a:extLst>
              <a:ext uri="{FF2B5EF4-FFF2-40B4-BE49-F238E27FC236}">
                <a16:creationId xmlns:a16="http://schemas.microsoft.com/office/drawing/2014/main" id="{61D6FD53-6A95-48C2-941D-ABFA66D25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0663"/>
            <a:ext cx="7993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3000" b="1">
                <a:solidFill>
                  <a:srgbClr val="000000"/>
                </a:solidFill>
                <a:latin typeface="Calibri" panose="020F0502020204030204" pitchFamily="34" charset="0"/>
              </a:rPr>
              <a:t>Ejemplo:</a:t>
            </a:r>
            <a:endParaRPr lang="en-US" altLang="es-PR" sz="3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20532" name="Picture 22" descr="Bullet_Round_Diamond_Maggenta_02">
            <a:extLst>
              <a:ext uri="{FF2B5EF4-FFF2-40B4-BE49-F238E27FC236}">
                <a16:creationId xmlns:a16="http://schemas.microsoft.com/office/drawing/2014/main" id="{DE140497-3A95-4BA9-BADC-D01FFFE2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372100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33" name="Text Box 23">
            <a:extLst>
              <a:ext uri="{FF2B5EF4-FFF2-40B4-BE49-F238E27FC236}">
                <a16:creationId xmlns:a16="http://schemas.microsoft.com/office/drawing/2014/main" id="{64F446DA-5615-4BF3-8564-401219E22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38" y="5867400"/>
            <a:ext cx="777557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s-PR" sz="1800" b="1" i="1"/>
              <a:t>http://www.saludmed.com/PEjercicio/requisitos/TVC/ETAPA-1_Rocket_Pitch_Ejemplo.doc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1"/>
    <p:sndAc>
      <p:stSnd>
        <p:snd r:embed="rId4" name="whoosh.wav"/>
      </p:stSnd>
    </p:sndAc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4">
            <a:extLst>
              <a:ext uri="{FF2B5EF4-FFF2-40B4-BE49-F238E27FC236}">
                <a16:creationId xmlns:a16="http://schemas.microsoft.com/office/drawing/2014/main" id="{A40F4B44-E2D1-4D82-8E05-4C917F870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22563" name="Text Box 6">
            <a:extLst>
              <a:ext uri="{FF2B5EF4-FFF2-40B4-BE49-F238E27FC236}">
                <a16:creationId xmlns:a16="http://schemas.microsoft.com/office/drawing/2014/main" id="{C0273648-F236-4D63-9694-6034580F7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322564" name="Picture 7" descr="Logros_01">
            <a:extLst>
              <a:ext uri="{FF2B5EF4-FFF2-40B4-BE49-F238E27FC236}">
                <a16:creationId xmlns:a16="http://schemas.microsoft.com/office/drawing/2014/main" id="{23601D82-DF71-4F7C-8089-A15D9E1C7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18">
            <a:extLst>
              <a:ext uri="{FF2B5EF4-FFF2-40B4-BE49-F238E27FC236}">
                <a16:creationId xmlns:a16="http://schemas.microsoft.com/office/drawing/2014/main" id="{9EC03005-66D3-42D9-ACFD-56EB9FFE0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24611" name="Text Box 6">
            <a:extLst>
              <a:ext uri="{FF2B5EF4-FFF2-40B4-BE49-F238E27FC236}">
                <a16:creationId xmlns:a16="http://schemas.microsoft.com/office/drawing/2014/main" id="{4BE859BA-3409-416B-BF52-4F690320E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324612" name="Picture 3">
            <a:extLst>
              <a:ext uri="{FF2B5EF4-FFF2-40B4-BE49-F238E27FC236}">
                <a16:creationId xmlns:a16="http://schemas.microsoft.com/office/drawing/2014/main" id="{66A8D0BE-2957-4520-A3EA-A07E25A57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44450"/>
            <a:ext cx="15113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52AB7-5A2C-43EC-8C94-3263D077DBBC}"/>
              </a:ext>
            </a:extLst>
          </p:cNvPr>
          <p:cNvSpPr>
            <a:spLocks/>
          </p:cNvSpPr>
          <p:nvPr/>
        </p:nvSpPr>
        <p:spPr bwMode="auto">
          <a:xfrm>
            <a:off x="1760538" y="312738"/>
            <a:ext cx="7129462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4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CDE Y EEE: </a:t>
            </a:r>
            <a:r>
              <a:rPr lang="es-PR" altLang="es-PR" sz="4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LOGROS</a:t>
            </a:r>
          </a:p>
        </p:txBody>
      </p:sp>
      <p:pic>
        <p:nvPicPr>
          <p:cNvPr id="324614" name="Picture 22" descr="POINTERR">
            <a:extLst>
              <a:ext uri="{FF2B5EF4-FFF2-40B4-BE49-F238E27FC236}">
                <a16:creationId xmlns:a16="http://schemas.microsoft.com/office/drawing/2014/main" id="{07522B35-9E33-48D5-8381-A9C1819C2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270000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35" name="Text Box 23">
            <a:extLst>
              <a:ext uri="{FF2B5EF4-FFF2-40B4-BE49-F238E27FC236}">
                <a16:creationId xmlns:a16="http://schemas.microsoft.com/office/drawing/2014/main" id="{AC703D33-89C7-4909-BE07-28CFDCF08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1287463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Talleres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#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25: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Babson College</a:t>
            </a:r>
          </a:p>
        </p:txBody>
      </p:sp>
      <p:pic>
        <p:nvPicPr>
          <p:cNvPr id="324616" name="Picture 24" descr="POINTERR">
            <a:extLst>
              <a:ext uri="{FF2B5EF4-FFF2-40B4-BE49-F238E27FC236}">
                <a16:creationId xmlns:a16="http://schemas.microsoft.com/office/drawing/2014/main" id="{9C8AFF99-0B26-41F0-B0AB-E1677AD31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93833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37" name="Text Box 25">
            <a:extLst>
              <a:ext uri="{FF2B5EF4-FFF2-40B4-BE49-F238E27FC236}">
                <a16:creationId xmlns:a16="http://schemas.microsoft.com/office/drawing/2014/main" id="{53D63136-96A9-4480-BEB4-CAE206DC3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1955800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Congreso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#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7: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Locales</a:t>
            </a:r>
          </a:p>
        </p:txBody>
      </p:sp>
      <p:pic>
        <p:nvPicPr>
          <p:cNvPr id="324618" name="Picture 26" descr="POINTERR">
            <a:extLst>
              <a:ext uri="{FF2B5EF4-FFF2-40B4-BE49-F238E27FC236}">
                <a16:creationId xmlns:a16="http://schemas.microsoft.com/office/drawing/2014/main" id="{A35D4C87-8E27-4447-8633-52BA196E7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2623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39" name="Text Box 27">
            <a:extLst>
              <a:ext uri="{FF2B5EF4-FFF2-40B4-BE49-F238E27FC236}">
                <a16:creationId xmlns:a16="http://schemas.microsoft.com/office/drawing/2014/main" id="{DB76963E-D7CC-4E02-B632-A28FBC545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3287713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REELA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2011</a:t>
            </a:r>
          </a:p>
        </p:txBody>
      </p:sp>
      <p:pic>
        <p:nvPicPr>
          <p:cNvPr id="324620" name="Picture 28" descr="POINTERR">
            <a:extLst>
              <a:ext uri="{FF2B5EF4-FFF2-40B4-BE49-F238E27FC236}">
                <a16:creationId xmlns:a16="http://schemas.microsoft.com/office/drawing/2014/main" id="{DA1E39CE-CEB3-48B8-BB55-64681F578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9354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41" name="Text Box 29">
            <a:extLst>
              <a:ext uri="{FF2B5EF4-FFF2-40B4-BE49-F238E27FC236}">
                <a16:creationId xmlns:a16="http://schemas.microsoft.com/office/drawing/2014/main" id="{3EB296D1-5E83-4203-8226-A3530EDAD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39528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Profesores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#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70</a:t>
            </a:r>
          </a:p>
        </p:txBody>
      </p:sp>
      <p:pic>
        <p:nvPicPr>
          <p:cNvPr id="324622" name="Picture 30" descr="POINTERR">
            <a:extLst>
              <a:ext uri="{FF2B5EF4-FFF2-40B4-BE49-F238E27FC236}">
                <a16:creationId xmlns:a16="http://schemas.microsoft.com/office/drawing/2014/main" id="{786C8AE8-BC02-4766-9579-0FA8E7A98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46339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43" name="Text Box 31">
            <a:extLst>
              <a:ext uri="{FF2B5EF4-FFF2-40B4-BE49-F238E27FC236}">
                <a16:creationId xmlns:a16="http://schemas.microsoft.com/office/drawing/2014/main" id="{54C16C73-6C17-4E69-89A5-AD82DA555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46513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Actividades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: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Estudiantiles</a:t>
            </a:r>
          </a:p>
        </p:txBody>
      </p:sp>
      <p:pic>
        <p:nvPicPr>
          <p:cNvPr id="324624" name="Picture 32" descr="POINTERR">
            <a:extLst>
              <a:ext uri="{FF2B5EF4-FFF2-40B4-BE49-F238E27FC236}">
                <a16:creationId xmlns:a16="http://schemas.microsoft.com/office/drawing/2014/main" id="{ECFFE2D8-EE1F-4732-86B0-AD9FD2254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259238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45" name="Text Box 33">
            <a:extLst>
              <a:ext uri="{FF2B5EF4-FFF2-40B4-BE49-F238E27FC236}">
                <a16:creationId xmlns:a16="http://schemas.microsoft.com/office/drawing/2014/main" id="{CD54C672-1431-47A7-A59C-42E96C3BB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2609850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Conferencias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#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57</a:t>
            </a:r>
          </a:p>
        </p:txBody>
      </p:sp>
      <p:pic>
        <p:nvPicPr>
          <p:cNvPr id="324626" name="Picture 34" descr="POINTERR">
            <a:extLst>
              <a:ext uri="{FF2B5EF4-FFF2-40B4-BE49-F238E27FC236}">
                <a16:creationId xmlns:a16="http://schemas.microsoft.com/office/drawing/2014/main" id="{632561D9-0C70-4EDE-A219-1402E3978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52816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47" name="Text Box 35">
            <a:extLst>
              <a:ext uri="{FF2B5EF4-FFF2-40B4-BE49-F238E27FC236}">
                <a16:creationId xmlns:a16="http://schemas.microsoft.com/office/drawing/2014/main" id="{5F5AC55A-56CB-4867-AC66-CA3F14B60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52990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El Arbol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: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Familiar</a:t>
            </a:r>
          </a:p>
        </p:txBody>
      </p:sp>
      <p:pic>
        <p:nvPicPr>
          <p:cNvPr id="324628" name="Picture 36" descr="POINTERR">
            <a:extLst>
              <a:ext uri="{FF2B5EF4-FFF2-40B4-BE49-F238E27FC236}">
                <a16:creationId xmlns:a16="http://schemas.microsoft.com/office/drawing/2014/main" id="{E5C37D5A-D8B0-433B-8F54-FB916D1C6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5975350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49" name="Text Box 37">
            <a:extLst>
              <a:ext uri="{FF2B5EF4-FFF2-40B4-BE49-F238E27FC236}">
                <a16:creationId xmlns:a16="http://schemas.microsoft.com/office/drawing/2014/main" id="{E092AE9B-9495-42FE-BE17-37BF62B03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5992813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Proyecto de Ley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: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P. De C. 1651</a:t>
            </a:r>
          </a:p>
        </p:txBody>
      </p:sp>
    </p:spTree>
    <p:custDataLst>
      <p:tags r:id="rId1"/>
    </p:custDataLst>
  </p:cSld>
  <p:clrMapOvr>
    <a:masterClrMapping/>
  </p:clrMapOvr>
  <p:transition spd="slow">
    <p:plus/>
    <p:sndAc>
      <p:stSnd>
        <p:snd r:embed="rId4" name="whoosh.wav"/>
      </p:stSnd>
    </p:sndAc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3">
            <a:extLst>
              <a:ext uri="{FF2B5EF4-FFF2-40B4-BE49-F238E27FC236}">
                <a16:creationId xmlns:a16="http://schemas.microsoft.com/office/drawing/2014/main" id="{2D8E6078-B617-4B8E-B5F7-C02647E97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26659" name="Text Box 6">
            <a:extLst>
              <a:ext uri="{FF2B5EF4-FFF2-40B4-BE49-F238E27FC236}">
                <a16:creationId xmlns:a16="http://schemas.microsoft.com/office/drawing/2014/main" id="{1020CB4D-B904-493E-A7D0-E4E89B2CC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A5F23F-D390-447A-BE63-955BABFEA73F}"/>
              </a:ext>
            </a:extLst>
          </p:cNvPr>
          <p:cNvSpPr>
            <a:spLocks/>
          </p:cNvSpPr>
          <p:nvPr/>
        </p:nvSpPr>
        <p:spPr bwMode="auto">
          <a:xfrm>
            <a:off x="0" y="879475"/>
            <a:ext cx="9144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800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EL IMPACTO DE LAS CIENCIAS DEL MOVIMIENTO HUMANO, SALUD Y DEPORTE:</a:t>
            </a:r>
            <a:br>
              <a:rPr lang="es-PR" altLang="es-PR" sz="2400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s-PR" sz="3000" i="1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en el Desarrollo del Emprendedor</a:t>
            </a:r>
          </a:p>
        </p:txBody>
      </p:sp>
      <p:sp>
        <p:nvSpPr>
          <p:cNvPr id="1133579" name="Rectangle 11">
            <a:extLst>
              <a:ext uri="{FF2B5EF4-FFF2-40B4-BE49-F238E27FC236}">
                <a16:creationId xmlns:a16="http://schemas.microsoft.com/office/drawing/2014/main" id="{FD370BFC-CF3D-470A-96CD-710F4D47D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445125"/>
            <a:ext cx="86756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s-PR" altLang="es-PR" sz="2900" b="1">
                <a:solidFill>
                  <a:srgbClr val="484876"/>
                </a:solidFill>
              </a:rPr>
              <a:t> </a:t>
            </a:r>
            <a:r>
              <a:rPr lang="es-PR" altLang="es-PR" sz="2900" b="1" u="sng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DISPONIBLE EN</a:t>
            </a:r>
            <a:r>
              <a:rPr lang="es-PR" altLang="es-PR" sz="2900" b="1">
                <a:solidFill>
                  <a:srgbClr val="484876"/>
                </a:solidFill>
                <a:latin typeface="Tahoma" panose="020B0604030504040204" pitchFamily="34" charset="0"/>
              </a:rPr>
              <a:t>:</a:t>
            </a:r>
            <a:br>
              <a:rPr lang="es-PR" altLang="es-PR" sz="2900" b="1">
                <a:solidFill>
                  <a:srgbClr val="484876"/>
                </a:solidFill>
              </a:rPr>
            </a:br>
            <a:r>
              <a:rPr lang="es-PR" altLang="es-PR" sz="25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http://www.saludmed.com/articulos/Emprendedorismo/mueveemprendedor</a:t>
            </a:r>
            <a:r>
              <a:rPr lang="es-PR" altLang="es-PR" sz="25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.ppt</a:t>
            </a:r>
            <a:endParaRPr lang="es-PR" altLang="es-PR" sz="2500" b="1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26662" name="Picture 12" descr="Baseball_Fielder">
            <a:extLst>
              <a:ext uri="{FF2B5EF4-FFF2-40B4-BE49-F238E27FC236}">
                <a16:creationId xmlns:a16="http://schemas.microsoft.com/office/drawing/2014/main" id="{8716E6AA-1365-4661-BA96-917950A3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174875"/>
            <a:ext cx="2160588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3" name="Picture 13" descr="Karate_Man_01">
            <a:extLst>
              <a:ext uri="{FF2B5EF4-FFF2-40B4-BE49-F238E27FC236}">
                <a16:creationId xmlns:a16="http://schemas.microsoft.com/office/drawing/2014/main" id="{C0BC43FA-330E-497D-B591-5338CD8AF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174875"/>
            <a:ext cx="1439863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4" name="Picture 14" descr="Man_Doing_Arm_Curls_01">
            <a:extLst>
              <a:ext uri="{FF2B5EF4-FFF2-40B4-BE49-F238E27FC236}">
                <a16:creationId xmlns:a16="http://schemas.microsoft.com/office/drawing/2014/main" id="{790C9B97-D135-43D3-8289-16DC84ED2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174875"/>
            <a:ext cx="161448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6665" name="Subtitle 2">
            <a:extLst>
              <a:ext uri="{FF2B5EF4-FFF2-40B4-BE49-F238E27FC236}">
                <a16:creationId xmlns:a16="http://schemas.microsoft.com/office/drawing/2014/main" id="{1918DC7C-F9AE-476F-A01F-7E5F5E2111D2}"/>
              </a:ext>
            </a:extLst>
          </p:cNvPr>
          <p:cNvSpPr>
            <a:spLocks/>
          </p:cNvSpPr>
          <p:nvPr/>
        </p:nvSpPr>
        <p:spPr bwMode="auto">
          <a:xfrm>
            <a:off x="2268538" y="4119563"/>
            <a:ext cx="48958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b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EL:</a:t>
            </a:r>
          </a:p>
          <a:p>
            <a:pPr algn="ctr"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b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algn="ctr"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b="1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5E485D0-C55D-4991-834E-37B5CFF8CA1B}"/>
              </a:ext>
            </a:extLst>
          </p:cNvPr>
          <p:cNvSpPr>
            <a:spLocks/>
          </p:cNvSpPr>
          <p:nvPr/>
        </p:nvSpPr>
        <p:spPr bwMode="auto">
          <a:xfrm>
            <a:off x="0" y="98425"/>
            <a:ext cx="91440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s-PR" sz="3300" u="sng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CONFERENCIA DE CONGRESO: </a:t>
            </a:r>
            <a:r>
              <a:rPr lang="es-PR" altLang="es-PR" sz="3300" i="1" u="sng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>
            <a:extLst>
              <a:ext uri="{FF2B5EF4-FFF2-40B4-BE49-F238E27FC236}">
                <a16:creationId xmlns:a16="http://schemas.microsoft.com/office/drawing/2014/main" id="{8CFF7B73-810F-4020-A155-DD6B6B1A2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28707" name="Text Box 6">
            <a:extLst>
              <a:ext uri="{FF2B5EF4-FFF2-40B4-BE49-F238E27FC236}">
                <a16:creationId xmlns:a16="http://schemas.microsoft.com/office/drawing/2014/main" id="{3A3ED8BE-510D-441C-9E1E-34096E53C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47F569-FFDA-478B-AAEA-713A046E849A}"/>
              </a:ext>
            </a:extLst>
          </p:cNvPr>
          <p:cNvSpPr>
            <a:spLocks/>
          </p:cNvSpPr>
          <p:nvPr/>
        </p:nvSpPr>
        <p:spPr bwMode="auto">
          <a:xfrm>
            <a:off x="73025" y="476250"/>
            <a:ext cx="90360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4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PROYECTOS DE LEYES</a:t>
            </a:r>
            <a:endParaRPr lang="es-PR" altLang="es-PR" sz="49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28710" name="TextBox 2">
            <a:extLst>
              <a:ext uri="{FF2B5EF4-FFF2-40B4-BE49-F238E27FC236}">
                <a16:creationId xmlns:a16="http://schemas.microsoft.com/office/drawing/2014/main" id="{7E917C22-8184-46E5-B502-A8D6F3916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327150"/>
            <a:ext cx="3532187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P. De C. 1651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Para Impulsar la Cultura del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Emprendimiento en las Escuelas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Radicado 29 de enero de 2014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Por el Rep. Jaime Perelló Borrás,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 petición de Ángel Velázquez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rd"/>
    <p:sndAc>
      <p:stSnd>
        <p:snd r:embed="rId4" name="whoosh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Normas_del_Curso_001">
            <a:extLst>
              <a:ext uri="{FF2B5EF4-FFF2-40B4-BE49-F238E27FC236}">
                <a16:creationId xmlns:a16="http://schemas.microsoft.com/office/drawing/2014/main" id="{DA550970-027E-45D2-A855-6B2AE3337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36588"/>
            <a:ext cx="7559675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mb/>
    <p:sndAc>
      <p:stSnd>
        <p:snd r:embed="rId4" name="whoosh.wav"/>
      </p:stSnd>
    </p:sndAc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6">
            <a:extLst>
              <a:ext uri="{FF2B5EF4-FFF2-40B4-BE49-F238E27FC236}">
                <a16:creationId xmlns:a16="http://schemas.microsoft.com/office/drawing/2014/main" id="{359566AC-34D5-4A81-AAA8-ABA9D251F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330755" name="Picture 9" descr="PREMIOS_01">
            <a:extLst>
              <a:ext uri="{FF2B5EF4-FFF2-40B4-BE49-F238E27FC236}">
                <a16:creationId xmlns:a16="http://schemas.microsoft.com/office/drawing/2014/main" id="{9491DAE3-0310-448E-8244-2391D44B0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0756" name="Text Box 6">
            <a:extLst>
              <a:ext uri="{FF2B5EF4-FFF2-40B4-BE49-F238E27FC236}">
                <a16:creationId xmlns:a16="http://schemas.microsoft.com/office/drawing/2014/main" id="{0A279B94-B203-4749-85B1-5C8A45003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9">
            <a:extLst>
              <a:ext uri="{FF2B5EF4-FFF2-40B4-BE49-F238E27FC236}">
                <a16:creationId xmlns:a16="http://schemas.microsoft.com/office/drawing/2014/main" id="{58B6D3F9-4609-4B11-9931-F3053207F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32803" name="Text Box 6">
            <a:extLst>
              <a:ext uri="{FF2B5EF4-FFF2-40B4-BE49-F238E27FC236}">
                <a16:creationId xmlns:a16="http://schemas.microsoft.com/office/drawing/2014/main" id="{34E477B4-FDB4-4D47-A859-4AB846CD7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B1102-D0EB-4D2F-ABB4-B9D0160692AA}"/>
              </a:ext>
            </a:extLst>
          </p:cNvPr>
          <p:cNvSpPr>
            <a:spLocks/>
          </p:cNvSpPr>
          <p:nvPr/>
        </p:nvSpPr>
        <p:spPr bwMode="auto">
          <a:xfrm>
            <a:off x="0" y="333375"/>
            <a:ext cx="90360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4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COMPETENCIA ENTERPRIZE</a:t>
            </a:r>
          </a:p>
        </p:txBody>
      </p:sp>
    </p:spTree>
    <p:custDataLst>
      <p:tags r:id="rId1"/>
    </p:custDataLst>
  </p:cSld>
  <p:clrMapOvr>
    <a:masterClrMapping/>
  </p:clrMapOvr>
  <p:transition spd="slow">
    <p:wipe dir="r"/>
    <p:sndAc>
      <p:stSnd>
        <p:snd r:embed="rId4" name="whoosh.wav"/>
      </p:stSnd>
    </p:sndAc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4">
            <a:extLst>
              <a:ext uri="{FF2B5EF4-FFF2-40B4-BE49-F238E27FC236}">
                <a16:creationId xmlns:a16="http://schemas.microsoft.com/office/drawing/2014/main" id="{1C5B2705-7B8F-4914-A491-31CAFC8E2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34851" name="Text Box 6">
            <a:extLst>
              <a:ext uri="{FF2B5EF4-FFF2-40B4-BE49-F238E27FC236}">
                <a16:creationId xmlns:a16="http://schemas.microsoft.com/office/drawing/2014/main" id="{1A667C85-8868-433F-ABAA-E35732B72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82790-7D88-42A8-9A94-142C93D01F16}"/>
              </a:ext>
            </a:extLst>
          </p:cNvPr>
          <p:cNvSpPr>
            <a:spLocks/>
          </p:cNvSpPr>
          <p:nvPr/>
        </p:nvSpPr>
        <p:spPr bwMode="auto">
          <a:xfrm>
            <a:off x="0" y="1125538"/>
            <a:ext cx="90360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4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PREMIOS SANTANDER</a:t>
            </a:r>
            <a:endParaRPr lang="es-PR" altLang="es-PR" sz="49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6">
            <a:extLst>
              <a:ext uri="{FF2B5EF4-FFF2-40B4-BE49-F238E27FC236}">
                <a16:creationId xmlns:a16="http://schemas.microsoft.com/office/drawing/2014/main" id="{60368D92-D9B1-48F5-BB87-4C979A8E3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35875" name="Text Box 6">
            <a:extLst>
              <a:ext uri="{FF2B5EF4-FFF2-40B4-BE49-F238E27FC236}">
                <a16:creationId xmlns:a16="http://schemas.microsoft.com/office/drawing/2014/main" id="{00D58326-EFB7-41EA-BD40-3A1FB710D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335876" name="Picture 9" descr="CDE_y_EEE_REPORTAJE_01">
            <a:extLst>
              <a:ext uri="{FF2B5EF4-FFF2-40B4-BE49-F238E27FC236}">
                <a16:creationId xmlns:a16="http://schemas.microsoft.com/office/drawing/2014/main" id="{9EED3AB7-B29A-473D-A36C-09737A82E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3">
            <a:extLst>
              <a:ext uri="{FF2B5EF4-FFF2-40B4-BE49-F238E27FC236}">
                <a16:creationId xmlns:a16="http://schemas.microsoft.com/office/drawing/2014/main" id="{E6502B26-F5D2-46A3-AF93-AC1A81263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41D083-DB59-4806-BE70-54608C5167E5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9036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6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REFERENCIA: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A9B875A-AA68-4CE5-8ABE-C59231B29D3E}"/>
              </a:ext>
            </a:extLst>
          </p:cNvPr>
          <p:cNvSpPr>
            <a:spLocks/>
          </p:cNvSpPr>
          <p:nvPr/>
        </p:nvSpPr>
        <p:spPr bwMode="auto">
          <a:xfrm>
            <a:off x="0" y="1771650"/>
            <a:ext cx="9144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SIGUIENTE REPORTAJE</a:t>
            </a:r>
            <a:br>
              <a:rPr lang="es-PR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FUE </a:t>
            </a:r>
            <a:r>
              <a:rPr lang="es-PR" altLang="es-PR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REPRODUCIDO DE</a:t>
            </a:r>
            <a:r>
              <a:rPr lang="es-PR" altLang="es-PR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BCFD63-5123-464A-B361-2C8D398E30F4}"/>
              </a:ext>
            </a:extLst>
          </p:cNvPr>
          <p:cNvSpPr>
            <a:spLocks/>
          </p:cNvSpPr>
          <p:nvPr/>
        </p:nvSpPr>
        <p:spPr bwMode="auto">
          <a:xfrm>
            <a:off x="107950" y="3284538"/>
            <a:ext cx="90360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3700" i="1" u="sng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NUEVO DÍA</a:t>
            </a:r>
            <a:b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(Jueves, 25 de julio de 2013)</a:t>
            </a:r>
            <a:b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REPORTERA: </a:t>
            </a:r>
            <a:r>
              <a:rPr lang="es-PR" altLang="es-PR" sz="32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Marian Díaz</a:t>
            </a:r>
            <a:b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EDITOR: </a:t>
            </a:r>
            <a:r>
              <a:rPr lang="es-PR" altLang="es-PR" sz="32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Rafael Lama</a:t>
            </a:r>
            <a:b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FOTÓGRAFO: </a:t>
            </a:r>
            <a:r>
              <a:rPr lang="es-PR" altLang="es-PR" sz="32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Ramón “Tonito” Zayas</a:t>
            </a:r>
            <a:r>
              <a:rPr lang="es-PR" altLang="es-PR" sz="3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7926" name="Text Box 6">
            <a:extLst>
              <a:ext uri="{FF2B5EF4-FFF2-40B4-BE49-F238E27FC236}">
                <a16:creationId xmlns:a16="http://schemas.microsoft.com/office/drawing/2014/main" id="{946E26F4-623F-43E9-920B-724006290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</p:spTree>
    <p:custDataLst>
      <p:tags r:id="rId1"/>
    </p:custDataLst>
  </p:cSld>
  <p:clrMapOvr>
    <a:masterClrMapping/>
  </p:clrMapOvr>
  <p:transition spd="slow">
    <p:cover dir="lu"/>
    <p:sndAc>
      <p:stSnd>
        <p:snd r:embed="rId4" name="whoosh.wav"/>
      </p:stSnd>
    </p:sndAc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7">
            <a:extLst>
              <a:ext uri="{FF2B5EF4-FFF2-40B4-BE49-F238E27FC236}">
                <a16:creationId xmlns:a16="http://schemas.microsoft.com/office/drawing/2014/main" id="{25256DED-6A58-41CC-BF5D-DC3DC9188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39971" name="Text Box 6">
            <a:extLst>
              <a:ext uri="{FF2B5EF4-FFF2-40B4-BE49-F238E27FC236}">
                <a16:creationId xmlns:a16="http://schemas.microsoft.com/office/drawing/2014/main" id="{61A6862D-E877-495D-A530-62B337CDA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C4D230-6435-4F8B-B189-A559BC42A58A}"/>
              </a:ext>
            </a:extLst>
          </p:cNvPr>
          <p:cNvSpPr>
            <a:spLocks/>
          </p:cNvSpPr>
          <p:nvPr/>
        </p:nvSpPr>
        <p:spPr bwMode="auto">
          <a:xfrm>
            <a:off x="0" y="90805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DESARROLLO DE EMPRENDEDORES (CDE)</a:t>
            </a:r>
            <a:b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</a:t>
            </a:r>
            <a:r>
              <a:rPr lang="es-PR" altLang="es-PR" sz="2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REPORTAJE</a:t>
            </a: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Nuevo Día</a:t>
            </a: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25 de julio de 2013</a:t>
            </a: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39973" name="Picture 10" descr="CDE_Dia_07-28-2013_Titulo-Reportaje_v001">
            <a:extLst>
              <a:ext uri="{FF2B5EF4-FFF2-40B4-BE49-F238E27FC236}">
                <a16:creationId xmlns:a16="http://schemas.microsoft.com/office/drawing/2014/main" id="{7E1DAAC2-EC00-4CB2-AED1-EE02DFDD7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1925"/>
            <a:ext cx="8640763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12">
            <a:extLst>
              <a:ext uri="{FF2B5EF4-FFF2-40B4-BE49-F238E27FC236}">
                <a16:creationId xmlns:a16="http://schemas.microsoft.com/office/drawing/2014/main" id="{4ECACDE5-9327-4A6E-80D1-3A9DB2D8C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42019" name="Text Box 6">
            <a:extLst>
              <a:ext uri="{FF2B5EF4-FFF2-40B4-BE49-F238E27FC236}">
                <a16:creationId xmlns:a16="http://schemas.microsoft.com/office/drawing/2014/main" id="{93DF619E-22F5-44BD-9160-74FD39834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42C21-CD2D-4DD0-8C70-3C04D89B7C2C}"/>
              </a:ext>
            </a:extLst>
          </p:cNvPr>
          <p:cNvSpPr>
            <a:spLocks/>
          </p:cNvSpPr>
          <p:nvPr/>
        </p:nvSpPr>
        <p:spPr bwMode="auto">
          <a:xfrm>
            <a:off x="73025" y="260350"/>
            <a:ext cx="90360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DESARROLLO DE EMPRENDEDORES (CDE)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8">
            <a:extLst>
              <a:ext uri="{FF2B5EF4-FFF2-40B4-BE49-F238E27FC236}">
                <a16:creationId xmlns:a16="http://schemas.microsoft.com/office/drawing/2014/main" id="{A9DBC176-027B-47E1-BDCA-F205BBECF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44067" name="Text Box 6">
            <a:extLst>
              <a:ext uri="{FF2B5EF4-FFF2-40B4-BE49-F238E27FC236}">
                <a16:creationId xmlns:a16="http://schemas.microsoft.com/office/drawing/2014/main" id="{031EA461-2D14-40CA-B65D-96CAD1427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1D372D-4325-46AF-B25B-6770034A2D02}"/>
              </a:ext>
            </a:extLst>
          </p:cNvPr>
          <p:cNvSpPr>
            <a:spLocks/>
          </p:cNvSpPr>
          <p:nvPr/>
        </p:nvSpPr>
        <p:spPr bwMode="auto">
          <a:xfrm>
            <a:off x="73025" y="260350"/>
            <a:ext cx="90360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DESARROLLO DE EMPRENDEDORES (CDE)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12">
            <a:extLst>
              <a:ext uri="{FF2B5EF4-FFF2-40B4-BE49-F238E27FC236}">
                <a16:creationId xmlns:a16="http://schemas.microsoft.com/office/drawing/2014/main" id="{FD28B23A-E2FB-458B-A46C-D84381F2B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46115" name="Text Box 6">
            <a:extLst>
              <a:ext uri="{FF2B5EF4-FFF2-40B4-BE49-F238E27FC236}">
                <a16:creationId xmlns:a16="http://schemas.microsoft.com/office/drawing/2014/main" id="{7437665D-97FC-469B-94A1-0FD3129AC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BCB093-3E8B-4921-9A7F-F5F9EABFD088}"/>
              </a:ext>
            </a:extLst>
          </p:cNvPr>
          <p:cNvSpPr>
            <a:spLocks/>
          </p:cNvSpPr>
          <p:nvPr/>
        </p:nvSpPr>
        <p:spPr bwMode="auto">
          <a:xfrm>
            <a:off x="73025" y="260350"/>
            <a:ext cx="90360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DESARROLLO DE EMPRENDEDORES (CDE)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10">
            <a:extLst>
              <a:ext uri="{FF2B5EF4-FFF2-40B4-BE49-F238E27FC236}">
                <a16:creationId xmlns:a16="http://schemas.microsoft.com/office/drawing/2014/main" id="{15BA743C-A4C6-4FE3-A7AF-E23AEE61E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48163" name="Text Box 6">
            <a:extLst>
              <a:ext uri="{FF2B5EF4-FFF2-40B4-BE49-F238E27FC236}">
                <a16:creationId xmlns:a16="http://schemas.microsoft.com/office/drawing/2014/main" id="{39429B0D-94E7-46DB-A2F7-DCAB34674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6CC6B-25DB-485F-A3EF-B672CCF94B09}"/>
              </a:ext>
            </a:extLst>
          </p:cNvPr>
          <p:cNvSpPr>
            <a:spLocks/>
          </p:cNvSpPr>
          <p:nvPr/>
        </p:nvSpPr>
        <p:spPr bwMode="auto">
          <a:xfrm>
            <a:off x="358775" y="1700213"/>
            <a:ext cx="54721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DESARROLLO DE EMPRENDEDORES (CDE</a:t>
            </a:r>
            <a:r>
              <a:rPr lang="es-PR" altLang="es-PR" sz="2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):</a:t>
            </a:r>
            <a:br>
              <a:rPr lang="es-PR" altLang="es-PR" sz="2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PR" altLang="es-PR" sz="2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EQUIPO ESTUDIANTES EMPRENDEDORES (EEE</a:t>
            </a:r>
            <a:r>
              <a:rPr lang="es-PR" altLang="es-PR" sz="2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)</a:t>
            </a:r>
            <a:endParaRPr lang="es-PR" altLang="es-PR" sz="33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48165" name="Picture 13" descr="Iniciativas_de_EEE_v2">
            <a:extLst>
              <a:ext uri="{FF2B5EF4-FFF2-40B4-BE49-F238E27FC236}">
                <a16:creationId xmlns:a16="http://schemas.microsoft.com/office/drawing/2014/main" id="{F26912AC-40FF-4DFE-8CAC-F40486C15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188913"/>
            <a:ext cx="2630488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UIPR-Metro_Mision_001">
            <a:extLst>
              <a:ext uri="{FF2B5EF4-FFF2-40B4-BE49-F238E27FC236}">
                <a16:creationId xmlns:a16="http://schemas.microsoft.com/office/drawing/2014/main" id="{19FCFE1A-DA0E-4E30-95AF-66E40BE4F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63663"/>
            <a:ext cx="7200900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80FC12-0A4A-4485-87B1-5EC7D9AB9AF1}"/>
              </a:ext>
            </a:extLst>
          </p:cNvPr>
          <p:cNvSpPr>
            <a:spLocks/>
          </p:cNvSpPr>
          <p:nvPr/>
        </p:nvSpPr>
        <p:spPr bwMode="auto">
          <a:xfrm>
            <a:off x="-107950" y="765175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UNIVERSIDAD INTERAMERICANA DE PUERTO RICO - METRO</a:t>
            </a:r>
            <a:br>
              <a:rPr lang="es-PR" altLang="es-PR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MISIÓN: Enunciados</a:t>
            </a:r>
            <a:endParaRPr lang="es-PR" altLang="es-PR" sz="19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9">
            <a:extLst>
              <a:ext uri="{FF2B5EF4-FFF2-40B4-BE49-F238E27FC236}">
                <a16:creationId xmlns:a16="http://schemas.microsoft.com/office/drawing/2014/main" id="{AF82198C-F905-42A7-A31F-732386531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50211" name="Text Box 6">
            <a:extLst>
              <a:ext uri="{FF2B5EF4-FFF2-40B4-BE49-F238E27FC236}">
                <a16:creationId xmlns:a16="http://schemas.microsoft.com/office/drawing/2014/main" id="{45BFD947-5A1E-4BF2-AFFF-FB74A58F9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350212" name="Picture 12" descr="Programa_Educadores-E_01">
            <a:extLst>
              <a:ext uri="{FF2B5EF4-FFF2-40B4-BE49-F238E27FC236}">
                <a16:creationId xmlns:a16="http://schemas.microsoft.com/office/drawing/2014/main" id="{53DC4F6E-FF53-40C4-8D82-E6FC8B2D1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5">
            <a:extLst>
              <a:ext uri="{FF2B5EF4-FFF2-40B4-BE49-F238E27FC236}">
                <a16:creationId xmlns:a16="http://schemas.microsoft.com/office/drawing/2014/main" id="{A310E038-56F7-4E8F-B3DD-030CBCDA2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52259" name="Text Box 6">
            <a:extLst>
              <a:ext uri="{FF2B5EF4-FFF2-40B4-BE49-F238E27FC236}">
                <a16:creationId xmlns:a16="http://schemas.microsoft.com/office/drawing/2014/main" id="{53171B32-F7E3-4D19-B97B-EAB09532B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352260" name="Picture 7" descr="Educadores_E_01">
            <a:extLst>
              <a:ext uri="{FF2B5EF4-FFF2-40B4-BE49-F238E27FC236}">
                <a16:creationId xmlns:a16="http://schemas.microsoft.com/office/drawing/2014/main" id="{2463C3BE-9962-4CB0-8F1B-76C453130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620713"/>
            <a:ext cx="893762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006DCC-65D6-49FA-86CD-651591557B0C}"/>
              </a:ext>
            </a:extLst>
          </p:cNvPr>
          <p:cNvSpPr>
            <a:spLocks/>
          </p:cNvSpPr>
          <p:nvPr/>
        </p:nvSpPr>
        <p:spPr bwMode="auto">
          <a:xfrm>
            <a:off x="179388" y="3054350"/>
            <a:ext cx="84963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u="sng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DISCUTIR EL TEMA</a:t>
            </a:r>
            <a:r>
              <a:rPr lang="es-PR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PR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Pasión de Emprender Aquello que te Gusta</a:t>
            </a: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whoosh.wav"/>
      </p:stSnd>
    </p:sndAc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10">
            <a:extLst>
              <a:ext uri="{FF2B5EF4-FFF2-40B4-BE49-F238E27FC236}">
                <a16:creationId xmlns:a16="http://schemas.microsoft.com/office/drawing/2014/main" id="{CBC6B7AC-1036-4B4C-B61D-52187B46E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54307" name="Text Box 6">
            <a:extLst>
              <a:ext uri="{FF2B5EF4-FFF2-40B4-BE49-F238E27FC236}">
                <a16:creationId xmlns:a16="http://schemas.microsoft.com/office/drawing/2014/main" id="{D315EB86-F5D1-4DAE-AE0E-102915433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354308" name="Picture 12" descr="Educadores_E_01">
            <a:extLst>
              <a:ext uri="{FF2B5EF4-FFF2-40B4-BE49-F238E27FC236}">
                <a16:creationId xmlns:a16="http://schemas.microsoft.com/office/drawing/2014/main" id="{0B78E4A3-8F8A-4811-9288-5788B1ADD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620713"/>
            <a:ext cx="893762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E3C5C7-A952-48D1-A001-452B163C2BF0}"/>
              </a:ext>
            </a:extLst>
          </p:cNvPr>
          <p:cNvSpPr>
            <a:spLocks/>
          </p:cNvSpPr>
          <p:nvPr/>
        </p:nvSpPr>
        <p:spPr bwMode="auto">
          <a:xfrm>
            <a:off x="179388" y="2709863"/>
            <a:ext cx="87852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¿QUÉ TE GUSTARÍA HACER EN EL FUTURO Y CÓMO ESTO IMPACTARÍA EL MUNDO?</a:t>
            </a:r>
            <a:endParaRPr lang="es-PR" altLang="es-PR" sz="33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54310" name="Title 1">
            <a:extLst>
              <a:ext uri="{FF2B5EF4-FFF2-40B4-BE49-F238E27FC236}">
                <a16:creationId xmlns:a16="http://schemas.microsoft.com/office/drawing/2014/main" id="{DF23FDC9-C155-4A01-8DA4-D31978ABAF47}"/>
              </a:ext>
            </a:extLst>
          </p:cNvPr>
          <p:cNvSpPr>
            <a:spLocks/>
          </p:cNvSpPr>
          <p:nvPr/>
        </p:nvSpPr>
        <p:spPr bwMode="auto">
          <a:xfrm>
            <a:off x="179388" y="3644900"/>
            <a:ext cx="87852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2400" b="1">
                <a:latin typeface="Arial Black" panose="020B0A040201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s-PR" altLang="es-PR" sz="2900" b="1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d"/>
    <p:sndAc>
      <p:stSnd>
        <p:snd r:embed="rId4" name="whoosh.wav"/>
      </p:stSnd>
    </p:sndAc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>
            <a:extLst>
              <a:ext uri="{FF2B5EF4-FFF2-40B4-BE49-F238E27FC236}">
                <a16:creationId xmlns:a16="http://schemas.microsoft.com/office/drawing/2014/main" id="{9A3EBFCE-A799-45D1-9B99-9D5B85E38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56355" name="Text Box 6">
            <a:extLst>
              <a:ext uri="{FF2B5EF4-FFF2-40B4-BE49-F238E27FC236}">
                <a16:creationId xmlns:a16="http://schemas.microsoft.com/office/drawing/2014/main" id="{4CF4FD5A-8963-4456-8127-DAC4EDFE5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356356" name="Picture 7" descr="Educadores_E_01">
            <a:extLst>
              <a:ext uri="{FF2B5EF4-FFF2-40B4-BE49-F238E27FC236}">
                <a16:creationId xmlns:a16="http://schemas.microsoft.com/office/drawing/2014/main" id="{21979053-F3F7-426D-BBB6-F347B9C73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765175"/>
            <a:ext cx="893762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7434A1-248A-421D-A022-B222B86C0AF7}"/>
              </a:ext>
            </a:extLst>
          </p:cNvPr>
          <p:cNvSpPr>
            <a:spLocks/>
          </p:cNvSpPr>
          <p:nvPr/>
        </p:nvSpPr>
        <p:spPr bwMode="auto">
          <a:xfrm>
            <a:off x="179388" y="3502025"/>
            <a:ext cx="87852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COMPLETAR EL SIGUIENTE CUESTIONARIO:</a:t>
            </a:r>
          </a:p>
        </p:txBody>
      </p:sp>
      <p:sp>
        <p:nvSpPr>
          <p:cNvPr id="356358" name="Title 1">
            <a:extLst>
              <a:ext uri="{FF2B5EF4-FFF2-40B4-BE49-F238E27FC236}">
                <a16:creationId xmlns:a16="http://schemas.microsoft.com/office/drawing/2014/main" id="{66426CC2-DBFA-4EA1-910C-2FC899F3FA24}"/>
              </a:ext>
            </a:extLst>
          </p:cNvPr>
          <p:cNvSpPr>
            <a:spLocks/>
          </p:cNvSpPr>
          <p:nvPr/>
        </p:nvSpPr>
        <p:spPr bwMode="auto">
          <a:xfrm>
            <a:off x="179388" y="4868863"/>
            <a:ext cx="87852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3100" b="1" i="1">
                <a:solidFill>
                  <a:schemeClr val="tx2"/>
                </a:solidFill>
                <a:latin typeface="Trebuchet MS" panose="020B0603020202020204" pitchFamily="34" charset="0"/>
              </a:rPr>
              <a:t>https://www.surveymonkey.com/s/Y9RXQ5K</a:t>
            </a:r>
          </a:p>
        </p:txBody>
      </p:sp>
    </p:spTree>
    <p:custDataLst>
      <p:tags r:id="rId1"/>
    </p:custData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2" name="Picture 8" descr="ELC_10K_Llegada_PPT_02">
            <a:extLst>
              <a:ext uri="{FF2B5EF4-FFF2-40B4-BE49-F238E27FC236}">
                <a16:creationId xmlns:a16="http://schemas.microsoft.com/office/drawing/2014/main" id="{FFAAB7E4-36F0-4B1C-89E4-5703FD23C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4000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D02BEF-22B9-4ADC-B493-AA3DE85867E5}"/>
              </a:ext>
            </a:extLst>
          </p:cNvPr>
          <p:cNvSpPr>
            <a:spLocks/>
          </p:cNvSpPr>
          <p:nvPr/>
        </p:nvSpPr>
        <p:spPr bwMode="auto">
          <a:xfrm>
            <a:off x="1258888" y="3284538"/>
            <a:ext cx="76676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s-PR" sz="810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GRACIAS</a:t>
            </a:r>
            <a:endParaRPr lang="es-PR" altLang="es-PR" sz="8100" i="1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dissolve/>
    <p:sndAc>
      <p:stSnd>
        <p:snd r:embed="rId4" name="whoosh.wav"/>
      </p:stSnd>
    </p:sndAc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4" descr="ELC_Bike_PPT_v2">
            <a:extLst>
              <a:ext uri="{FF2B5EF4-FFF2-40B4-BE49-F238E27FC236}">
                <a16:creationId xmlns:a16="http://schemas.microsoft.com/office/drawing/2014/main" id="{B2D5732A-D726-4E47-ADC8-A2267BC50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85725"/>
            <a:ext cx="972185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DB1623-9E89-4F36-8B43-0D7D8608E66A}"/>
              </a:ext>
            </a:extLst>
          </p:cNvPr>
          <p:cNvSpPr>
            <a:spLocks/>
          </p:cNvSpPr>
          <p:nvPr/>
        </p:nvSpPr>
        <p:spPr bwMode="auto">
          <a:xfrm>
            <a:off x="107950" y="2779713"/>
            <a:ext cx="882015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s-PR" sz="810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s-PR" sz="8100" i="1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dissolve/>
    <p:sndAc>
      <p:stSnd>
        <p:snd r:embed="rId4" name="whoosh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6F390-9917-4EF3-A696-1F0CF5C19DE3}"/>
              </a:ext>
            </a:extLst>
          </p:cNvPr>
          <p:cNvSpPr>
            <a:spLocks/>
          </p:cNvSpPr>
          <p:nvPr/>
        </p:nvSpPr>
        <p:spPr bwMode="auto">
          <a:xfrm>
            <a:off x="1763713" y="766763"/>
            <a:ext cx="71294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ASUNTOS IMPORTANTES DEL CURSO:</a:t>
            </a:r>
            <a:b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ORGANIZACIÓN DEL CURSO</a:t>
            </a:r>
          </a:p>
        </p:txBody>
      </p:sp>
      <p:pic>
        <p:nvPicPr>
          <p:cNvPr id="33795" name="Picture 9" descr="POINTERR">
            <a:extLst>
              <a:ext uri="{FF2B5EF4-FFF2-40B4-BE49-F238E27FC236}">
                <a16:creationId xmlns:a16="http://schemas.microsoft.com/office/drawing/2014/main" id="{1FE59883-3608-4996-BC70-18D50AB90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49500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0826" name="Text Box 10">
            <a:extLst>
              <a:ext uri="{FF2B5EF4-FFF2-40B4-BE49-F238E27FC236}">
                <a16:creationId xmlns:a16="http://schemas.microsoft.com/office/drawing/2014/main" id="{EE84EF53-BCFD-40F0-81AB-B943B5697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2349500"/>
            <a:ext cx="78517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s-PR"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Sitio Web de importancia –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Saludmed:</a:t>
            </a:r>
          </a:p>
        </p:txBody>
      </p:sp>
      <p:sp>
        <p:nvSpPr>
          <p:cNvPr id="930831" name="Text Box 15">
            <a:extLst>
              <a:ext uri="{FF2B5EF4-FFF2-40B4-BE49-F238E27FC236}">
                <a16:creationId xmlns:a16="http://schemas.microsoft.com/office/drawing/2014/main" id="{6006F7C9-8A8C-4F9F-A714-C018F2F67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430588"/>
            <a:ext cx="7704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hlinkClick r:id="rId6"/>
              </a:rPr>
              <a:t>http://www.saludmed.com/</a:t>
            </a:r>
            <a:endParaRPr lang="en-US" altLang="es-PR" sz="24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3798" name="Picture 16" descr="POINTERR">
            <a:extLst>
              <a:ext uri="{FF2B5EF4-FFF2-40B4-BE49-F238E27FC236}">
                <a16:creationId xmlns:a16="http://schemas.microsoft.com/office/drawing/2014/main" id="{5EB23072-85D7-47B5-B6AE-9B74D7338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19576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0833" name="Text Box 17">
            <a:extLst>
              <a:ext uri="{FF2B5EF4-FFF2-40B4-BE49-F238E27FC236}">
                <a16:creationId xmlns:a16="http://schemas.microsoft.com/office/drawing/2014/main" id="{6ACC987B-F251-418D-ADCA-486FE2F9E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4222750"/>
            <a:ext cx="7851775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s-PR"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Plataforma tipo “Learning Managing System” (LMS) –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Blackboard Learn 9.14:</a:t>
            </a:r>
          </a:p>
        </p:txBody>
      </p:sp>
      <p:sp>
        <p:nvSpPr>
          <p:cNvPr id="930834" name="Text Box 18">
            <a:extLst>
              <a:ext uri="{FF2B5EF4-FFF2-40B4-BE49-F238E27FC236}">
                <a16:creationId xmlns:a16="http://schemas.microsoft.com/office/drawing/2014/main" id="{E34EEE0C-C6ED-425F-85A4-40350ABA5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807075"/>
            <a:ext cx="792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hlinkClick r:id="rId7"/>
              </a:rPr>
              <a:t>http://interbb.blackboard.com/webapps/login/</a:t>
            </a:r>
            <a:endParaRPr lang="en-US" altLang="es-PR" sz="24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3801" name="Picture 19" descr="ORG-WEB_01">
            <a:extLst>
              <a:ext uri="{FF2B5EF4-FFF2-40B4-BE49-F238E27FC236}">
                <a16:creationId xmlns:a16="http://schemas.microsoft.com/office/drawing/2014/main" id="{C6BB3A86-30DA-4A9B-B339-2E268FF5F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1512888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F25BD-3839-4DFD-8E84-1215B48AC934}"/>
              </a:ext>
            </a:extLst>
          </p:cNvPr>
          <p:cNvSpPr>
            <a:spLocks/>
          </p:cNvSpPr>
          <p:nvPr/>
        </p:nvSpPr>
        <p:spPr bwMode="auto">
          <a:xfrm>
            <a:off x="0" y="765175"/>
            <a:ext cx="91440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SALUDMED: </a:t>
            </a:r>
            <a:r>
              <a:rPr lang="es-PR" altLang="es-PR" sz="1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CIENCIAS DEL MOVIMIENTO HUMANO Y DE LA SALUD</a:t>
            </a:r>
            <a:br>
              <a:rPr lang="es-PR" altLang="es-PR" sz="1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http://www.saludmed.com</a:t>
            </a:r>
          </a:p>
        </p:txBody>
      </p:sp>
      <p:pic>
        <p:nvPicPr>
          <p:cNvPr id="35843" name="Picture 10" descr="Saludmed_04">
            <a:hlinkClick r:id="rId5"/>
            <a:extLst>
              <a:ext uri="{FF2B5EF4-FFF2-40B4-BE49-F238E27FC236}">
                <a16:creationId xmlns:a16="http://schemas.microsoft.com/office/drawing/2014/main" id="{D8B4A1E3-A058-4742-8A36-6C1988746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55763"/>
            <a:ext cx="882015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B39E0-2ADF-44CF-8F16-9D44B49E5AE6}"/>
              </a:ext>
            </a:extLst>
          </p:cNvPr>
          <p:cNvSpPr>
            <a:spLocks/>
          </p:cNvSpPr>
          <p:nvPr/>
        </p:nvSpPr>
        <p:spPr bwMode="auto">
          <a:xfrm>
            <a:off x="0" y="835025"/>
            <a:ext cx="91440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WBA – CON APOYO DEL WEB: </a:t>
            </a:r>
            <a:r>
              <a:rPr lang="es-PR" altLang="es-PR" sz="2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BLACKBOARD LEARN 9.1</a:t>
            </a:r>
            <a:br>
              <a:rPr lang="es-PR" altLang="es-PR" sz="2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http://interbb.blackboard.com/webapps/login/</a:t>
            </a:r>
          </a:p>
        </p:txBody>
      </p:sp>
      <p:pic>
        <p:nvPicPr>
          <p:cNvPr id="37891" name="Picture 4" descr="Blackboard_Learn_9-1_001">
            <a:extLst>
              <a:ext uri="{FF2B5EF4-FFF2-40B4-BE49-F238E27FC236}">
                <a16:creationId xmlns:a16="http://schemas.microsoft.com/office/drawing/2014/main" id="{44695EC4-3460-47D2-AEB8-98815961B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70050"/>
            <a:ext cx="8642350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764EC3F-83A5-4848-8A90-02F5977894D8}"/>
              </a:ext>
            </a:extLst>
          </p:cNvPr>
          <p:cNvSpPr>
            <a:spLocks/>
          </p:cNvSpPr>
          <p:nvPr/>
        </p:nvSpPr>
        <p:spPr bwMode="auto">
          <a:xfrm>
            <a:off x="1835150" y="695325"/>
            <a:ext cx="71294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defRPr/>
            </a:pP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ASUNTOS IMPORTANTES DEL CURSO:</a:t>
            </a:r>
            <a:b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ORGANIZACIÓN DEL CURSO</a:t>
            </a:r>
          </a:p>
        </p:txBody>
      </p:sp>
      <p:pic>
        <p:nvPicPr>
          <p:cNvPr id="39939" name="Picture 3" descr="ORGANIZACION_01">
            <a:extLst>
              <a:ext uri="{FF2B5EF4-FFF2-40B4-BE49-F238E27FC236}">
                <a16:creationId xmlns:a16="http://schemas.microsoft.com/office/drawing/2014/main" id="{DA87513C-8DF4-460F-8FF7-D7E376EE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POINTERR">
            <a:extLst>
              <a:ext uri="{FF2B5EF4-FFF2-40B4-BE49-F238E27FC236}">
                <a16:creationId xmlns:a16="http://schemas.microsoft.com/office/drawing/2014/main" id="{BF0D11EE-759B-4E52-BFA1-1B47305EE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7647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5">
            <a:extLst>
              <a:ext uri="{FF2B5EF4-FFF2-40B4-BE49-F238E27FC236}">
                <a16:creationId xmlns:a16="http://schemas.microsoft.com/office/drawing/2014/main" id="{FC9945B1-B1FE-474A-A3BB-1CD015F47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2276475"/>
            <a:ext cx="78517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s-PR"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Módulos de Aprendizaje –</a:t>
            </a:r>
          </a:p>
          <a:p>
            <a:pPr>
              <a:lnSpc>
                <a:spcPct val="90000"/>
              </a:lnSpc>
              <a:defRPr/>
            </a:pPr>
            <a:r>
              <a:rPr lang="en-US" altLang="es-PR" sz="3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Cuatro (4) Unidades: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D0916FCE-5BF5-4C86-AD94-D122B7D8F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357563"/>
            <a:ext cx="77041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000" b="1" i="1" dirty="0">
                <a:effectLst>
                  <a:outerShdw blurRad="38100" dist="38100" dir="2700000" algn="tl">
                    <a:srgbClr val="C0C0C0"/>
                  </a:outerShdw>
                </a:effectLst>
                <a:hlinkClick r:id="rId7"/>
              </a:rPr>
              <a:t>http://www.saludmed.com/ejercicio/contenido/Unidades_HPER-4308_Menu.html</a:t>
            </a:r>
            <a:endParaRPr lang="en-US" altLang="es-PR" sz="20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ADF77CFA-0D84-4A93-9CB7-D20FA39F6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110038"/>
            <a:ext cx="7381875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es-PR" sz="35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UNIDAD 1:</a:t>
            </a:r>
            <a:r>
              <a:rPr lang="en-US" altLang="es-PR" sz="35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s-PR" sz="35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Introducción</a:t>
            </a:r>
            <a:endParaRPr lang="en-US" altLang="es-PR" sz="35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9944" name="Picture 11" descr="Bullet_Round_Diamond_Maggenta_02">
            <a:extLst>
              <a:ext uri="{FF2B5EF4-FFF2-40B4-BE49-F238E27FC236}">
                <a16:creationId xmlns:a16="http://schemas.microsoft.com/office/drawing/2014/main" id="{1BEE4F29-4C93-4904-B227-446DBC348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241800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2">
            <a:extLst>
              <a:ext uri="{FF2B5EF4-FFF2-40B4-BE49-F238E27FC236}">
                <a16:creationId xmlns:a16="http://schemas.microsoft.com/office/drawing/2014/main" id="{46CF8324-6F4A-4454-A438-94EAE2D65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724400"/>
            <a:ext cx="7381875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es-PR" sz="35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UNIDAD 2:</a:t>
            </a:r>
            <a:r>
              <a:rPr lang="en-US" altLang="es-PR" sz="35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s-PR" sz="35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Evaluación</a:t>
            </a:r>
            <a:endParaRPr lang="en-US" altLang="es-PR" sz="35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9946" name="Picture 13" descr="Bullet_Round_Diamond_Maggenta_02">
            <a:extLst>
              <a:ext uri="{FF2B5EF4-FFF2-40B4-BE49-F238E27FC236}">
                <a16:creationId xmlns:a16="http://schemas.microsoft.com/office/drawing/2014/main" id="{5D70B6BB-1C97-4087-9479-9FCAA7166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856163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23">
            <a:extLst>
              <a:ext uri="{FF2B5EF4-FFF2-40B4-BE49-F238E27FC236}">
                <a16:creationId xmlns:a16="http://schemas.microsoft.com/office/drawing/2014/main" id="{7D12AE1D-FD74-46F7-BAC5-D0B31012F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372100"/>
            <a:ext cx="7381875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es-PR" sz="35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UNIDAD 3:</a:t>
            </a:r>
            <a:r>
              <a:rPr lang="en-US" altLang="es-PR" sz="35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s-PR" sz="35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Prescipción</a:t>
            </a:r>
            <a:r>
              <a:rPr lang="en-US" altLang="es-PR" sz="35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de </a:t>
            </a:r>
            <a:r>
              <a:rPr lang="en-US" altLang="es-PR" sz="35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Ejercicio</a:t>
            </a:r>
            <a:endParaRPr lang="en-US" altLang="es-PR" sz="35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9948" name="Picture 24" descr="Bullet_Round_Diamond_Maggenta_02">
            <a:extLst>
              <a:ext uri="{FF2B5EF4-FFF2-40B4-BE49-F238E27FC236}">
                <a16:creationId xmlns:a16="http://schemas.microsoft.com/office/drawing/2014/main" id="{589E3D24-089E-48AE-A085-2AA47C163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5503863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5">
            <a:extLst>
              <a:ext uri="{FF2B5EF4-FFF2-40B4-BE49-F238E27FC236}">
                <a16:creationId xmlns:a16="http://schemas.microsoft.com/office/drawing/2014/main" id="{497394AF-CC7D-4045-A8F8-14A8D77E9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954713"/>
            <a:ext cx="7381875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es-PR" sz="35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UNIDAD 4:</a:t>
            </a:r>
            <a:r>
              <a:rPr lang="en-US" altLang="es-PR" sz="35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s-PR" sz="35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Consideraciones</a:t>
            </a:r>
            <a:endParaRPr lang="en-US" altLang="es-PR" sz="35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9950" name="Picture 26" descr="Bullet_Round_Diamond_Maggenta_02">
            <a:extLst>
              <a:ext uri="{FF2B5EF4-FFF2-40B4-BE49-F238E27FC236}">
                <a16:creationId xmlns:a16="http://schemas.microsoft.com/office/drawing/2014/main" id="{4A6767BE-FF15-49C0-97A6-9BDEC4978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6086475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whoosh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291CE-50B3-4268-8E39-192B36412548}"/>
              </a:ext>
            </a:extLst>
          </p:cNvPr>
          <p:cNvSpPr>
            <a:spLocks/>
          </p:cNvSpPr>
          <p:nvPr/>
        </p:nvSpPr>
        <p:spPr bwMode="auto">
          <a:xfrm>
            <a:off x="1835150" y="622300"/>
            <a:ext cx="71294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ASUNTOS IMPORTANTES DEL CURSO:</a:t>
            </a:r>
            <a:b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ORGANIZACIÓN DEL CURSO</a:t>
            </a:r>
          </a:p>
        </p:txBody>
      </p:sp>
      <p:pic>
        <p:nvPicPr>
          <p:cNvPr id="41987" name="Picture 4" descr="POINTERR">
            <a:extLst>
              <a:ext uri="{FF2B5EF4-FFF2-40B4-BE49-F238E27FC236}">
                <a16:creationId xmlns:a16="http://schemas.microsoft.com/office/drawing/2014/main" id="{9C51B493-A9AA-4F25-B4B0-CA526931E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3109" name="Text Box 5">
            <a:extLst>
              <a:ext uri="{FF2B5EF4-FFF2-40B4-BE49-F238E27FC236}">
                <a16:creationId xmlns:a16="http://schemas.microsoft.com/office/drawing/2014/main" id="{81B3DD52-076A-42BD-BD1F-A4D70EB25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2133600"/>
            <a:ext cx="78517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s-PR"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LECCIONES para cada Unidad – </a:t>
            </a:r>
            <a:r>
              <a:rPr lang="en-US" altLang="es-PR" sz="3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Renglones Principales:</a:t>
            </a:r>
          </a:p>
        </p:txBody>
      </p:sp>
      <p:sp>
        <p:nvSpPr>
          <p:cNvPr id="943111" name="Text Box 7">
            <a:extLst>
              <a:ext uri="{FF2B5EF4-FFF2-40B4-BE49-F238E27FC236}">
                <a16:creationId xmlns:a16="http://schemas.microsoft.com/office/drawing/2014/main" id="{0DB5F5E4-F4C2-49A1-9A1F-98E716137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3213100"/>
            <a:ext cx="738187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es-PR" sz="31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Material Educativo – </a:t>
            </a:r>
            <a:r>
              <a:rPr lang="en-US" altLang="es-PR" sz="31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Incluye:</a:t>
            </a:r>
            <a:endParaRPr lang="en-US" altLang="es-PR" sz="31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41990" name="Picture 8" descr="Bullet_Round_Diamond_Maggenta_02">
            <a:extLst>
              <a:ext uri="{FF2B5EF4-FFF2-40B4-BE49-F238E27FC236}">
                <a16:creationId xmlns:a16="http://schemas.microsoft.com/office/drawing/2014/main" id="{550F173B-D2DF-477F-8C2B-BACD6A32D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3344863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3113" name="Text Box 9">
            <a:extLst>
              <a:ext uri="{FF2B5EF4-FFF2-40B4-BE49-F238E27FC236}">
                <a16:creationId xmlns:a16="http://schemas.microsoft.com/office/drawing/2014/main" id="{0B5C8C94-01FD-4356-B3CE-6BD99238C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073650"/>
            <a:ext cx="738187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es-PR" sz="31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Evaluación – </a:t>
            </a:r>
            <a:r>
              <a:rPr lang="en-US" altLang="es-PR" sz="31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Incluye:</a:t>
            </a:r>
            <a:endParaRPr lang="en-US" altLang="es-PR" sz="31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41992" name="Picture 10" descr="Bullet_Round_Diamond_Maggenta_02">
            <a:extLst>
              <a:ext uri="{FF2B5EF4-FFF2-40B4-BE49-F238E27FC236}">
                <a16:creationId xmlns:a16="http://schemas.microsoft.com/office/drawing/2014/main" id="{3DE2B7BF-60C0-47F4-83B2-305BE90FC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5205413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15" descr="Unidades_01">
            <a:extLst>
              <a:ext uri="{FF2B5EF4-FFF2-40B4-BE49-F238E27FC236}">
                <a16:creationId xmlns:a16="http://schemas.microsoft.com/office/drawing/2014/main" id="{4F1A0222-842C-4180-A3A3-9E3465907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14398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3120" name="Text Box 16">
            <a:extLst>
              <a:ext uri="{FF2B5EF4-FFF2-40B4-BE49-F238E27FC236}">
                <a16:creationId xmlns:a16="http://schemas.microsoft.com/office/drawing/2014/main" id="{6BDA39FE-8253-40A0-9326-D354868C5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3787775"/>
            <a:ext cx="7381875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Información, Presentación Electrónica, Gráficos, Conceptos, Destrezas, Recursos, Estrategias de Aprendizaje en el Salón</a:t>
            </a:r>
            <a:endParaRPr lang="en-US" altLang="es-PR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43122" name="Text Box 18">
            <a:extLst>
              <a:ext uri="{FF2B5EF4-FFF2-40B4-BE49-F238E27FC236}">
                <a16:creationId xmlns:a16="http://schemas.microsoft.com/office/drawing/2014/main" id="{F8453018-48EF-4BFB-B849-670D14508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665788"/>
            <a:ext cx="73818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Laboratorios, Tareas, Avalúo, Foro de Discusión, Pruebas Cortas, Exámenes</a:t>
            </a:r>
            <a:endParaRPr lang="en-US" altLang="es-PR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lus/>
    <p:sndAc>
      <p:stSnd>
        <p:snd r:embed="rId4" name="whoo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2" descr="POINTERR">
            <a:extLst>
              <a:ext uri="{FF2B5EF4-FFF2-40B4-BE49-F238E27FC236}">
                <a16:creationId xmlns:a16="http://schemas.microsoft.com/office/drawing/2014/main" id="{B80D7364-AA51-418E-959C-7FB9EBC11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339883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3351" name="Text Box 23">
            <a:extLst>
              <a:ext uri="{FF2B5EF4-FFF2-40B4-BE49-F238E27FC236}">
                <a16:creationId xmlns:a16="http://schemas.microsoft.com/office/drawing/2014/main" id="{51AF3441-FA5D-498E-B434-664BC165C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379788"/>
            <a:ext cx="75596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3500" b="1">
                <a:latin typeface="Arial" panose="020B0604020202020204" pitchFamily="34" charset="0"/>
              </a:rPr>
              <a:t>Turning Point: </a:t>
            </a:r>
            <a:r>
              <a:rPr lang="en-US" altLang="es-PR" sz="35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Clickers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25E27D-B30D-4528-B4DD-B7F35334CA3D}"/>
              </a:ext>
            </a:extLst>
          </p:cNvPr>
          <p:cNvSpPr>
            <a:spLocks/>
          </p:cNvSpPr>
          <p:nvPr/>
        </p:nvSpPr>
        <p:spPr bwMode="auto">
          <a:xfrm>
            <a:off x="2628900" y="981075"/>
            <a:ext cx="61198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defRPr/>
            </a:pPr>
            <a:r>
              <a:rPr lang="es-PR" altLang="es-PR" sz="4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EVALUACIÓN: </a:t>
            </a:r>
            <a:r>
              <a:rPr lang="es-PR" altLang="es-PR" sz="4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PRUEBAS CORTAS</a:t>
            </a:r>
          </a:p>
        </p:txBody>
      </p:sp>
      <p:pic>
        <p:nvPicPr>
          <p:cNvPr id="44037" name="Picture 35" descr="Evaluacion_02">
            <a:extLst>
              <a:ext uri="{FF2B5EF4-FFF2-40B4-BE49-F238E27FC236}">
                <a16:creationId xmlns:a16="http://schemas.microsoft.com/office/drawing/2014/main" id="{92A4623C-87AA-4A39-A761-B3CA77A4D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6" descr="Tennis_Effect_001_EdgeF_01_EdgeF_03">
            <a:extLst>
              <a:ext uri="{FF2B5EF4-FFF2-40B4-BE49-F238E27FC236}">
                <a16:creationId xmlns:a16="http://schemas.microsoft.com/office/drawing/2014/main" id="{03CF20C9-0D3D-411B-83A1-EFA40B932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4038"/>
            <a:ext cx="2447925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70" descr="Runners_Blur_CUT_01_EdgeF_02">
            <a:extLst>
              <a:ext uri="{FF2B5EF4-FFF2-40B4-BE49-F238E27FC236}">
                <a16:creationId xmlns:a16="http://schemas.microsoft.com/office/drawing/2014/main" id="{DA3B846B-D34A-4485-91FB-DC1B6033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1951038"/>
            <a:ext cx="2041525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12E70-CBF9-4FCE-A9FB-9C0753373D68}"/>
              </a:ext>
            </a:extLst>
          </p:cNvPr>
          <p:cNvSpPr>
            <a:spLocks/>
          </p:cNvSpPr>
          <p:nvPr/>
        </p:nvSpPr>
        <p:spPr bwMode="auto">
          <a:xfrm>
            <a:off x="2770188" y="881063"/>
            <a:ext cx="561816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CONTENIDO DE LA PRESENTACIÓN</a:t>
            </a:r>
          </a:p>
        </p:txBody>
      </p:sp>
      <p:pic>
        <p:nvPicPr>
          <p:cNvPr id="9221" name="Picture 72" descr="POINTERR">
            <a:extLst>
              <a:ext uri="{FF2B5EF4-FFF2-40B4-BE49-F238E27FC236}">
                <a16:creationId xmlns:a16="http://schemas.microsoft.com/office/drawing/2014/main" id="{B550F89E-C607-4779-B30C-E7038C85B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2408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73">
            <a:extLst>
              <a:ext uri="{FF2B5EF4-FFF2-40B4-BE49-F238E27FC236}">
                <a16:creationId xmlns:a16="http://schemas.microsoft.com/office/drawing/2014/main" id="{5E441E64-BF63-4BA3-8CDA-1123C8556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224088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Presentación</a:t>
            </a:r>
          </a:p>
        </p:txBody>
      </p:sp>
      <p:pic>
        <p:nvPicPr>
          <p:cNvPr id="9223" name="Picture 74" descr="POINTERR">
            <a:extLst>
              <a:ext uri="{FF2B5EF4-FFF2-40B4-BE49-F238E27FC236}">
                <a16:creationId xmlns:a16="http://schemas.microsoft.com/office/drawing/2014/main" id="{F230307E-AE10-447B-ADC5-AE8A23978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003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4" name="Text Box 75">
            <a:extLst>
              <a:ext uri="{FF2B5EF4-FFF2-40B4-BE49-F238E27FC236}">
                <a16:creationId xmlns:a16="http://schemas.microsoft.com/office/drawing/2014/main" id="{39476553-2885-45D7-9441-2BF924D84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727325"/>
            <a:ext cx="61198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Asuntos importantes del curso</a:t>
            </a:r>
          </a:p>
        </p:txBody>
      </p:sp>
      <p:pic>
        <p:nvPicPr>
          <p:cNvPr id="9225" name="Picture 76" descr="POINTERR">
            <a:extLst>
              <a:ext uri="{FF2B5EF4-FFF2-40B4-BE49-F238E27FC236}">
                <a16:creationId xmlns:a16="http://schemas.microsoft.com/office/drawing/2014/main" id="{0C5E47A1-7E6B-40F6-A389-7CC59E911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76613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6" name="Text Box 77">
            <a:extLst>
              <a:ext uri="{FF2B5EF4-FFF2-40B4-BE49-F238E27FC236}">
                <a16:creationId xmlns:a16="http://schemas.microsoft.com/office/drawing/2014/main" id="{B214AB8D-D14C-4702-B880-5C7CAA64F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303588"/>
            <a:ext cx="48244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Expectativas del curso</a:t>
            </a:r>
          </a:p>
        </p:txBody>
      </p:sp>
      <p:pic>
        <p:nvPicPr>
          <p:cNvPr id="9227" name="Picture 78" descr="POINTERR">
            <a:extLst>
              <a:ext uri="{FF2B5EF4-FFF2-40B4-BE49-F238E27FC236}">
                <a16:creationId xmlns:a16="http://schemas.microsoft.com/office/drawing/2014/main" id="{E446DBF5-E173-405D-8E2B-92041832C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719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8" name="Text Box 79">
            <a:extLst>
              <a:ext uri="{FF2B5EF4-FFF2-40B4-BE49-F238E27FC236}">
                <a16:creationId xmlns:a16="http://schemas.microsoft.com/office/drawing/2014/main" id="{C9236E2C-877E-4744-B3EC-E3C1B66F9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986213"/>
            <a:ext cx="47513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Recursos para el curso</a:t>
            </a:r>
          </a:p>
        </p:txBody>
      </p:sp>
      <p:pic>
        <p:nvPicPr>
          <p:cNvPr id="9229" name="Picture 80" descr="POINTERR">
            <a:extLst>
              <a:ext uri="{FF2B5EF4-FFF2-40B4-BE49-F238E27FC236}">
                <a16:creationId xmlns:a16="http://schemas.microsoft.com/office/drawing/2014/main" id="{BE650FAB-D5C0-43AD-A98F-45E6CC53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6900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0" name="Text Box 81">
            <a:extLst>
              <a:ext uri="{FF2B5EF4-FFF2-40B4-BE49-F238E27FC236}">
                <a16:creationId xmlns:a16="http://schemas.microsoft.com/office/drawing/2014/main" id="{ECDAB026-C98E-4B81-A670-B4834AE43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983288"/>
            <a:ext cx="763111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Preguntas</a:t>
            </a:r>
          </a:p>
        </p:txBody>
      </p:sp>
      <p:pic>
        <p:nvPicPr>
          <p:cNvPr id="9231" name="Picture 82" descr="POINTERR">
            <a:extLst>
              <a:ext uri="{FF2B5EF4-FFF2-40B4-BE49-F238E27FC236}">
                <a16:creationId xmlns:a16="http://schemas.microsoft.com/office/drawing/2014/main" id="{357242EE-E74A-4474-84F4-ECCFC1AA5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815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2" name="Text Box 83">
            <a:extLst>
              <a:ext uri="{FF2B5EF4-FFF2-40B4-BE49-F238E27FC236}">
                <a16:creationId xmlns:a16="http://schemas.microsoft.com/office/drawing/2014/main" id="{B4D0B4EF-52A3-44F9-A433-6BC457213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581525"/>
            <a:ext cx="78486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Centro de Desarrollo de Emprendedores (CDE) y Equipo Estudiantes Emprendedores (EEE)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 descr="Expectativas_del_Curso">
            <a:extLst>
              <a:ext uri="{FF2B5EF4-FFF2-40B4-BE49-F238E27FC236}">
                <a16:creationId xmlns:a16="http://schemas.microsoft.com/office/drawing/2014/main" id="{6E6C0F36-DD29-405B-A316-13EA78796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65544-F505-4ABD-81EA-0735C042D15F}"/>
              </a:ext>
            </a:extLst>
          </p:cNvPr>
          <p:cNvSpPr>
            <a:spLocks/>
          </p:cNvSpPr>
          <p:nvPr/>
        </p:nvSpPr>
        <p:spPr bwMode="auto">
          <a:xfrm>
            <a:off x="2411413" y="836613"/>
            <a:ext cx="62277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es-PR" altLang="es-PR" sz="4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</a:t>
            </a:r>
            <a:br>
              <a:rPr lang="es-PR" altLang="es-PR" sz="4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4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DEL CURSO:</a:t>
            </a:r>
          </a:p>
        </p:txBody>
      </p:sp>
      <p:pic>
        <p:nvPicPr>
          <p:cNvPr id="48131" name="Picture 4" descr="POINTERR">
            <a:extLst>
              <a:ext uri="{FF2B5EF4-FFF2-40B4-BE49-F238E27FC236}">
                <a16:creationId xmlns:a16="http://schemas.microsoft.com/office/drawing/2014/main" id="{A08EA45B-EBC0-4A17-98AE-E0EB72AF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9237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9253" name="Text Box 5">
            <a:extLst>
              <a:ext uri="{FF2B5EF4-FFF2-40B4-BE49-F238E27FC236}">
                <a16:creationId xmlns:a16="http://schemas.microsoft.com/office/drawing/2014/main" id="{FCCEDC8F-905D-4B7F-976D-075454548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2509838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Retrocomunicación inmediata</a:t>
            </a:r>
          </a:p>
        </p:txBody>
      </p:sp>
      <p:pic>
        <p:nvPicPr>
          <p:cNvPr id="48133" name="Picture 6" descr="POINTERR">
            <a:extLst>
              <a:ext uri="{FF2B5EF4-FFF2-40B4-BE49-F238E27FC236}">
                <a16:creationId xmlns:a16="http://schemas.microsoft.com/office/drawing/2014/main" id="{BAD65724-9116-4D59-AFF2-4B3935556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1607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9255" name="Text Box 7">
            <a:extLst>
              <a:ext uri="{FF2B5EF4-FFF2-40B4-BE49-F238E27FC236}">
                <a16:creationId xmlns:a16="http://schemas.microsoft.com/office/drawing/2014/main" id="{CAC1B2EC-26A0-44EC-A9B0-6D386A332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31781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Participación activa</a:t>
            </a:r>
          </a:p>
        </p:txBody>
      </p:sp>
      <p:pic>
        <p:nvPicPr>
          <p:cNvPr id="48135" name="Picture 8" descr="POINTERR">
            <a:extLst>
              <a:ext uri="{FF2B5EF4-FFF2-40B4-BE49-F238E27FC236}">
                <a16:creationId xmlns:a16="http://schemas.microsoft.com/office/drawing/2014/main" id="{8CADA9A1-7587-457E-BF6B-695259117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48468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9257" name="Text Box 9">
            <a:extLst>
              <a:ext uri="{FF2B5EF4-FFF2-40B4-BE49-F238E27FC236}">
                <a16:creationId xmlns:a16="http://schemas.microsoft.com/office/drawing/2014/main" id="{BDED262D-C440-4422-8BD4-7F3C8F850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4502150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Principios éticos</a:t>
            </a:r>
          </a:p>
        </p:txBody>
      </p:sp>
      <p:pic>
        <p:nvPicPr>
          <p:cNvPr id="48137" name="Picture 10" descr="POINTERR">
            <a:extLst>
              <a:ext uri="{FF2B5EF4-FFF2-40B4-BE49-F238E27FC236}">
                <a16:creationId xmlns:a16="http://schemas.microsoft.com/office/drawing/2014/main" id="{4FA47A8E-3C7C-4A6C-9661-A6C935289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2054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9259" name="Text Box 11">
            <a:extLst>
              <a:ext uri="{FF2B5EF4-FFF2-40B4-BE49-F238E27FC236}">
                <a16:creationId xmlns:a16="http://schemas.microsoft.com/office/drawing/2014/main" id="{E378039A-C609-4A71-ACFE-ADF12851E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52228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Certificaciónes y licencias</a:t>
            </a:r>
          </a:p>
        </p:txBody>
      </p:sp>
      <p:pic>
        <p:nvPicPr>
          <p:cNvPr id="48139" name="Picture 12" descr="Expectativas_01">
            <a:extLst>
              <a:ext uri="{FF2B5EF4-FFF2-40B4-BE49-F238E27FC236}">
                <a16:creationId xmlns:a16="http://schemas.microsoft.com/office/drawing/2014/main" id="{65FC2FFC-E6A9-4894-8A83-5BBDCA25A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Picture 13" descr="POINTERR">
            <a:extLst>
              <a:ext uri="{FF2B5EF4-FFF2-40B4-BE49-F238E27FC236}">
                <a16:creationId xmlns:a16="http://schemas.microsoft.com/office/drawing/2014/main" id="{2BF94372-1BC3-4CFB-BB93-999A01210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039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9262" name="Text Box 14">
            <a:extLst>
              <a:ext uri="{FF2B5EF4-FFF2-40B4-BE49-F238E27FC236}">
                <a16:creationId xmlns:a16="http://schemas.microsoft.com/office/drawing/2014/main" id="{CF83CD9F-D562-497D-97FC-30BCD6702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59213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Membresías de asociaciones</a:t>
            </a:r>
          </a:p>
        </p:txBody>
      </p:sp>
      <p:pic>
        <p:nvPicPr>
          <p:cNvPr id="48142" name="Picture 15" descr="POINTERR">
            <a:extLst>
              <a:ext uri="{FF2B5EF4-FFF2-40B4-BE49-F238E27FC236}">
                <a16:creationId xmlns:a16="http://schemas.microsoft.com/office/drawing/2014/main" id="{8D294472-67B7-46F1-B513-486ABE994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1476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9264" name="Text Box 16">
            <a:extLst>
              <a:ext uri="{FF2B5EF4-FFF2-40B4-BE49-F238E27FC236}">
                <a16:creationId xmlns:a16="http://schemas.microsoft.com/office/drawing/2014/main" id="{5786D537-371D-40F7-A11F-2788497EB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383222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Redacción correcta</a:t>
            </a:r>
          </a:p>
        </p:txBody>
      </p:sp>
    </p:spTree>
    <p:custDataLst>
      <p:tags r:id="rId1"/>
    </p:custDataLst>
  </p:cSld>
  <p:clrMapOvr>
    <a:masterClrMapping/>
  </p:clrMapOvr>
  <p:transition spd="slow">
    <p:blinds/>
    <p:sndAc>
      <p:stSnd>
        <p:snd r:embed="rId4" name="whoosh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369C9-0F92-4D5C-9537-091C5E7111B3}"/>
              </a:ext>
            </a:extLst>
          </p:cNvPr>
          <p:cNvSpPr>
            <a:spLocks/>
          </p:cNvSpPr>
          <p:nvPr/>
        </p:nvSpPr>
        <p:spPr bwMode="auto">
          <a:xfrm>
            <a:off x="1763713" y="1000125"/>
            <a:ext cx="71294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defRPr/>
            </a:pP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RETROCOMUNICACIÓN INMEDIATA</a:t>
            </a:r>
          </a:p>
        </p:txBody>
      </p:sp>
      <p:pic>
        <p:nvPicPr>
          <p:cNvPr id="50179" name="Picture 4" descr="POINTERR">
            <a:extLst>
              <a:ext uri="{FF2B5EF4-FFF2-40B4-BE49-F238E27FC236}">
                <a16:creationId xmlns:a16="http://schemas.microsoft.com/office/drawing/2014/main" id="{E36B99D2-ED5B-405E-B615-653C0E146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2226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0" name="Text Box 5">
            <a:extLst>
              <a:ext uri="{FF2B5EF4-FFF2-40B4-BE49-F238E27FC236}">
                <a16:creationId xmlns:a16="http://schemas.microsoft.com/office/drawing/2014/main" id="{5488636C-01E0-4E25-996D-2BA50D464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3149600"/>
            <a:ext cx="7631113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Dudas sobre un concepto</a:t>
            </a:r>
          </a:p>
        </p:txBody>
      </p:sp>
      <p:pic>
        <p:nvPicPr>
          <p:cNvPr id="50181" name="Picture 7" descr="POINTERR">
            <a:extLst>
              <a:ext uri="{FF2B5EF4-FFF2-40B4-BE49-F238E27FC236}">
                <a16:creationId xmlns:a16="http://schemas.microsoft.com/office/drawing/2014/main" id="{18267916-0879-4ACE-963B-0977F5A1B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992563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2" name="Text Box 8">
            <a:extLst>
              <a:ext uri="{FF2B5EF4-FFF2-40B4-BE49-F238E27FC236}">
                <a16:creationId xmlns:a16="http://schemas.microsoft.com/office/drawing/2014/main" id="{939A51F2-EB5F-4700-A1CF-3A297DB9D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3919538"/>
            <a:ext cx="7631113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Recomendación(es) al profesor</a:t>
            </a:r>
          </a:p>
        </p:txBody>
      </p:sp>
      <p:pic>
        <p:nvPicPr>
          <p:cNvPr id="50183" name="Picture 10" descr="POINTERR">
            <a:extLst>
              <a:ext uri="{FF2B5EF4-FFF2-40B4-BE49-F238E27FC236}">
                <a16:creationId xmlns:a16="http://schemas.microsoft.com/office/drawing/2014/main" id="{02B38D0F-23D2-4F1C-B8FF-813EB98B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478313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4" name="Text Box 11">
            <a:extLst>
              <a:ext uri="{FF2B5EF4-FFF2-40B4-BE49-F238E27FC236}">
                <a16:creationId xmlns:a16="http://schemas.microsoft.com/office/drawing/2014/main" id="{72DDDA69-CD03-40F7-9F48-5AAF6C44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4797425"/>
            <a:ext cx="763111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Críticas constructivas sobre el curso</a:t>
            </a:r>
          </a:p>
        </p:txBody>
      </p:sp>
      <p:pic>
        <p:nvPicPr>
          <p:cNvPr id="50185" name="Picture 13" descr="Student_Raising_Hand_01">
            <a:extLst>
              <a:ext uri="{FF2B5EF4-FFF2-40B4-BE49-F238E27FC236}">
                <a16:creationId xmlns:a16="http://schemas.microsoft.com/office/drawing/2014/main" id="{490896DD-DB0E-4D20-9B1D-C11C9873D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71513"/>
            <a:ext cx="1423988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4" descr="POINTERR">
            <a:extLst>
              <a:ext uri="{FF2B5EF4-FFF2-40B4-BE49-F238E27FC236}">
                <a16:creationId xmlns:a16="http://schemas.microsoft.com/office/drawing/2014/main" id="{C17D1F67-3C78-407F-A25B-845C31A36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60863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7" name="Text Box 15">
            <a:extLst>
              <a:ext uri="{FF2B5EF4-FFF2-40B4-BE49-F238E27FC236}">
                <a16:creationId xmlns:a16="http://schemas.microsoft.com/office/drawing/2014/main" id="{9B9F3276-CA0A-4BCE-B9C7-D7185E309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5622925"/>
            <a:ext cx="763111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Percepción de alguna ofensa</a:t>
            </a:r>
          </a:p>
        </p:txBody>
      </p:sp>
    </p:spTree>
    <p:custDataLst>
      <p:tags r:id="rId1"/>
    </p:custDataLst>
  </p:cSld>
  <p:clrMapOvr>
    <a:masterClrMapping/>
  </p:clrMapOvr>
  <p:transition spd="slow">
    <p:blinds dir="vert"/>
    <p:sndAc>
      <p:stSnd>
        <p:snd r:embed="rId4" name="whoosh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POINTERR">
            <a:extLst>
              <a:ext uri="{FF2B5EF4-FFF2-40B4-BE49-F238E27FC236}">
                <a16:creationId xmlns:a16="http://schemas.microsoft.com/office/drawing/2014/main" id="{ECC56E13-9111-40D9-BA84-C63535BAE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353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Text Box 4">
            <a:extLst>
              <a:ext uri="{FF2B5EF4-FFF2-40B4-BE49-F238E27FC236}">
                <a16:creationId xmlns:a16="http://schemas.microsoft.com/office/drawing/2014/main" id="{92E57CD9-F6B5-4BBD-9C20-AE4034E96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16230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Pensamiento divergente</a:t>
            </a:r>
          </a:p>
        </p:txBody>
      </p:sp>
      <p:pic>
        <p:nvPicPr>
          <p:cNvPr id="52228" name="Picture 5" descr="POINTERR">
            <a:extLst>
              <a:ext uri="{FF2B5EF4-FFF2-40B4-BE49-F238E27FC236}">
                <a16:creationId xmlns:a16="http://schemas.microsoft.com/office/drawing/2014/main" id="{5B93DF13-5F6A-4A1B-A0EE-304BDD98D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101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9" name="Text Box 6">
            <a:extLst>
              <a:ext uri="{FF2B5EF4-FFF2-40B4-BE49-F238E27FC236}">
                <a16:creationId xmlns:a16="http://schemas.microsoft.com/office/drawing/2014/main" id="{283E71DB-356C-4C1B-AEC7-B8E37F659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73710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Actitud investigativa y de inquirir</a:t>
            </a:r>
          </a:p>
        </p:txBody>
      </p:sp>
      <p:pic>
        <p:nvPicPr>
          <p:cNvPr id="52230" name="Picture 7" descr="POINTERR">
            <a:extLst>
              <a:ext uri="{FF2B5EF4-FFF2-40B4-BE49-F238E27FC236}">
                <a16:creationId xmlns:a16="http://schemas.microsoft.com/office/drawing/2014/main" id="{4862BFAD-E8C0-4386-9381-969BC47B0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068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1" name="Text Box 8">
            <a:extLst>
              <a:ext uri="{FF2B5EF4-FFF2-40B4-BE49-F238E27FC236}">
                <a16:creationId xmlns:a16="http://schemas.microsoft.com/office/drawing/2014/main" id="{6C306EB5-E0E4-4737-87EA-39755CF32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021138"/>
            <a:ext cx="763111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Realizar preguntas retantes</a:t>
            </a:r>
          </a:p>
        </p:txBody>
      </p:sp>
      <p:pic>
        <p:nvPicPr>
          <p:cNvPr id="52232" name="Picture 10" descr="Student_Reading_01">
            <a:extLst>
              <a:ext uri="{FF2B5EF4-FFF2-40B4-BE49-F238E27FC236}">
                <a16:creationId xmlns:a16="http://schemas.microsoft.com/office/drawing/2014/main" id="{21F50342-F6D4-438D-A467-E0A7A9160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620713"/>
            <a:ext cx="15811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BB8BC-9B1D-46B8-B9B0-10BA65B3C6F9}"/>
              </a:ext>
            </a:extLst>
          </p:cNvPr>
          <p:cNvSpPr>
            <a:spLocks/>
          </p:cNvSpPr>
          <p:nvPr/>
        </p:nvSpPr>
        <p:spPr bwMode="auto">
          <a:xfrm>
            <a:off x="1835150" y="1052513"/>
            <a:ext cx="7200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PARTICIPACIÓN ACTIVA</a:t>
            </a:r>
          </a:p>
        </p:txBody>
      </p:sp>
      <p:pic>
        <p:nvPicPr>
          <p:cNvPr id="52234" name="Picture 12" descr="POINTERR">
            <a:extLst>
              <a:ext uri="{FF2B5EF4-FFF2-40B4-BE49-F238E27FC236}">
                <a16:creationId xmlns:a16="http://schemas.microsoft.com/office/drawing/2014/main" id="{AF94F40C-DEA1-430A-A8E2-9ECCE1AD8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6737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5" name="Text Box 13">
            <a:extLst>
              <a:ext uri="{FF2B5EF4-FFF2-40B4-BE49-F238E27FC236}">
                <a16:creationId xmlns:a16="http://schemas.microsoft.com/office/drawing/2014/main" id="{EEE52497-873E-4880-8EB3-749317466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5600700"/>
            <a:ext cx="7631113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Espíritu emprendedor y creativo</a:t>
            </a:r>
          </a:p>
        </p:txBody>
      </p:sp>
    </p:spTree>
    <p:custDataLst>
      <p:tags r:id="rId1"/>
    </p:custDataLst>
  </p:cSld>
  <p:clrMapOvr>
    <a:masterClrMapping/>
  </p:clrMapOvr>
  <p:transition spd="slow">
    <p:checker dir="vert"/>
    <p:sndAc>
      <p:stSnd>
        <p:snd r:embed="rId4" name="whoosh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546D-E69E-4DDB-B47A-42661A32D215}"/>
              </a:ext>
            </a:extLst>
          </p:cNvPr>
          <p:cNvSpPr>
            <a:spLocks/>
          </p:cNvSpPr>
          <p:nvPr/>
        </p:nvSpPr>
        <p:spPr bwMode="auto">
          <a:xfrm>
            <a:off x="-107950" y="620713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 -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APRENDIZAJE: </a:t>
            </a:r>
            <a:r>
              <a:rPr lang="es-PR" altLang="es-PR" sz="1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Activo</a:t>
            </a:r>
            <a:endParaRPr lang="es-PR" altLang="es-PR" sz="19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4275" name="Picture 4" descr="Expectativas_del_Curso_001">
            <a:extLst>
              <a:ext uri="{FF2B5EF4-FFF2-40B4-BE49-F238E27FC236}">
                <a16:creationId xmlns:a16="http://schemas.microsoft.com/office/drawing/2014/main" id="{6A1EF3E3-2D68-4AB3-94FA-73B7FCB4A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42975"/>
            <a:ext cx="6192837" cy="55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whoosh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8230-2F68-41FF-A162-C71F5591DBD5}"/>
              </a:ext>
            </a:extLst>
          </p:cNvPr>
          <p:cNvSpPr>
            <a:spLocks/>
          </p:cNvSpPr>
          <p:nvPr/>
        </p:nvSpPr>
        <p:spPr bwMode="auto">
          <a:xfrm>
            <a:off x="-107950" y="765175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TRABAJOS ESCRITOS</a:t>
            </a:r>
            <a:br>
              <a:rPr lang="es-PR" altLang="es-PR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REDACCIÓN: </a:t>
            </a:r>
            <a:r>
              <a:rPr lang="es-PR" altLang="es-PR" sz="2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</a:t>
            </a:r>
            <a:endParaRPr lang="es-PR" altLang="es-PR" sz="25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6323" name="Picture 3" descr="Redaccion_001">
            <a:extLst>
              <a:ext uri="{FF2B5EF4-FFF2-40B4-BE49-F238E27FC236}">
                <a16:creationId xmlns:a16="http://schemas.microsoft.com/office/drawing/2014/main" id="{05717FB9-7930-4F09-89AC-1F35A3C8A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416800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  <p:sndAc>
      <p:stSnd>
        <p:snd r:embed="rId4" name="whoosh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POINTERR">
            <a:extLst>
              <a:ext uri="{FF2B5EF4-FFF2-40B4-BE49-F238E27FC236}">
                <a16:creationId xmlns:a16="http://schemas.microsoft.com/office/drawing/2014/main" id="{6739ADF4-6A80-4667-8243-6427EA712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353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Text Box 7">
            <a:extLst>
              <a:ext uri="{FF2B5EF4-FFF2-40B4-BE49-F238E27FC236}">
                <a16:creationId xmlns:a16="http://schemas.microsoft.com/office/drawing/2014/main" id="{78E3C27E-3A06-4907-AFDA-F086E2546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16230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Honestidad</a:t>
            </a:r>
          </a:p>
        </p:txBody>
      </p:sp>
      <p:pic>
        <p:nvPicPr>
          <p:cNvPr id="58372" name="Picture 8" descr="POINTERR">
            <a:extLst>
              <a:ext uri="{FF2B5EF4-FFF2-40B4-BE49-F238E27FC236}">
                <a16:creationId xmlns:a16="http://schemas.microsoft.com/office/drawing/2014/main" id="{BD505A96-D202-4952-A758-B3793C2B9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101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3" name="Text Box 9">
            <a:extLst>
              <a:ext uri="{FF2B5EF4-FFF2-40B4-BE49-F238E27FC236}">
                <a16:creationId xmlns:a16="http://schemas.microsoft.com/office/drawing/2014/main" id="{6EE10353-DE67-4055-AFF8-0FC83F9FC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73710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Respeto al prójimo</a:t>
            </a:r>
          </a:p>
        </p:txBody>
      </p:sp>
      <p:pic>
        <p:nvPicPr>
          <p:cNvPr id="58374" name="Picture 10" descr="POINTERR">
            <a:extLst>
              <a:ext uri="{FF2B5EF4-FFF2-40B4-BE49-F238E27FC236}">
                <a16:creationId xmlns:a16="http://schemas.microsoft.com/office/drawing/2014/main" id="{AA64983F-5DC3-46F9-8076-845F161A5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068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5" name="Text Box 11">
            <a:extLst>
              <a:ext uri="{FF2B5EF4-FFF2-40B4-BE49-F238E27FC236}">
                <a16:creationId xmlns:a16="http://schemas.microsoft.com/office/drawing/2014/main" id="{594B11C6-568E-4C19-8084-AA2681522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021138"/>
            <a:ext cx="763111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Sinceridad</a:t>
            </a:r>
          </a:p>
        </p:txBody>
      </p:sp>
      <p:pic>
        <p:nvPicPr>
          <p:cNvPr id="58376" name="Picture 14" descr="POINTERR">
            <a:extLst>
              <a:ext uri="{FF2B5EF4-FFF2-40B4-BE49-F238E27FC236}">
                <a16:creationId xmlns:a16="http://schemas.microsoft.com/office/drawing/2014/main" id="{7E1FE4D2-ABB4-4ED3-97B3-A8EBE61C1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6737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7" name="Text Box 15">
            <a:extLst>
              <a:ext uri="{FF2B5EF4-FFF2-40B4-BE49-F238E27FC236}">
                <a16:creationId xmlns:a16="http://schemas.microsoft.com/office/drawing/2014/main" id="{AA899284-4841-4479-BE3D-9B00FB0C3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5600700"/>
            <a:ext cx="7631113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Responsabilidad</a:t>
            </a:r>
          </a:p>
        </p:txBody>
      </p:sp>
      <p:pic>
        <p:nvPicPr>
          <p:cNvPr id="58378" name="Picture 16" descr="Students_01">
            <a:extLst>
              <a:ext uri="{FF2B5EF4-FFF2-40B4-BE49-F238E27FC236}">
                <a16:creationId xmlns:a16="http://schemas.microsoft.com/office/drawing/2014/main" id="{EF869399-DE6E-4062-828E-14E9680B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15652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A62CF0-D917-414C-A9A1-F9BA388BF219}"/>
              </a:ext>
            </a:extLst>
          </p:cNvPr>
          <p:cNvSpPr>
            <a:spLocks/>
          </p:cNvSpPr>
          <p:nvPr/>
        </p:nvSpPr>
        <p:spPr bwMode="auto">
          <a:xfrm>
            <a:off x="1908175" y="1052513"/>
            <a:ext cx="7200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PRINCIPIOS ÉTICOS</a:t>
            </a:r>
          </a:p>
        </p:txBody>
      </p:sp>
      <p:pic>
        <p:nvPicPr>
          <p:cNvPr id="58380" name="Picture 18" descr="Pencils_in_Pitcher_01">
            <a:extLst>
              <a:ext uri="{FF2B5EF4-FFF2-40B4-BE49-F238E27FC236}">
                <a16:creationId xmlns:a16="http://schemas.microsoft.com/office/drawing/2014/main" id="{A8AEB179-675D-4F31-B970-0016CA574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636838"/>
            <a:ext cx="2163763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  <p:sndAc>
      <p:stSnd>
        <p:snd r:embed="rId4" name="whoosh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POINTERR">
            <a:extLst>
              <a:ext uri="{FF2B5EF4-FFF2-40B4-BE49-F238E27FC236}">
                <a16:creationId xmlns:a16="http://schemas.microsoft.com/office/drawing/2014/main" id="{37961A75-45FF-428A-AAC3-37A24B3AB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353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Text Box 7">
            <a:extLst>
              <a:ext uri="{FF2B5EF4-FFF2-40B4-BE49-F238E27FC236}">
                <a16:creationId xmlns:a16="http://schemas.microsoft.com/office/drawing/2014/main" id="{8CCD1D9D-037B-4EC7-8AA5-1AA1F99A2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16230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Entrenamiento Personal</a:t>
            </a:r>
          </a:p>
        </p:txBody>
      </p:sp>
      <p:pic>
        <p:nvPicPr>
          <p:cNvPr id="60420" name="Picture 8" descr="POINTERR">
            <a:extLst>
              <a:ext uri="{FF2B5EF4-FFF2-40B4-BE49-F238E27FC236}">
                <a16:creationId xmlns:a16="http://schemas.microsoft.com/office/drawing/2014/main" id="{759DB23F-C00F-4E19-ACF6-BEB498835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101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1" name="Text Box 9">
            <a:extLst>
              <a:ext uri="{FF2B5EF4-FFF2-40B4-BE49-F238E27FC236}">
                <a16:creationId xmlns:a16="http://schemas.microsoft.com/office/drawing/2014/main" id="{38FBC7D1-F151-4DAD-9331-BAB17F2E3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73710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Instructor de ejercicios en grupos</a:t>
            </a:r>
          </a:p>
        </p:txBody>
      </p:sp>
      <p:pic>
        <p:nvPicPr>
          <p:cNvPr id="60422" name="Picture 10" descr="POINTERR">
            <a:extLst>
              <a:ext uri="{FF2B5EF4-FFF2-40B4-BE49-F238E27FC236}">
                <a16:creationId xmlns:a16="http://schemas.microsoft.com/office/drawing/2014/main" id="{504EB2CC-BE5B-41A7-BC5C-41853DF4F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068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3" name="Text Box 11">
            <a:extLst>
              <a:ext uri="{FF2B5EF4-FFF2-40B4-BE49-F238E27FC236}">
                <a16:creationId xmlns:a16="http://schemas.microsoft.com/office/drawing/2014/main" id="{904F9C2E-DE7C-4F18-A5E6-46EB52700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021138"/>
            <a:ext cx="763111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Entrenamiento Deportivo</a:t>
            </a:r>
          </a:p>
        </p:txBody>
      </p:sp>
      <p:pic>
        <p:nvPicPr>
          <p:cNvPr id="60424" name="Picture 12" descr="POINTERR">
            <a:extLst>
              <a:ext uri="{FF2B5EF4-FFF2-40B4-BE49-F238E27FC236}">
                <a16:creationId xmlns:a16="http://schemas.microsoft.com/office/drawing/2014/main" id="{4E7C07E8-4CBB-4520-B8EB-6D71C9378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6737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5" name="Text Box 13">
            <a:extLst>
              <a:ext uri="{FF2B5EF4-FFF2-40B4-BE49-F238E27FC236}">
                <a16:creationId xmlns:a16="http://schemas.microsoft.com/office/drawing/2014/main" id="{9682E7F0-C613-4C03-B808-78EF8A12B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5600700"/>
            <a:ext cx="7631113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Terapeuta Atletico (Athletic Trainer)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6C17-4D7E-4359-B9D6-887F3C838AD4}"/>
              </a:ext>
            </a:extLst>
          </p:cNvPr>
          <p:cNvSpPr>
            <a:spLocks/>
          </p:cNvSpPr>
          <p:nvPr/>
        </p:nvSpPr>
        <p:spPr bwMode="auto">
          <a:xfrm>
            <a:off x="1908175" y="1052513"/>
            <a:ext cx="7200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CERTIFICACIONES Y LICENCIAS</a:t>
            </a:r>
          </a:p>
        </p:txBody>
      </p:sp>
      <p:pic>
        <p:nvPicPr>
          <p:cNvPr id="60427" name="Picture 18" descr="Plaque_02">
            <a:extLst>
              <a:ext uri="{FF2B5EF4-FFF2-40B4-BE49-F238E27FC236}">
                <a16:creationId xmlns:a16="http://schemas.microsoft.com/office/drawing/2014/main" id="{B946C665-2D36-49B5-A3A4-8AA1266B9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8963"/>
            <a:ext cx="1465262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/>
    <p:sndAc>
      <p:stSnd>
        <p:snd r:embed="rId4" name="whoosh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000F766C-5B5E-4696-B0D9-A77156B3C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62467" name="Picture 3" descr="DRD_Instructor-Apt-Fis_04">
            <a:extLst>
              <a:ext uri="{FF2B5EF4-FFF2-40B4-BE49-F238E27FC236}">
                <a16:creationId xmlns:a16="http://schemas.microsoft.com/office/drawing/2014/main" id="{2FCD0BE5-3C78-4D6B-A1F5-DCA7F9468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04813"/>
            <a:ext cx="9217026" cy="652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86B7FB-D736-4A6E-8B63-74DF3EDC9BD9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DEPARTAMENTO DE RECREACIÓN Y DEPORTES (DRD)</a:t>
            </a:r>
            <a:endParaRPr lang="es-PR" altLang="es-PR" sz="1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B6D83A84-A07A-49A3-98CE-43AF25DE8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297DD-605B-484C-8D1C-843E8846FFC6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DEPARTAMENTO DE RECREACIÓN Y DEPORTES (DRD)</a:t>
            </a:r>
            <a:endParaRPr lang="es-PR" altLang="es-PR" sz="1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4516" name="Picture 5" descr="DRD_Licencia_Entr-Dptv_01">
            <a:extLst>
              <a:ext uri="{FF2B5EF4-FFF2-40B4-BE49-F238E27FC236}">
                <a16:creationId xmlns:a16="http://schemas.microsoft.com/office/drawing/2014/main" id="{3BEECD5B-B18E-463A-B119-99026922C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9250"/>
            <a:ext cx="8748713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1" descr="Folded_Page_Presentacion">
            <a:extLst>
              <a:ext uri="{FF2B5EF4-FFF2-40B4-BE49-F238E27FC236}">
                <a16:creationId xmlns:a16="http://schemas.microsoft.com/office/drawing/2014/main" id="{13DF3E3D-28F4-45B3-AD87-0E631B4AE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>
            <a:extLst>
              <a:ext uri="{FF2B5EF4-FFF2-40B4-BE49-F238E27FC236}">
                <a16:creationId xmlns:a16="http://schemas.microsoft.com/office/drawing/2014/main" id="{4F8A8DA0-5955-4594-A08E-6750155B1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A88141-DCEF-4877-B91F-D96C3055D0A4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AMERICAN COLLEGE OF SPORTS MEDICINE (ACSM)</a:t>
            </a:r>
            <a:endParaRPr lang="es-PR" altLang="es-PR" sz="1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6564" name="Picture 8" descr="ACSM_Certifications_04">
            <a:extLst>
              <a:ext uri="{FF2B5EF4-FFF2-40B4-BE49-F238E27FC236}">
                <a16:creationId xmlns:a16="http://schemas.microsoft.com/office/drawing/2014/main" id="{F8C4F2D3-7E08-4E65-8AF0-13937B25D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"/>
            <a:ext cx="9144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56B4C40E-98E5-4FD9-A77A-A52CC3289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0C3B7F-0EEE-4996-8489-095DD0973FB9}"/>
              </a:ext>
            </a:extLst>
          </p:cNvPr>
          <p:cNvSpPr>
            <a:spLocks/>
          </p:cNvSpPr>
          <p:nvPr/>
        </p:nvSpPr>
        <p:spPr bwMode="auto">
          <a:xfrm>
            <a:off x="0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NATIONAL STRENGTH AND CONDITIONING ASSOCIATION (NSCA)</a:t>
            </a:r>
            <a:endParaRPr lang="es-PR" altLang="es-PR" sz="16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8612" name="Picture 9" descr="NSCA_CPT_Web-Site_02">
            <a:extLst>
              <a:ext uri="{FF2B5EF4-FFF2-40B4-BE49-F238E27FC236}">
                <a16:creationId xmlns:a16="http://schemas.microsoft.com/office/drawing/2014/main" id="{25399A3C-A95D-49B3-BAFE-17C86676F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025"/>
            <a:ext cx="91440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2E0CEF1A-B65E-40C6-A610-6CB50D0E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70659" name="Picture 4" descr="ACE_Personal-Trainer_Certification_02">
            <a:extLst>
              <a:ext uri="{FF2B5EF4-FFF2-40B4-BE49-F238E27FC236}">
                <a16:creationId xmlns:a16="http://schemas.microsoft.com/office/drawing/2014/main" id="{AF00ADBE-B0CD-406B-B9FE-55D4CE6A6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4800"/>
            <a:ext cx="8280400" cy="658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599CA1-2910-42DE-9003-CC9425303CE4}"/>
              </a:ext>
            </a:extLst>
          </p:cNvPr>
          <p:cNvSpPr>
            <a:spLocks/>
          </p:cNvSpPr>
          <p:nvPr/>
        </p:nvSpPr>
        <p:spPr bwMode="auto">
          <a:xfrm>
            <a:off x="0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THE AMERICAN COUNCIL ON EXERCISE (ACE)</a:t>
            </a:r>
            <a:endParaRPr lang="es-PR" altLang="es-PR" sz="16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5">
            <a:extLst>
              <a:ext uri="{FF2B5EF4-FFF2-40B4-BE49-F238E27FC236}">
                <a16:creationId xmlns:a16="http://schemas.microsoft.com/office/drawing/2014/main" id="{18121685-8890-40A3-A565-0D82E6229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BD149-CCD4-4B48-8516-AF8BA04A3D1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NATIONAL ACADEMY OF SPORTS MEDICINE (NASM)</a:t>
            </a:r>
            <a:endParaRPr lang="es-PR" altLang="es-PR" sz="16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2708" name="Picture 7" descr="NASM_CPT_03">
            <a:extLst>
              <a:ext uri="{FF2B5EF4-FFF2-40B4-BE49-F238E27FC236}">
                <a16:creationId xmlns:a16="http://schemas.microsoft.com/office/drawing/2014/main" id="{52C2BADE-05A2-4C37-8DE3-C6F444283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5600"/>
            <a:ext cx="8785225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9C89A078-9923-4C9E-9290-E2C7FD04D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74755" name="Picture 5" descr="NATA_Contact_02">
            <a:extLst>
              <a:ext uri="{FF2B5EF4-FFF2-40B4-BE49-F238E27FC236}">
                <a16:creationId xmlns:a16="http://schemas.microsoft.com/office/drawing/2014/main" id="{3C3AA712-2587-4F5F-A6BB-EF448319B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44463"/>
            <a:ext cx="3519488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C27E0FE0-36EE-4DBD-80A1-E9253D13B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-26988"/>
            <a:ext cx="9144001" cy="68580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76803" name="Picture 5" descr="NATA_Entry-Level-03">
            <a:extLst>
              <a:ext uri="{FF2B5EF4-FFF2-40B4-BE49-F238E27FC236}">
                <a16:creationId xmlns:a16="http://schemas.microsoft.com/office/drawing/2014/main" id="{D201D603-AF6D-43B7-9B61-C030A815D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424863" cy="678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Asociaciones_Sociedades_Grupos_01">
            <a:extLst>
              <a:ext uri="{FF2B5EF4-FFF2-40B4-BE49-F238E27FC236}">
                <a16:creationId xmlns:a16="http://schemas.microsoft.com/office/drawing/2014/main" id="{1787BB7E-7F50-4D52-BEB3-AEEB83360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5" descr="POINTERR">
            <a:extLst>
              <a:ext uri="{FF2B5EF4-FFF2-40B4-BE49-F238E27FC236}">
                <a16:creationId xmlns:a16="http://schemas.microsoft.com/office/drawing/2014/main" id="{C0FD2899-EFEB-40E5-88D6-D5608C5FD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4950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899" name="Text Box 16">
            <a:extLst>
              <a:ext uri="{FF2B5EF4-FFF2-40B4-BE49-F238E27FC236}">
                <a16:creationId xmlns:a16="http://schemas.microsoft.com/office/drawing/2014/main" id="{6F486F65-5BCB-462F-882F-87D31E859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276475"/>
            <a:ext cx="7631112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American College of Sports Medicine (ACSM)</a:t>
            </a:r>
          </a:p>
        </p:txBody>
      </p:sp>
      <p:pic>
        <p:nvPicPr>
          <p:cNvPr id="80900" name="Picture 17" descr="POINTERR">
            <a:extLst>
              <a:ext uri="{FF2B5EF4-FFF2-40B4-BE49-F238E27FC236}">
                <a16:creationId xmlns:a16="http://schemas.microsoft.com/office/drawing/2014/main" id="{FAE09D40-B6E1-40DE-BD14-C44E697F6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2900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1" name="Text Box 18">
            <a:extLst>
              <a:ext uri="{FF2B5EF4-FFF2-40B4-BE49-F238E27FC236}">
                <a16:creationId xmlns:a16="http://schemas.microsoft.com/office/drawing/2014/main" id="{BA6FDF7C-A413-4A30-BC9F-BD78C5D3B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443288"/>
            <a:ext cx="7848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National Strength and Conditioning Association (NSCA)</a:t>
            </a:r>
          </a:p>
        </p:txBody>
      </p:sp>
      <p:pic>
        <p:nvPicPr>
          <p:cNvPr id="80902" name="Picture 19" descr="POINTERR">
            <a:extLst>
              <a:ext uri="{FF2B5EF4-FFF2-40B4-BE49-F238E27FC236}">
                <a16:creationId xmlns:a16="http://schemas.microsoft.com/office/drawing/2014/main" id="{1BE500FF-71FB-4411-94FC-4C0FE5226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48798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3" name="Text Box 20">
            <a:extLst>
              <a:ext uri="{FF2B5EF4-FFF2-40B4-BE49-F238E27FC236}">
                <a16:creationId xmlns:a16="http://schemas.microsoft.com/office/drawing/2014/main" id="{747AF224-D5A3-4E86-B8B7-3495D8B88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5414963"/>
            <a:ext cx="820737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National Athletic Trainers’ Association (NATA)</a:t>
            </a:r>
          </a:p>
        </p:txBody>
      </p:sp>
      <p:pic>
        <p:nvPicPr>
          <p:cNvPr id="80904" name="Picture 21" descr="Cap_Athlanta_Baseball_Club_">
            <a:extLst>
              <a:ext uri="{FF2B5EF4-FFF2-40B4-BE49-F238E27FC236}">
                <a16:creationId xmlns:a16="http://schemas.microsoft.com/office/drawing/2014/main" id="{E2C5644C-8841-48B1-A0F3-96232BB71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20713"/>
            <a:ext cx="19081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2F8FC6-2ADB-47D1-8436-1E9E764194A5}"/>
              </a:ext>
            </a:extLst>
          </p:cNvPr>
          <p:cNvSpPr>
            <a:spLocks/>
          </p:cNvSpPr>
          <p:nvPr/>
        </p:nvSpPr>
        <p:spPr bwMode="auto">
          <a:xfrm>
            <a:off x="2266950" y="836613"/>
            <a:ext cx="6697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ASOCIACIONES</a:t>
            </a:r>
          </a:p>
        </p:txBody>
      </p:sp>
      <p:pic>
        <p:nvPicPr>
          <p:cNvPr id="80906" name="Picture 23" descr="POINTERR">
            <a:extLst>
              <a:ext uri="{FF2B5EF4-FFF2-40B4-BE49-F238E27FC236}">
                <a16:creationId xmlns:a16="http://schemas.microsoft.com/office/drawing/2014/main" id="{2319EC6C-7931-4E43-B572-1210D844E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44386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7" name="Text Box 24">
            <a:extLst>
              <a:ext uri="{FF2B5EF4-FFF2-40B4-BE49-F238E27FC236}">
                <a16:creationId xmlns:a16="http://schemas.microsoft.com/office/drawing/2014/main" id="{670F4AD3-CC0F-4EA6-B928-25FA8C5BD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4365625"/>
            <a:ext cx="820737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National Academy of Sports Medicine (NASM)</a:t>
            </a:r>
          </a:p>
        </p:txBody>
      </p:sp>
    </p:spTree>
    <p:custDataLst>
      <p:tags r:id="rId1"/>
    </p:custDataLst>
  </p:cSld>
  <p:clrMapOvr>
    <a:masterClrMapping/>
  </p:clrMapOvr>
  <p:transition spd="slow">
    <p:wipe dir="d"/>
    <p:sndAc>
      <p:stSnd>
        <p:snd r:embed="rId4" name="whoosh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2">
            <a:extLst>
              <a:ext uri="{FF2B5EF4-FFF2-40B4-BE49-F238E27FC236}">
                <a16:creationId xmlns:a16="http://schemas.microsoft.com/office/drawing/2014/main" id="{09D0E6CB-5411-4570-8AFA-F44B338F6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0973-260F-4272-8CC1-26CDF0D88306}"/>
              </a:ext>
            </a:extLst>
          </p:cNvPr>
          <p:cNvSpPr>
            <a:spLocks/>
          </p:cNvSpPr>
          <p:nvPr/>
        </p:nvSpPr>
        <p:spPr bwMode="auto">
          <a:xfrm>
            <a:off x="36513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http://www.acsm.org</a:t>
            </a:r>
          </a:p>
        </p:txBody>
      </p:sp>
      <p:pic>
        <p:nvPicPr>
          <p:cNvPr id="82948" name="Picture 14" descr="ACSM_002">
            <a:extLst>
              <a:ext uri="{FF2B5EF4-FFF2-40B4-BE49-F238E27FC236}">
                <a16:creationId xmlns:a16="http://schemas.microsoft.com/office/drawing/2014/main" id="{3FAD4987-F23F-42EC-ACFB-B4F5E4516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7813"/>
            <a:ext cx="8964613" cy="65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CD924E07-1E9C-4908-97C9-8A4A2EEE1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857859-F92C-4B68-A297-F46AA6102F12}"/>
              </a:ext>
            </a:extLst>
          </p:cNvPr>
          <p:cNvSpPr>
            <a:spLocks/>
          </p:cNvSpPr>
          <p:nvPr/>
        </p:nvSpPr>
        <p:spPr bwMode="auto">
          <a:xfrm>
            <a:off x="36513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http://www.nsca.com</a:t>
            </a:r>
          </a:p>
        </p:txBody>
      </p:sp>
      <p:pic>
        <p:nvPicPr>
          <p:cNvPr id="84996" name="Picture 4" descr="NSCA_01">
            <a:extLst>
              <a:ext uri="{FF2B5EF4-FFF2-40B4-BE49-F238E27FC236}">
                <a16:creationId xmlns:a16="http://schemas.microsoft.com/office/drawing/2014/main" id="{273E9C22-4CFF-4C62-BDAC-104A8A3DE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25"/>
            <a:ext cx="91440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/>
    <p:sndAc>
      <p:stSnd>
        <p:snd r:embed="rId4" name="whoosh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>
            <a:extLst>
              <a:ext uri="{FF2B5EF4-FFF2-40B4-BE49-F238E27FC236}">
                <a16:creationId xmlns:a16="http://schemas.microsoft.com/office/drawing/2014/main" id="{12DE8C9C-BF9E-4169-B762-5D0472583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2051050"/>
            <a:ext cx="64135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6137BCE-3F45-4B82-869E-22E4547FB59D}"/>
              </a:ext>
            </a:extLst>
          </p:cNvPr>
          <p:cNvSpPr>
            <a:spLocks/>
          </p:cNvSpPr>
          <p:nvPr/>
        </p:nvSpPr>
        <p:spPr bwMode="auto">
          <a:xfrm>
            <a:off x="1908175" y="836613"/>
            <a:ext cx="71643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PRESENTACIÓN DEL PROFESOR</a:t>
            </a:r>
          </a:p>
        </p:txBody>
      </p:sp>
      <p:pic>
        <p:nvPicPr>
          <p:cNvPr id="13316" name="Picture 22" descr="ELC_10K_Llegada_Moscoso_2001_EdgeF_02">
            <a:extLst>
              <a:ext uri="{FF2B5EF4-FFF2-40B4-BE49-F238E27FC236}">
                <a16:creationId xmlns:a16="http://schemas.microsoft.com/office/drawing/2014/main" id="{8F92FF09-7EF1-4F05-9EC8-9261C72B4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49275"/>
            <a:ext cx="1852613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3" descr="ELC_10k_Moscoso_2001_EdgeF_CUT-03">
            <a:extLst>
              <a:ext uri="{FF2B5EF4-FFF2-40B4-BE49-F238E27FC236}">
                <a16:creationId xmlns:a16="http://schemas.microsoft.com/office/drawing/2014/main" id="{5839DAE7-BEAD-40EE-B96E-19C3C02C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3716338"/>
            <a:ext cx="1598612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1" descr="ELC_Tennis_01b_ZOOM-CUT_01_EdgeF-02">
            <a:extLst>
              <a:ext uri="{FF2B5EF4-FFF2-40B4-BE49-F238E27FC236}">
                <a16:creationId xmlns:a16="http://schemas.microsoft.com/office/drawing/2014/main" id="{773A09A4-5333-43E5-BF20-54566D373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3716338"/>
            <a:ext cx="1785937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zoom dir="in"/>
    <p:sndAc>
      <p:stSnd>
        <p:snd r:embed="rId4" name="whoosh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822E524B-D0CF-4405-9B97-9465DBB57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6BBBB-AE8B-4FF2-809A-EC9AFE3875B0}"/>
              </a:ext>
            </a:extLst>
          </p:cNvPr>
          <p:cNvSpPr>
            <a:spLocks/>
          </p:cNvSpPr>
          <p:nvPr/>
        </p:nvSpPr>
        <p:spPr bwMode="auto">
          <a:xfrm>
            <a:off x="36513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http://www.nasm.org</a:t>
            </a:r>
          </a:p>
        </p:txBody>
      </p:sp>
      <p:pic>
        <p:nvPicPr>
          <p:cNvPr id="87044" name="Picture 9" descr="NASM_01">
            <a:extLst>
              <a:ext uri="{FF2B5EF4-FFF2-40B4-BE49-F238E27FC236}">
                <a16:creationId xmlns:a16="http://schemas.microsoft.com/office/drawing/2014/main" id="{DDAA5806-2AED-474A-B090-60E97B5CF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349250"/>
            <a:ext cx="7777163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"/>
    <p:sndAc>
      <p:stSnd>
        <p:snd r:embed="rId4" name="whoosh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>
            <a:extLst>
              <a:ext uri="{FF2B5EF4-FFF2-40B4-BE49-F238E27FC236}">
                <a16:creationId xmlns:a16="http://schemas.microsoft.com/office/drawing/2014/main" id="{CDB8840E-FF9A-4E2D-A439-1A83DAB02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89091" name="Picture 7" descr="NATA_01">
            <a:extLst>
              <a:ext uri="{FF2B5EF4-FFF2-40B4-BE49-F238E27FC236}">
                <a16:creationId xmlns:a16="http://schemas.microsoft.com/office/drawing/2014/main" id="{EA41A49D-9560-46C9-8AAC-9B4A840F8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0"/>
            <a:ext cx="91440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9B247-C7DF-498E-9447-03309525B415}"/>
              </a:ext>
            </a:extLst>
          </p:cNvPr>
          <p:cNvSpPr>
            <a:spLocks/>
          </p:cNvSpPr>
          <p:nvPr/>
        </p:nvSpPr>
        <p:spPr bwMode="auto">
          <a:xfrm>
            <a:off x="36513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http://www.nata.org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7" descr="POINTERR">
            <a:extLst>
              <a:ext uri="{FF2B5EF4-FFF2-40B4-BE49-F238E27FC236}">
                <a16:creationId xmlns:a16="http://schemas.microsoft.com/office/drawing/2014/main" id="{EEA8B8D4-0512-41D0-8BE7-68500EBDD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63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39" name="Text Box 8">
            <a:extLst>
              <a:ext uri="{FF2B5EF4-FFF2-40B4-BE49-F238E27FC236}">
                <a16:creationId xmlns:a16="http://schemas.microsoft.com/office/drawing/2014/main" id="{2B6FF956-299E-4B40-BEC1-D8609F227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013325"/>
            <a:ext cx="763111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American Alliance for Health, Physical Education, Recreation and Dance (AAHPERD)</a:t>
            </a:r>
          </a:p>
        </p:txBody>
      </p:sp>
      <p:pic>
        <p:nvPicPr>
          <p:cNvPr id="91140" name="Picture 9" descr="POINTERR">
            <a:extLst>
              <a:ext uri="{FF2B5EF4-FFF2-40B4-BE49-F238E27FC236}">
                <a16:creationId xmlns:a16="http://schemas.microsoft.com/office/drawing/2014/main" id="{0BF10C2D-F1F7-47C1-BA33-B71F5B2DD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8453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1" name="Text Box 10">
            <a:extLst>
              <a:ext uri="{FF2B5EF4-FFF2-40B4-BE49-F238E27FC236}">
                <a16:creationId xmlns:a16="http://schemas.microsoft.com/office/drawing/2014/main" id="{7A746278-F4F3-4AA8-9671-1722D88FF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3211513"/>
            <a:ext cx="8461375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IDEA Health and Fitness Association (IDEA)</a:t>
            </a:r>
          </a:p>
        </p:txBody>
      </p:sp>
      <p:pic>
        <p:nvPicPr>
          <p:cNvPr id="91142" name="Picture 11" descr="POINTERR">
            <a:extLst>
              <a:ext uri="{FF2B5EF4-FFF2-40B4-BE49-F238E27FC236}">
                <a16:creationId xmlns:a16="http://schemas.microsoft.com/office/drawing/2014/main" id="{5D2E8FBB-A066-4819-885A-E807B1E16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7647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3" name="Text Box 12">
            <a:extLst>
              <a:ext uri="{FF2B5EF4-FFF2-40B4-BE49-F238E27FC236}">
                <a16:creationId xmlns:a16="http://schemas.microsoft.com/office/drawing/2014/main" id="{F0EA984A-8156-4506-AC31-AA9164C6D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2290763"/>
            <a:ext cx="7848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International Federation of Sports Medicine (FIMS)</a:t>
            </a:r>
          </a:p>
        </p:txBody>
      </p:sp>
      <p:pic>
        <p:nvPicPr>
          <p:cNvPr id="91144" name="Picture 13" descr="POINTERR">
            <a:extLst>
              <a:ext uri="{FF2B5EF4-FFF2-40B4-BE49-F238E27FC236}">
                <a16:creationId xmlns:a16="http://schemas.microsoft.com/office/drawing/2014/main" id="{D0E9D4CF-0038-4ED0-9484-61EE3DD9D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05263"/>
            <a:ext cx="45085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5" name="Text Box 14">
            <a:extLst>
              <a:ext uri="{FF2B5EF4-FFF2-40B4-BE49-F238E27FC236}">
                <a16:creationId xmlns:a16="http://schemas.microsoft.com/office/drawing/2014/main" id="{75ADD1B4-A303-4646-BCA1-ECB3B19A0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3932238"/>
            <a:ext cx="821055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Aerobics and Fitness Association of America (AFAA)</a:t>
            </a:r>
          </a:p>
        </p:txBody>
      </p:sp>
      <p:pic>
        <p:nvPicPr>
          <p:cNvPr id="91146" name="Picture 15" descr="Women_Runner_001_EdgeF_02">
            <a:extLst>
              <a:ext uri="{FF2B5EF4-FFF2-40B4-BE49-F238E27FC236}">
                <a16:creationId xmlns:a16="http://schemas.microsoft.com/office/drawing/2014/main" id="{E07BEE72-5BAC-46AA-8DB7-97FCFE3CD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3888"/>
            <a:ext cx="1908175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B8694-A1BE-4F23-B342-750F603ACE39}"/>
              </a:ext>
            </a:extLst>
          </p:cNvPr>
          <p:cNvSpPr>
            <a:spLocks/>
          </p:cNvSpPr>
          <p:nvPr/>
        </p:nvSpPr>
        <p:spPr bwMode="auto">
          <a:xfrm>
            <a:off x="2339975" y="692150"/>
            <a:ext cx="64103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ASOCIACIONES</a:t>
            </a:r>
          </a:p>
        </p:txBody>
      </p:sp>
    </p:spTree>
    <p:custDataLst>
      <p:tags r:id="rId1"/>
    </p:custDataLst>
  </p:cSld>
  <p:clrMapOvr>
    <a:masterClrMapping/>
  </p:clrMapOvr>
  <p:transition spd="slow">
    <p:pull dir="u"/>
    <p:sndAc>
      <p:stSnd>
        <p:snd r:embed="rId4" name="whoosh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B2E3F9E1-9258-403E-8D1E-13D2CC739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A0E70-8F14-4074-8973-694396A2AAE1}"/>
              </a:ext>
            </a:extLst>
          </p:cNvPr>
          <p:cNvSpPr>
            <a:spLocks/>
          </p:cNvSpPr>
          <p:nvPr/>
        </p:nvSpPr>
        <p:spPr bwMode="auto">
          <a:xfrm>
            <a:off x="36513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http://www.fims.org</a:t>
            </a:r>
          </a:p>
        </p:txBody>
      </p:sp>
      <p:pic>
        <p:nvPicPr>
          <p:cNvPr id="93188" name="Picture 9" descr="FIMS_02">
            <a:extLst>
              <a:ext uri="{FF2B5EF4-FFF2-40B4-BE49-F238E27FC236}">
                <a16:creationId xmlns:a16="http://schemas.microsoft.com/office/drawing/2014/main" id="{57ECE69A-E3EB-4FAF-BE54-45C4962DA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8138"/>
            <a:ext cx="8064500" cy="641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/>
    <p:sndAc>
      <p:stSnd>
        <p:snd r:embed="rId4" name="whoosh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D1250053-EEF7-49C8-AE44-BEF32B7B8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95235" name="Picture 4" descr="IDEA_02">
            <a:extLst>
              <a:ext uri="{FF2B5EF4-FFF2-40B4-BE49-F238E27FC236}">
                <a16:creationId xmlns:a16="http://schemas.microsoft.com/office/drawing/2014/main" id="{2547CAA9-AA69-48AC-8C7A-EB1152753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163"/>
            <a:ext cx="8883650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7AE83-EB5D-45D1-8F00-01655714367B}"/>
              </a:ext>
            </a:extLst>
          </p:cNvPr>
          <p:cNvSpPr>
            <a:spLocks/>
          </p:cNvSpPr>
          <p:nvPr/>
        </p:nvSpPr>
        <p:spPr bwMode="auto">
          <a:xfrm>
            <a:off x="36513" y="1174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http://www.ideafit.com</a:t>
            </a:r>
          </a:p>
        </p:txBody>
      </p:sp>
    </p:spTree>
    <p:custDataLst>
      <p:tags r:id="rId1"/>
    </p:custDataLst>
  </p:cSld>
  <p:clrMapOvr>
    <a:masterClrMapping/>
  </p:clrMapOvr>
  <p:transition spd="slow">
    <p:pull dir="r"/>
    <p:sndAc>
      <p:stSnd>
        <p:snd r:embed="rId4" name="whoosh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5">
            <a:extLst>
              <a:ext uri="{FF2B5EF4-FFF2-40B4-BE49-F238E27FC236}">
                <a16:creationId xmlns:a16="http://schemas.microsoft.com/office/drawing/2014/main" id="{D655A06D-A786-49BC-BD63-3A1F0E629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6BA780-B087-4D9D-B093-55EDDA7D2B9A}"/>
              </a:ext>
            </a:extLst>
          </p:cNvPr>
          <p:cNvSpPr>
            <a:spLocks/>
          </p:cNvSpPr>
          <p:nvPr/>
        </p:nvSpPr>
        <p:spPr bwMode="auto">
          <a:xfrm>
            <a:off x="36513" y="2730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http://www.afaa.com</a:t>
            </a:r>
          </a:p>
        </p:txBody>
      </p:sp>
      <p:pic>
        <p:nvPicPr>
          <p:cNvPr id="97284" name="Picture 7" descr="AFFA_01">
            <a:extLst>
              <a:ext uri="{FF2B5EF4-FFF2-40B4-BE49-F238E27FC236}">
                <a16:creationId xmlns:a16="http://schemas.microsoft.com/office/drawing/2014/main" id="{DC4EB8A7-F584-40EC-A16B-8173B325B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777875"/>
            <a:ext cx="8859838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sh dir="d"/>
    <p:sndAc>
      <p:stSnd>
        <p:snd r:embed="rId4" name="whoosh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843C7754-94C0-4220-B767-EC9AF148D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99331" name="Picture 3" descr="AAHPERD_Web_02">
            <a:extLst>
              <a:ext uri="{FF2B5EF4-FFF2-40B4-BE49-F238E27FC236}">
                <a16:creationId xmlns:a16="http://schemas.microsoft.com/office/drawing/2014/main" id="{E5233D5C-0FC5-473E-BE1B-CA8D238DF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06475"/>
            <a:ext cx="8964613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30AE77-9921-4D82-8F11-37DFC76DD526}"/>
              </a:ext>
            </a:extLst>
          </p:cNvPr>
          <p:cNvSpPr>
            <a:spLocks/>
          </p:cNvSpPr>
          <p:nvPr/>
        </p:nvSpPr>
        <p:spPr bwMode="auto">
          <a:xfrm>
            <a:off x="0" y="404813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ASOCIACIONES DE EDUCACIÓN FÍSICA: </a:t>
            </a: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AAHPERD:</a:t>
            </a:r>
            <a:b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DIRECCIÓN WEB: http://www.aahperd.org/</a:t>
            </a:r>
            <a:br>
              <a:rPr lang="es-PR" altLang="es-PR" sz="2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5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Pediatric_GXT_002_EdgeF_02">
            <a:extLst>
              <a:ext uri="{FF2B5EF4-FFF2-40B4-BE49-F238E27FC236}">
                <a16:creationId xmlns:a16="http://schemas.microsoft.com/office/drawing/2014/main" id="{D7783DD3-ED6A-462D-AB2C-CC520E7B3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476250"/>
            <a:ext cx="212407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560CCE-0880-4D39-85AF-E9AC38333D67}"/>
              </a:ext>
            </a:extLst>
          </p:cNvPr>
          <p:cNvSpPr>
            <a:spLocks/>
          </p:cNvSpPr>
          <p:nvPr/>
        </p:nvSpPr>
        <p:spPr bwMode="auto">
          <a:xfrm>
            <a:off x="2339975" y="693738"/>
            <a:ext cx="64087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ASOCIACIONES</a:t>
            </a:r>
          </a:p>
        </p:txBody>
      </p:sp>
      <p:pic>
        <p:nvPicPr>
          <p:cNvPr id="101380" name="Picture 4" descr="POINTERR">
            <a:extLst>
              <a:ext uri="{FF2B5EF4-FFF2-40B4-BE49-F238E27FC236}">
                <a16:creationId xmlns:a16="http://schemas.microsoft.com/office/drawing/2014/main" id="{21BD760B-4D11-4B70-8992-30E0EE4A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5594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1" name="Text Box 5">
            <a:extLst>
              <a:ext uri="{FF2B5EF4-FFF2-40B4-BE49-F238E27FC236}">
                <a16:creationId xmlns:a16="http://schemas.microsoft.com/office/drawing/2014/main" id="{B258FA97-D7FB-4321-9055-13545358E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5486400"/>
            <a:ext cx="7631113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National Association for Health and Fitness (NEHF)</a:t>
            </a:r>
          </a:p>
        </p:txBody>
      </p:sp>
      <p:pic>
        <p:nvPicPr>
          <p:cNvPr id="101382" name="Picture 6" descr="POINTERR">
            <a:extLst>
              <a:ext uri="{FF2B5EF4-FFF2-40B4-BE49-F238E27FC236}">
                <a16:creationId xmlns:a16="http://schemas.microsoft.com/office/drawing/2014/main" id="{78ED9462-C65A-40C1-852D-0A70774AF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471863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3" name="Text Box 7">
            <a:extLst>
              <a:ext uri="{FF2B5EF4-FFF2-40B4-BE49-F238E27FC236}">
                <a16:creationId xmlns:a16="http://schemas.microsoft.com/office/drawing/2014/main" id="{C8F625EC-6875-45C4-B91C-BD4949024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3398838"/>
            <a:ext cx="83534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American Association for Cardiovascular and Pulmonary Association (AACVPR)</a:t>
            </a:r>
          </a:p>
        </p:txBody>
      </p:sp>
      <p:pic>
        <p:nvPicPr>
          <p:cNvPr id="101384" name="Picture 8" descr="POINTERR">
            <a:extLst>
              <a:ext uri="{FF2B5EF4-FFF2-40B4-BE49-F238E27FC236}">
                <a16:creationId xmlns:a16="http://schemas.microsoft.com/office/drawing/2014/main" id="{08AA34FC-549C-44AC-B323-AEAB5F91B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570413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5" name="Text Box 9">
            <a:extLst>
              <a:ext uri="{FF2B5EF4-FFF2-40B4-BE49-F238E27FC236}">
                <a16:creationId xmlns:a16="http://schemas.microsoft.com/office/drawing/2014/main" id="{51F88BA3-E396-47C3-BE70-ADC0D519F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4584700"/>
            <a:ext cx="7848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International Association for Worksite Health Promotion (IAWHP)</a:t>
            </a:r>
          </a:p>
        </p:txBody>
      </p:sp>
      <p:pic>
        <p:nvPicPr>
          <p:cNvPr id="101386" name="Picture 10" descr="POINTERR">
            <a:extLst>
              <a:ext uri="{FF2B5EF4-FFF2-40B4-BE49-F238E27FC236}">
                <a16:creationId xmlns:a16="http://schemas.microsoft.com/office/drawing/2014/main" id="{2A74DF88-BC19-4BC0-B420-D8D700AA2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3209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7" name="Text Box 11">
            <a:extLst>
              <a:ext uri="{FF2B5EF4-FFF2-40B4-BE49-F238E27FC236}">
                <a16:creationId xmlns:a16="http://schemas.microsoft.com/office/drawing/2014/main" id="{46E710E1-F3A9-4DBE-8A08-C9EA8A725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2247900"/>
            <a:ext cx="81375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Clinical Exercise Physiology Association (CEPA)</a:t>
            </a:r>
          </a:p>
        </p:txBody>
      </p:sp>
    </p:spTree>
    <p:custDataLst>
      <p:tags r:id="rId1"/>
    </p:custDataLst>
  </p:cSld>
  <p:clrMapOvr>
    <a:masterClrMapping/>
  </p:clrMapOvr>
  <p:transition spd="slow">
    <p:push/>
    <p:sndAc>
      <p:stSnd>
        <p:snd r:embed="rId4" name="whoosh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7045AC08-2E4F-4460-9270-93A43FCB5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103427" name="Picture 3" descr="CEPA_01">
            <a:extLst>
              <a:ext uri="{FF2B5EF4-FFF2-40B4-BE49-F238E27FC236}">
                <a16:creationId xmlns:a16="http://schemas.microsoft.com/office/drawing/2014/main" id="{E1CCF032-AF60-4D98-82B0-C45285B5C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41275"/>
            <a:ext cx="8351838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0CD9BD-54F7-4FFB-B8B2-927EA4C1B703}"/>
              </a:ext>
            </a:extLst>
          </p:cNvPr>
          <p:cNvSpPr>
            <a:spLocks/>
          </p:cNvSpPr>
          <p:nvPr/>
        </p:nvSpPr>
        <p:spPr bwMode="auto">
          <a:xfrm>
            <a:off x="36513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http://www.acsm-cepa.org</a:t>
            </a:r>
          </a:p>
        </p:txBody>
      </p:sp>
    </p:spTree>
    <p:custDataLst>
      <p:tags r:id="rId1"/>
    </p:custDataLst>
  </p:cSld>
  <p:clrMapOvr>
    <a:masterClrMapping/>
  </p:clrMapOvr>
  <p:transition spd="slow">
    <p:push dir="r"/>
    <p:sndAc>
      <p:stSnd>
        <p:snd r:embed="rId4" name="whoosh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AF4C5CD3-E868-496C-B5B9-38DA446EF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22A6CA-D2FD-4315-A7BD-83AC36D47EE4}"/>
              </a:ext>
            </a:extLst>
          </p:cNvPr>
          <p:cNvSpPr>
            <a:spLocks/>
          </p:cNvSpPr>
          <p:nvPr/>
        </p:nvSpPr>
        <p:spPr bwMode="auto">
          <a:xfrm>
            <a:off x="36513" y="261938"/>
            <a:ext cx="9144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3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http://www.aacvpr.org</a:t>
            </a:r>
          </a:p>
        </p:txBody>
      </p:sp>
      <p:pic>
        <p:nvPicPr>
          <p:cNvPr id="105476" name="Picture 4" descr="AACVPR_01">
            <a:extLst>
              <a:ext uri="{FF2B5EF4-FFF2-40B4-BE49-F238E27FC236}">
                <a16:creationId xmlns:a16="http://schemas.microsoft.com/office/drawing/2014/main" id="{DB622506-3CEF-4241-9075-319894921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992188"/>
            <a:ext cx="8929687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1"/>
    <p:sndAc>
      <p:stSnd>
        <p:snd r:embed="rId4" name="whoosh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A371E061-A31A-4191-8155-29857EBDC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773238"/>
            <a:ext cx="5021263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0" descr="ELC_Bike_03_EdgeF_02">
            <a:extLst>
              <a:ext uri="{FF2B5EF4-FFF2-40B4-BE49-F238E27FC236}">
                <a16:creationId xmlns:a16="http://schemas.microsoft.com/office/drawing/2014/main" id="{6D12CCFB-31FA-4EEA-B152-4A0449EFC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6250"/>
            <a:ext cx="1479550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533A967-1EB1-4EA8-80E6-1EFFDB0F085D}"/>
              </a:ext>
            </a:extLst>
          </p:cNvPr>
          <p:cNvSpPr>
            <a:spLocks/>
          </p:cNvSpPr>
          <p:nvPr/>
        </p:nvSpPr>
        <p:spPr bwMode="auto">
          <a:xfrm>
            <a:off x="1547813" y="763588"/>
            <a:ext cx="72739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PRESENTACIÓN:</a:t>
            </a:r>
            <a:b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PROF. EDGAR LOPATEGUI CORSINO</a:t>
            </a: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whoosh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6268B1CF-03A6-4A94-901C-0C54E2933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BD8AA5-CFA3-4605-940B-26A1B8BD6B97}"/>
              </a:ext>
            </a:extLst>
          </p:cNvPr>
          <p:cNvSpPr>
            <a:spLocks/>
          </p:cNvSpPr>
          <p:nvPr/>
        </p:nvSpPr>
        <p:spPr bwMode="auto">
          <a:xfrm>
            <a:off x="36513" y="117475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http://www.acsm-iawhp.org</a:t>
            </a:r>
          </a:p>
        </p:txBody>
      </p:sp>
      <p:pic>
        <p:nvPicPr>
          <p:cNvPr id="107524" name="Picture 4" descr="IAWHP_01">
            <a:extLst>
              <a:ext uri="{FF2B5EF4-FFF2-40B4-BE49-F238E27FC236}">
                <a16:creationId xmlns:a16="http://schemas.microsoft.com/office/drawing/2014/main" id="{43EBD69A-E2A7-4CEF-86BB-7CD02B8B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800100"/>
            <a:ext cx="8758238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7B849640-8D36-46A5-AF5E-E4099BA6B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F700E-C402-4877-9999-41CB136B57AE}"/>
              </a:ext>
            </a:extLst>
          </p:cNvPr>
          <p:cNvSpPr>
            <a:spLocks/>
          </p:cNvSpPr>
          <p:nvPr/>
        </p:nvSpPr>
        <p:spPr bwMode="auto">
          <a:xfrm>
            <a:off x="0" y="44450"/>
            <a:ext cx="91440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http://www.physicafitness.org</a:t>
            </a:r>
          </a:p>
        </p:txBody>
      </p:sp>
      <p:pic>
        <p:nvPicPr>
          <p:cNvPr id="109572" name="Picture 4" descr="AEHF_01">
            <a:extLst>
              <a:ext uri="{FF2B5EF4-FFF2-40B4-BE49-F238E27FC236}">
                <a16:creationId xmlns:a16="http://schemas.microsoft.com/office/drawing/2014/main" id="{4E82C531-949C-4ABC-9790-F2491D4B6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41313"/>
            <a:ext cx="7632700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Asociaciones_Sociedades_Grupos_Nutricion_02">
            <a:extLst>
              <a:ext uri="{FF2B5EF4-FFF2-40B4-BE49-F238E27FC236}">
                <a16:creationId xmlns:a16="http://schemas.microsoft.com/office/drawing/2014/main" id="{7940A01A-5D20-4DCD-8F9A-26C558677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POINTERR">
            <a:extLst>
              <a:ext uri="{FF2B5EF4-FFF2-40B4-BE49-F238E27FC236}">
                <a16:creationId xmlns:a16="http://schemas.microsoft.com/office/drawing/2014/main" id="{A0F7E0E2-54BD-4AA6-9492-4A754C1ED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4950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67" name="Text Box 3">
            <a:extLst>
              <a:ext uri="{FF2B5EF4-FFF2-40B4-BE49-F238E27FC236}">
                <a16:creationId xmlns:a16="http://schemas.microsoft.com/office/drawing/2014/main" id="{CD4EB608-B1C8-43A3-BA92-94C179FDC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276475"/>
            <a:ext cx="7631112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Internacional Society of Sports Nutrition (ISSN)</a:t>
            </a:r>
          </a:p>
        </p:txBody>
      </p:sp>
      <p:pic>
        <p:nvPicPr>
          <p:cNvPr id="113668" name="Picture 4" descr="POINTERR">
            <a:extLst>
              <a:ext uri="{FF2B5EF4-FFF2-40B4-BE49-F238E27FC236}">
                <a16:creationId xmlns:a16="http://schemas.microsoft.com/office/drawing/2014/main" id="{8BFDD6C2-A128-42F5-889B-0C0CCCC09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437063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69" name="Text Box 5">
            <a:extLst>
              <a:ext uri="{FF2B5EF4-FFF2-40B4-BE49-F238E27FC236}">
                <a16:creationId xmlns:a16="http://schemas.microsoft.com/office/drawing/2014/main" id="{98A2F54C-C084-480E-875A-86A657717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364038"/>
            <a:ext cx="7631112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Sports, Cardiovascular, and Wellness Nutrition (SCAN)</a:t>
            </a:r>
          </a:p>
        </p:txBody>
      </p:sp>
      <p:pic>
        <p:nvPicPr>
          <p:cNvPr id="113670" name="Picture 6" descr="POINTERR">
            <a:extLst>
              <a:ext uri="{FF2B5EF4-FFF2-40B4-BE49-F238E27FC236}">
                <a16:creationId xmlns:a16="http://schemas.microsoft.com/office/drawing/2014/main" id="{6FCD75F0-6DAA-443B-AF2C-86C028922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2900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71" name="Text Box 7">
            <a:extLst>
              <a:ext uri="{FF2B5EF4-FFF2-40B4-BE49-F238E27FC236}">
                <a16:creationId xmlns:a16="http://schemas.microsoft.com/office/drawing/2014/main" id="{C4D940DC-9798-41A0-A81F-C8CEA78E8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443288"/>
            <a:ext cx="7848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Professionals in Nutrition for Exercise and Sports (PINES)</a:t>
            </a:r>
          </a:p>
        </p:txBody>
      </p:sp>
      <p:pic>
        <p:nvPicPr>
          <p:cNvPr id="113672" name="Picture 8" descr="POINTERR">
            <a:extLst>
              <a:ext uri="{FF2B5EF4-FFF2-40B4-BE49-F238E27FC236}">
                <a16:creationId xmlns:a16="http://schemas.microsoft.com/office/drawing/2014/main" id="{D5D45FB6-66FE-4EA3-A440-7876149F9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48798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73" name="Text Box 9">
            <a:extLst>
              <a:ext uri="{FF2B5EF4-FFF2-40B4-BE49-F238E27FC236}">
                <a16:creationId xmlns:a16="http://schemas.microsoft.com/office/drawing/2014/main" id="{B430C7C5-3CB8-4C56-9476-B92BE15A1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5414963"/>
            <a:ext cx="8207375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Gatorade Sports Science Institute (GSSI)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03C2D-3A24-4BA6-BFBE-8A1946E90550}"/>
              </a:ext>
            </a:extLst>
          </p:cNvPr>
          <p:cNvSpPr>
            <a:spLocks/>
          </p:cNvSpPr>
          <p:nvPr/>
        </p:nvSpPr>
        <p:spPr bwMode="auto">
          <a:xfrm>
            <a:off x="2266950" y="836613"/>
            <a:ext cx="6697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ASOCIACIONES - NUTRICIÓN</a:t>
            </a:r>
          </a:p>
        </p:txBody>
      </p:sp>
      <p:pic>
        <p:nvPicPr>
          <p:cNvPr id="113675" name="Picture 12" descr="Dinner_Plate_003">
            <a:extLst>
              <a:ext uri="{FF2B5EF4-FFF2-40B4-BE49-F238E27FC236}">
                <a16:creationId xmlns:a16="http://schemas.microsoft.com/office/drawing/2014/main" id="{59F7916E-AADE-4F9D-B99E-891BF2963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79450"/>
            <a:ext cx="21621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lu"/>
    <p:sndAc>
      <p:stSnd>
        <p:snd r:embed="rId4" name="whoosh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5C4C7-0A8F-4C92-A7CF-33D578D3D7D6}"/>
              </a:ext>
            </a:extLst>
          </p:cNvPr>
          <p:cNvSpPr>
            <a:spLocks/>
          </p:cNvSpPr>
          <p:nvPr/>
        </p:nvSpPr>
        <p:spPr bwMode="auto">
          <a:xfrm>
            <a:off x="0" y="908050"/>
            <a:ext cx="91440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ASOCIACIONES NUTRICIÓN DEPORTIVA: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ISSN: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DIRECCIÓN WEB: http://www.sportsnutritionsociety.org/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15715" name="Picture 7" descr="Sports_Nutrition_Associations_001">
            <a:extLst>
              <a:ext uri="{FF2B5EF4-FFF2-40B4-BE49-F238E27FC236}">
                <a16:creationId xmlns:a16="http://schemas.microsoft.com/office/drawing/2014/main" id="{426F618B-083D-4918-AA02-72351F4CB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8418513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86024-11BC-49AC-A2D1-67787337BF5A}"/>
              </a:ext>
            </a:extLst>
          </p:cNvPr>
          <p:cNvSpPr>
            <a:spLocks/>
          </p:cNvSpPr>
          <p:nvPr/>
        </p:nvSpPr>
        <p:spPr bwMode="auto">
          <a:xfrm>
            <a:off x="0" y="979488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ASOCIACIONES DE NUTRICIÓN DEPORTIVA: </a:t>
            </a:r>
            <a: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PINES:</a:t>
            </a:r>
            <a:b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DIRECCIÓN WEB: http://www.pinesnutrition.org/</a:t>
            </a:r>
            <a:b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1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17763" name="Picture 4" descr="PINES_Asos-1">
            <a:extLst>
              <a:ext uri="{FF2B5EF4-FFF2-40B4-BE49-F238E27FC236}">
                <a16:creationId xmlns:a16="http://schemas.microsoft.com/office/drawing/2014/main" id="{2ADBA49D-8056-47D2-880A-FAFCD0F23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3600"/>
            <a:ext cx="84074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05684-8B49-4A9F-8A99-8BBD8BBFA29D}"/>
              </a:ext>
            </a:extLst>
          </p:cNvPr>
          <p:cNvSpPr>
            <a:spLocks/>
          </p:cNvSpPr>
          <p:nvPr/>
        </p:nvSpPr>
        <p:spPr bwMode="auto">
          <a:xfrm>
            <a:off x="0" y="979488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ASOCIACIONES DE NUTRICIÓN DEPORTIVA: </a:t>
            </a:r>
            <a: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SCAN:</a:t>
            </a:r>
            <a:b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DIRECCIÓN WEB: http://www.scandpg.org/</a:t>
            </a:r>
            <a:b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1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19811" name="Picture 4" descr="Sports_Nutrition_Associations_002">
            <a:extLst>
              <a:ext uri="{FF2B5EF4-FFF2-40B4-BE49-F238E27FC236}">
                <a16:creationId xmlns:a16="http://schemas.microsoft.com/office/drawing/2014/main" id="{96FB1759-C67D-46A7-A861-BDF865471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49400"/>
            <a:ext cx="889317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07255-FFA2-4DAD-A745-8EBF86229CFD}"/>
              </a:ext>
            </a:extLst>
          </p:cNvPr>
          <p:cNvSpPr>
            <a:spLocks/>
          </p:cNvSpPr>
          <p:nvPr/>
        </p:nvSpPr>
        <p:spPr bwMode="auto">
          <a:xfrm>
            <a:off x="0" y="908050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ASOCIACIONES DE NUTRICIÓN DEPORTIVA: </a:t>
            </a:r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GSSI:</a:t>
            </a:r>
            <a:b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DIRECCIÓN WEB: http://www.gssiweb.org/</a:t>
            </a:r>
            <a:b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0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21859" name="Picture 17" descr="GSSI_02">
            <a:extLst>
              <a:ext uri="{FF2B5EF4-FFF2-40B4-BE49-F238E27FC236}">
                <a16:creationId xmlns:a16="http://schemas.microsoft.com/office/drawing/2014/main" id="{37C81F3D-B0A0-402B-B1BF-1468BCDA5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33500"/>
            <a:ext cx="878522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Recursos_para_el_Curso">
            <a:extLst>
              <a:ext uri="{FF2B5EF4-FFF2-40B4-BE49-F238E27FC236}">
                <a16:creationId xmlns:a16="http://schemas.microsoft.com/office/drawing/2014/main" id="{13AEE7AB-3AE0-4860-99B5-912A1B1C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55E25-EA74-45EF-B5A8-D006C2764506}"/>
              </a:ext>
            </a:extLst>
          </p:cNvPr>
          <p:cNvSpPr>
            <a:spLocks/>
          </p:cNvSpPr>
          <p:nvPr/>
        </p:nvSpPr>
        <p:spPr bwMode="auto">
          <a:xfrm>
            <a:off x="2736850" y="1092200"/>
            <a:ext cx="60833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4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</a:t>
            </a:r>
            <a:br>
              <a:rPr lang="es-PR" altLang="es-PR" sz="4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4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PARA EL CURSO:</a:t>
            </a:r>
          </a:p>
        </p:txBody>
      </p:sp>
      <p:pic>
        <p:nvPicPr>
          <p:cNvPr id="125955" name="Picture 3" descr="POINTERR">
            <a:extLst>
              <a:ext uri="{FF2B5EF4-FFF2-40B4-BE49-F238E27FC236}">
                <a16:creationId xmlns:a16="http://schemas.microsoft.com/office/drawing/2014/main" id="{89E195E3-DB72-448B-9A48-26C0CA8BF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5282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6356" name="Text Box 4">
            <a:extLst>
              <a:ext uri="{FF2B5EF4-FFF2-40B4-BE49-F238E27FC236}">
                <a16:creationId xmlns:a16="http://schemas.microsoft.com/office/drawing/2014/main" id="{7BD3FD69-D16D-441A-BFD4-D15E79A6F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3570288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Libros</a:t>
            </a:r>
          </a:p>
        </p:txBody>
      </p:sp>
      <p:pic>
        <p:nvPicPr>
          <p:cNvPr id="125957" name="Picture 5" descr="POINTERR">
            <a:extLst>
              <a:ext uri="{FF2B5EF4-FFF2-40B4-BE49-F238E27FC236}">
                <a16:creationId xmlns:a16="http://schemas.microsoft.com/office/drawing/2014/main" id="{19DE87ED-62AD-4ADB-898E-F9207BB92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298950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6358" name="Text Box 6">
            <a:extLst>
              <a:ext uri="{FF2B5EF4-FFF2-40B4-BE49-F238E27FC236}">
                <a16:creationId xmlns:a16="http://schemas.microsoft.com/office/drawing/2014/main" id="{3CD81C7C-830B-4B60-99C9-3EFE32CA3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4316413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Bases de Datos</a:t>
            </a:r>
          </a:p>
        </p:txBody>
      </p:sp>
      <p:pic>
        <p:nvPicPr>
          <p:cNvPr id="125959" name="Picture 7" descr="POINTERR">
            <a:extLst>
              <a:ext uri="{FF2B5EF4-FFF2-40B4-BE49-F238E27FC236}">
                <a16:creationId xmlns:a16="http://schemas.microsoft.com/office/drawing/2014/main" id="{C0008709-A6D4-4AA6-BEB3-94EA0167C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657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6360" name="Text Box 8">
            <a:extLst>
              <a:ext uri="{FF2B5EF4-FFF2-40B4-BE49-F238E27FC236}">
                <a16:creationId xmlns:a16="http://schemas.microsoft.com/office/drawing/2014/main" id="{1EF203C1-FE7D-49AE-87E0-3331D9A11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50831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Sitios-Web</a:t>
            </a:r>
          </a:p>
        </p:txBody>
      </p:sp>
      <p:pic>
        <p:nvPicPr>
          <p:cNvPr id="125961" name="Picture 9" descr="POINTERR">
            <a:extLst>
              <a:ext uri="{FF2B5EF4-FFF2-40B4-BE49-F238E27FC236}">
                <a16:creationId xmlns:a16="http://schemas.microsoft.com/office/drawing/2014/main" id="{2EB48889-EB2E-40C1-9D91-D2B002C93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3247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6362" name="Text Box 10">
            <a:extLst>
              <a:ext uri="{FF2B5EF4-FFF2-40B4-BE49-F238E27FC236}">
                <a16:creationId xmlns:a16="http://schemas.microsoft.com/office/drawing/2014/main" id="{1040D0CF-28FC-4B24-8BC0-03347EB09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5849938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Casas publicadoras</a:t>
            </a:r>
          </a:p>
        </p:txBody>
      </p:sp>
      <p:pic>
        <p:nvPicPr>
          <p:cNvPr id="125963" name="Picture 13" descr="Global_West_02">
            <a:extLst>
              <a:ext uri="{FF2B5EF4-FFF2-40B4-BE49-F238E27FC236}">
                <a16:creationId xmlns:a16="http://schemas.microsoft.com/office/drawing/2014/main" id="{26DC24E0-E545-4128-A279-28CF8A77F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549275"/>
            <a:ext cx="22352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1"/>
    <p:sndAc>
      <p:stSnd>
        <p:snd r:embed="rId4" name="whoosh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Asuntos_Importantes_del_Curso_001">
            <a:extLst>
              <a:ext uri="{FF2B5EF4-FFF2-40B4-BE49-F238E27FC236}">
                <a16:creationId xmlns:a16="http://schemas.microsoft.com/office/drawing/2014/main" id="{C96818AE-C803-4CA3-906B-1D3066846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7" descr="Recursos_Academicos_LIBROS">
            <a:extLst>
              <a:ext uri="{FF2B5EF4-FFF2-40B4-BE49-F238E27FC236}">
                <a16:creationId xmlns:a16="http://schemas.microsoft.com/office/drawing/2014/main" id="{F08BF961-5FE1-42EC-B6DC-906A25C9F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829F9-7B2C-4F72-A467-F1EA50C8DD9B}"/>
              </a:ext>
            </a:extLst>
          </p:cNvPr>
          <p:cNvSpPr>
            <a:spLocks/>
          </p:cNvSpPr>
          <p:nvPr/>
        </p:nvSpPr>
        <p:spPr bwMode="auto">
          <a:xfrm>
            <a:off x="1836738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130051" name="Text Box 6">
            <a:extLst>
              <a:ext uri="{FF2B5EF4-FFF2-40B4-BE49-F238E27FC236}">
                <a16:creationId xmlns:a16="http://schemas.microsoft.com/office/drawing/2014/main" id="{8E2C3287-3540-497A-97AE-2CC09A3F3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2276475"/>
            <a:ext cx="43926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Clark.</a:t>
            </a:r>
            <a:r>
              <a:rPr lang="en-US" altLang="es-PR" sz="2000" dirty="0">
                <a:latin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14" descr="Recursos_Academicos_ARTICULOS">
            <a:extLst>
              <a:ext uri="{FF2B5EF4-FFF2-40B4-BE49-F238E27FC236}">
                <a16:creationId xmlns:a16="http://schemas.microsoft.com/office/drawing/2014/main" id="{44F9C948-4922-4542-A556-0AC150428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6">
            <a:extLst>
              <a:ext uri="{FF2B5EF4-FFF2-40B4-BE49-F238E27FC236}">
                <a16:creationId xmlns:a16="http://schemas.microsoft.com/office/drawing/2014/main" id="{790948FB-B96D-498C-A35B-2FA086A07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084763"/>
            <a:ext cx="87852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>
                <a:latin typeface="Times New Roman" panose="02020603050405020304" pitchFamily="18" charset="0"/>
              </a:rPr>
              <a:t>Jeukendrup, A. (2014). A step towards personalized sports nutrition: Carbohydrate intake during exercise. </a:t>
            </a:r>
            <a:r>
              <a:rPr lang="en-US" altLang="es-PR" sz="1600" b="1" i="1">
                <a:latin typeface="Times New Roman" panose="02020603050405020304" pitchFamily="18" charset="0"/>
              </a:rPr>
              <a:t>Sports Medicine, 44</a:t>
            </a:r>
            <a:r>
              <a:rPr lang="en-US" altLang="es-PR" sz="1600">
                <a:latin typeface="Times New Roman" panose="02020603050405020304" pitchFamily="18" charset="0"/>
              </a:rPr>
              <a:t>(Suppl 1), S25–S33. doi:10.1007/s40279-014-0148-z. Recuperado de </a:t>
            </a:r>
            <a:r>
              <a:rPr lang="en-US" altLang="es-PR" sz="1600" b="1" i="1">
                <a:latin typeface="Times New Roman" panose="02020603050405020304" pitchFamily="18" charset="0"/>
                <a:hlinkClick r:id="rId5"/>
              </a:rPr>
              <a:t>http://www.ncbi.nlm.nih.gov/pmc/articles/PMC4008807/pdf/40279_2014_Article_148.pdf</a:t>
            </a:r>
            <a:endParaRPr lang="en-US" altLang="es-PR" sz="1600" b="1" i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14019" name="Picture 5" descr="SN_Personalization_ART-COVER-2">
            <a:extLst>
              <a:ext uri="{FF2B5EF4-FFF2-40B4-BE49-F238E27FC236}">
                <a16:creationId xmlns:a16="http://schemas.microsoft.com/office/drawing/2014/main" id="{30EBB367-D6C8-439D-B2C8-155BFFE7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763713"/>
            <a:ext cx="8605837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FA118F-B31F-4FFE-94A5-F23C0911DC13}"/>
              </a:ext>
            </a:extLst>
          </p:cNvPr>
          <p:cNvSpPr>
            <a:spLocks/>
          </p:cNvSpPr>
          <p:nvPr/>
        </p:nvSpPr>
        <p:spPr bwMode="auto">
          <a:xfrm>
            <a:off x="3348038" y="765175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4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3"/>
    <p:sndAc>
      <p:stSnd>
        <p:snd r:embed="rId4" name="whoosh.wav"/>
      </p:stSnd>
    </p:sndAc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7BAD5-CBB7-4EF0-9B3F-56FC6A63FF47}"/>
              </a:ext>
            </a:extLst>
          </p:cNvPr>
          <p:cNvSpPr>
            <a:spLocks/>
          </p:cNvSpPr>
          <p:nvPr/>
        </p:nvSpPr>
        <p:spPr bwMode="auto">
          <a:xfrm>
            <a:off x="3348038" y="765175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4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216067" name="Text Box 6">
            <a:extLst>
              <a:ext uri="{FF2B5EF4-FFF2-40B4-BE49-F238E27FC236}">
                <a16:creationId xmlns:a16="http://schemas.microsoft.com/office/drawing/2014/main" id="{71E3147B-B43A-48D5-9B0E-5F638DE6E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300663"/>
            <a:ext cx="864076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>
                <a:latin typeface="Times New Roman" panose="02020603050405020304" pitchFamily="18" charset="0"/>
              </a:rPr>
              <a:t>Potgierter, S. (2013). Sport nutrition: A review of the latest guidelines for exercise and sport nutrition from the American College of Sport Nutrition, the International Olympic Committee and the International Society for Sports Nutrition. </a:t>
            </a:r>
            <a:r>
              <a:rPr lang="en-US" altLang="es-PR" sz="1600" b="1" i="1">
                <a:latin typeface="Times New Roman" panose="02020603050405020304" pitchFamily="18" charset="0"/>
              </a:rPr>
              <a:t>The South African Journal of Clinical Nutrition, 26</a:t>
            </a:r>
            <a:r>
              <a:rPr lang="en-US" altLang="es-PR" sz="1600">
                <a:latin typeface="Times New Roman" panose="02020603050405020304" pitchFamily="18" charset="0"/>
              </a:rPr>
              <a:t>(1), 6-16. Recuperado de </a:t>
            </a:r>
            <a:r>
              <a:rPr lang="en-US" altLang="es-PR" sz="1600" b="1" i="1">
                <a:latin typeface="Times New Roman" panose="02020603050405020304" pitchFamily="18" charset="0"/>
                <a:hlinkClick r:id="rId5"/>
              </a:rPr>
              <a:t>http://sajcn.co.za/index.php/SAJCN/article/view/685/954</a:t>
            </a:r>
            <a:endParaRPr lang="en-US" altLang="es-PR" sz="1600" b="1" i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16068" name="Picture 7" descr="Sports_Nutrition_Review_Guide_2013_COVER-1">
            <a:extLst>
              <a:ext uri="{FF2B5EF4-FFF2-40B4-BE49-F238E27FC236}">
                <a16:creationId xmlns:a16="http://schemas.microsoft.com/office/drawing/2014/main" id="{CA0CE2AA-6AE2-42D1-8917-75E59BC2C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8466138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whoosh.wav"/>
      </p:stSnd>
    </p:sndAc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6">
            <a:extLst>
              <a:ext uri="{FF2B5EF4-FFF2-40B4-BE49-F238E27FC236}">
                <a16:creationId xmlns:a16="http://schemas.microsoft.com/office/drawing/2014/main" id="{8414B6CD-8103-4971-AD15-33796E87A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516563"/>
            <a:ext cx="864076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PR" sz="1600">
                <a:latin typeface="Times New Roman" panose="02020603050405020304" pitchFamily="18" charset="0"/>
              </a:rPr>
              <a:t>Cristina, O. O., Ada, C. M., Verónica, Á. V., &amp; Carlos, J. A. (2012). Nutrición para el entrenamiento y la competición. </a:t>
            </a:r>
            <a:r>
              <a:rPr lang="es-ES" altLang="es-PR" sz="1600" b="1" i="1">
                <a:latin typeface="Times New Roman" panose="02020603050405020304" pitchFamily="18" charset="0"/>
              </a:rPr>
              <a:t>Revista Médica Clínica Las Condes, 23(</a:t>
            </a:r>
            <a:r>
              <a:rPr lang="es-ES" altLang="es-PR" sz="1600">
                <a:latin typeface="Times New Roman" panose="02020603050405020304" pitchFamily="18" charset="0"/>
              </a:rPr>
              <a:t>3), 253-261. Recuperado de </a:t>
            </a:r>
            <a:r>
              <a:rPr lang="es-ES" altLang="es-PR" sz="1600" b="1" i="1">
                <a:latin typeface="Times New Roman" panose="02020603050405020304" pitchFamily="18" charset="0"/>
                <a:hlinkClick r:id="rId5"/>
              </a:rPr>
              <a:t>http://www.clc.cl/Dev_CLC/media/Imagenes/PDF%20revista%20m%C3%A9dica/2012/3%20mayo/6_Dra_Cuevas-8.pdf</a:t>
            </a:r>
            <a:r>
              <a:rPr lang="en-US" altLang="es-PR" sz="16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18115" name="Picture 11" descr="Nutricion_Entrena_2012_REV-COVER-3">
            <a:extLst>
              <a:ext uri="{FF2B5EF4-FFF2-40B4-BE49-F238E27FC236}">
                <a16:creationId xmlns:a16="http://schemas.microsoft.com/office/drawing/2014/main" id="{BD0F3FAC-167E-4250-9037-4064ED54C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73125"/>
            <a:ext cx="8497888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905936-F65C-4887-ACA1-17996002B00A}"/>
              </a:ext>
            </a:extLst>
          </p:cNvPr>
          <p:cNvSpPr>
            <a:spLocks/>
          </p:cNvSpPr>
          <p:nvPr/>
        </p:nvSpPr>
        <p:spPr bwMode="auto">
          <a:xfrm>
            <a:off x="6877050" y="2349500"/>
            <a:ext cx="16557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2012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3"/>
    <p:sndAc>
      <p:stSnd>
        <p:snd r:embed="rId4" name="whoosh.wav"/>
      </p:stSnd>
    </p:sndAc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8F553-EA65-4AFB-988B-5D8D3539450F}"/>
              </a:ext>
            </a:extLst>
          </p:cNvPr>
          <p:cNvSpPr>
            <a:spLocks/>
          </p:cNvSpPr>
          <p:nvPr/>
        </p:nvSpPr>
        <p:spPr bwMode="auto">
          <a:xfrm>
            <a:off x="3563938" y="836613"/>
            <a:ext cx="20161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220163" name="Text Box 6">
            <a:extLst>
              <a:ext uri="{FF2B5EF4-FFF2-40B4-BE49-F238E27FC236}">
                <a16:creationId xmlns:a16="http://schemas.microsoft.com/office/drawing/2014/main" id="{9EFA9D2F-D600-4E25-ABDF-7C17B0D8A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5688013"/>
            <a:ext cx="87487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>
                <a:latin typeface="Times New Roman" panose="02020603050405020304" pitchFamily="18" charset="0"/>
              </a:rPr>
              <a:t>IOC consensus statement on sports nutrition 2010. (2011). </a:t>
            </a:r>
            <a:r>
              <a:rPr lang="en-US" altLang="es-PR" sz="1600" b="1" i="1">
                <a:latin typeface="Times New Roman" panose="02020603050405020304" pitchFamily="18" charset="0"/>
              </a:rPr>
              <a:t>Journal of Sports Sciences, 29</a:t>
            </a:r>
            <a:r>
              <a:rPr lang="en-US" altLang="es-PR" sz="1600">
                <a:latin typeface="Times New Roman" panose="02020603050405020304" pitchFamily="18" charset="0"/>
              </a:rPr>
              <a:t>(Suppl 1), S3-S4. doi:10.1080/02640414.2011.619349. Recuperado de </a:t>
            </a:r>
            <a:r>
              <a:rPr lang="en-US" altLang="es-PR" sz="1600" b="1" i="1">
                <a:latin typeface="Times New Roman" panose="02020603050405020304" pitchFamily="18" charset="0"/>
                <a:hlinkClick r:id="rId5"/>
              </a:rPr>
              <a:t>http://www.nutricisedr.com/wp-content/uploads/2012/07/IOC-Position-2010.pdf</a:t>
            </a:r>
            <a:endParaRPr lang="en-US" altLang="es-PR" sz="1600" b="1" i="1">
              <a:latin typeface="Times New Roman" panose="02020603050405020304" pitchFamily="18" charset="0"/>
            </a:endParaRPr>
          </a:p>
        </p:txBody>
      </p:sp>
      <p:pic>
        <p:nvPicPr>
          <p:cNvPr id="220164" name="Picture 9" descr="IOC_Consensus_Statement_on_Sports_Nutrition_2010_COVER-3">
            <a:extLst>
              <a:ext uri="{FF2B5EF4-FFF2-40B4-BE49-F238E27FC236}">
                <a16:creationId xmlns:a16="http://schemas.microsoft.com/office/drawing/2014/main" id="{8E9BCF53-D326-4EA3-AEE4-2908268BF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66850"/>
            <a:ext cx="8748712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whoosh.wav"/>
      </p:stSnd>
    </p:sndAc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DFE6-7796-4E44-A8E2-8591AAD4D948}"/>
              </a:ext>
            </a:extLst>
          </p:cNvPr>
          <p:cNvSpPr>
            <a:spLocks/>
          </p:cNvSpPr>
          <p:nvPr/>
        </p:nvSpPr>
        <p:spPr bwMode="auto">
          <a:xfrm>
            <a:off x="3203575" y="620713"/>
            <a:ext cx="20161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222211" name="Text Box 6">
            <a:extLst>
              <a:ext uri="{FF2B5EF4-FFF2-40B4-BE49-F238E27FC236}">
                <a16:creationId xmlns:a16="http://schemas.microsoft.com/office/drawing/2014/main" id="{E02A3417-7703-41D0-97F2-22F4EED1D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4895850"/>
            <a:ext cx="8748713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>
                <a:latin typeface="Times New Roman" panose="02020603050405020304" pitchFamily="18" charset="0"/>
              </a:rPr>
              <a:t>Kreider, R., Wilborn, C., Taylor, L., Campbell, B., Almada, A., Collins, R., Cooke, M., Earnest, C. P., Greenwood, M., Kalman, D., S., Kerksick, C., Kleiner, S. M., Leutholtz, B., Lopez, H., Lowery, L. M., Mendel, R., Smith, A., Spano, M., Wildman, R., Willoughby, D. S., Ziegenfuss, T. N., &amp; Antonio, J. (2010). </a:t>
            </a:r>
            <a:r>
              <a:rPr lang="en-US" altLang="es-PR" sz="1600" b="1" i="1">
                <a:latin typeface="Times New Roman" panose="02020603050405020304" pitchFamily="18" charset="0"/>
              </a:rPr>
              <a:t>ISSN exercise &amp; sport nutrition review: Research &amp; recommendations. Journal of The International Society Of Sports Nutrition, 7(</a:t>
            </a:r>
            <a:r>
              <a:rPr lang="en-US" altLang="es-PR" sz="1600">
                <a:latin typeface="Times New Roman" panose="02020603050405020304" pitchFamily="18" charset="0"/>
              </a:rPr>
              <a:t>1), 7. Recuperado de </a:t>
            </a:r>
            <a:r>
              <a:rPr lang="en-US" altLang="es-PR" sz="1600" b="1" i="1">
                <a:latin typeface="Times New Roman" panose="02020603050405020304" pitchFamily="18" charset="0"/>
                <a:hlinkClick r:id="rId5"/>
              </a:rPr>
              <a:t>http://www.jissn.com/content/pdf/1550-2783-7-7.pdf</a:t>
            </a:r>
            <a:endParaRPr lang="en-US" altLang="es-PR" sz="1600" b="1" i="1">
              <a:latin typeface="Times New Roman" panose="02020603050405020304" pitchFamily="18" charset="0"/>
            </a:endParaRPr>
          </a:p>
        </p:txBody>
      </p:sp>
      <p:pic>
        <p:nvPicPr>
          <p:cNvPr id="222212" name="Picture 4" descr="ISSN_2010_COVER-1">
            <a:extLst>
              <a:ext uri="{FF2B5EF4-FFF2-40B4-BE49-F238E27FC236}">
                <a16:creationId xmlns:a16="http://schemas.microsoft.com/office/drawing/2014/main" id="{8547F6ED-666A-4F99-A4D5-2F632A601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87438"/>
            <a:ext cx="8532813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whoosh.wav"/>
      </p:stSnd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6">
            <a:extLst>
              <a:ext uri="{FF2B5EF4-FFF2-40B4-BE49-F238E27FC236}">
                <a16:creationId xmlns:a16="http://schemas.microsoft.com/office/drawing/2014/main" id="{8CE74DE1-8C30-4C85-A974-F58DA10CC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4895850"/>
            <a:ext cx="874871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>
                <a:latin typeface="Times New Roman" panose="02020603050405020304" pitchFamily="18" charset="0"/>
              </a:rPr>
              <a:t>American Dietetic Association [ADA], Dietitians of Canada [DC], American College of Sports Medicine [ACSM], Rodriguez, N., Di Marco, N., &amp; Langley, S. (2009). American College of Sports Medicine position stand. Nutrition and athletic performance. </a:t>
            </a:r>
            <a:r>
              <a:rPr lang="en-US" altLang="es-PR" sz="1600" b="1" i="1">
                <a:latin typeface="Times New Roman" panose="02020603050405020304" pitchFamily="18" charset="0"/>
              </a:rPr>
              <a:t>Medicine &amp; Science In Sports &amp; Exercise, 41</a:t>
            </a:r>
            <a:r>
              <a:rPr lang="en-US" altLang="es-PR" sz="1600">
                <a:latin typeface="Times New Roman" panose="02020603050405020304" pitchFamily="18" charset="0"/>
              </a:rPr>
              <a:t>(3), 709-731. doi:10.1249/MSS.0b013e31890eb86. Recuperado de </a:t>
            </a:r>
            <a:r>
              <a:rPr lang="en-US" altLang="es-PR" sz="1600" b="1" i="1">
                <a:latin typeface="Times New Roman" panose="02020603050405020304" pitchFamily="18" charset="0"/>
                <a:hlinkClick r:id="rId5"/>
              </a:rPr>
              <a:t>http://www.chap.uk.com/pdfs/Nutrition%20Athletic%20Performance.pdf</a:t>
            </a:r>
            <a:endParaRPr lang="en-US" altLang="es-PR" sz="1600" b="1" i="1">
              <a:latin typeface="Times New Roman" panose="02020603050405020304" pitchFamily="18" charset="0"/>
            </a:endParaRPr>
          </a:p>
        </p:txBody>
      </p:sp>
      <p:pic>
        <p:nvPicPr>
          <p:cNvPr id="224259" name="Picture 12" descr="Nutrition_Athletic_Performance_2009_POS-STATE-COVER-1">
            <a:extLst>
              <a:ext uri="{FF2B5EF4-FFF2-40B4-BE49-F238E27FC236}">
                <a16:creationId xmlns:a16="http://schemas.microsoft.com/office/drawing/2014/main" id="{AF34BC3D-6C6D-4BE7-BDEB-F3DA6AF4B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66950"/>
            <a:ext cx="8748712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9CFB8E-443D-48C3-8661-73166FCF1CE6}"/>
              </a:ext>
            </a:extLst>
          </p:cNvPr>
          <p:cNvSpPr>
            <a:spLocks/>
          </p:cNvSpPr>
          <p:nvPr/>
        </p:nvSpPr>
        <p:spPr bwMode="auto">
          <a:xfrm>
            <a:off x="3132138" y="836613"/>
            <a:ext cx="20161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4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2009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3"/>
    <p:sndAc>
      <p:stSnd>
        <p:snd r:embed="rId4" name="whoosh.wav"/>
      </p:stSnd>
    </p:sndAc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36157-B9D7-42A6-BEBA-E674C4ABB2CD}"/>
              </a:ext>
            </a:extLst>
          </p:cNvPr>
          <p:cNvSpPr>
            <a:spLocks/>
          </p:cNvSpPr>
          <p:nvPr/>
        </p:nvSpPr>
        <p:spPr bwMode="auto">
          <a:xfrm>
            <a:off x="3276600" y="836613"/>
            <a:ext cx="20161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4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226307" name="Text Box 6">
            <a:extLst>
              <a:ext uri="{FF2B5EF4-FFF2-40B4-BE49-F238E27FC236}">
                <a16:creationId xmlns:a16="http://schemas.microsoft.com/office/drawing/2014/main" id="{0C7026DB-9842-4E02-BE8C-1F0523942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4895850"/>
            <a:ext cx="8748713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>
                <a:latin typeface="Times New Roman" panose="02020603050405020304" pitchFamily="18" charset="0"/>
              </a:rPr>
              <a:t>Hellemans, I., King, C., Rehrer, N., &amp; Stening, L., New Zealand Dietetic Association [NZDA] (2008). Position of the New Zealand Dietetic Association (Inc): Nutrition for exercise and sport in New Zealand. </a:t>
            </a:r>
            <a:r>
              <a:rPr lang="en-US" altLang="es-PR" sz="1600" b="1" i="1">
                <a:latin typeface="Times New Roman" panose="02020603050405020304" pitchFamily="18" charset="0"/>
              </a:rPr>
              <a:t>Nutrition &amp; Dietetics, 65</a:t>
            </a:r>
            <a:r>
              <a:rPr lang="en-US" altLang="es-PR" sz="1600">
                <a:latin typeface="Times New Roman" panose="02020603050405020304" pitchFamily="18" charset="0"/>
              </a:rPr>
              <a:t>(Suppl. 4), A70-A80. doi:10.1111/j.1747-0080.2008.00305.x. Recuperado de </a:t>
            </a:r>
            <a:r>
              <a:rPr lang="en-US" altLang="es-PR" sz="1600" b="1" i="1">
                <a:latin typeface="Times New Roman" panose="02020603050405020304" pitchFamily="18" charset="0"/>
                <a:hlinkClick r:id="rId5"/>
              </a:rPr>
              <a:t>http://onlinelibrary.wiley.com/doi/10.1111/j.1747-0080.2008.00305.x/pdf</a:t>
            </a:r>
            <a:endParaRPr lang="en-US" altLang="es-PR" sz="1600" b="1" i="1">
              <a:latin typeface="Times New Roman" panose="02020603050405020304" pitchFamily="18" charset="0"/>
            </a:endParaRPr>
          </a:p>
        </p:txBody>
      </p:sp>
      <p:pic>
        <p:nvPicPr>
          <p:cNvPr id="226308" name="Picture 4" descr="Nutrition_for_Exercise_and_Sport_in_New_Zealand_2008_POS_COVER-1">
            <a:extLst>
              <a:ext uri="{FF2B5EF4-FFF2-40B4-BE49-F238E27FC236}">
                <a16:creationId xmlns:a16="http://schemas.microsoft.com/office/drawing/2014/main" id="{32AA52EE-A055-4120-A93C-65A695FF5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1500"/>
            <a:ext cx="853281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whoo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CDBD-1916-4E42-8A8D-4E23B27F4C36}"/>
              </a:ext>
            </a:extLst>
          </p:cNvPr>
          <p:cNvSpPr>
            <a:spLocks/>
          </p:cNvSpPr>
          <p:nvPr/>
        </p:nvSpPr>
        <p:spPr bwMode="auto">
          <a:xfrm>
            <a:off x="2305050" y="838200"/>
            <a:ext cx="65881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ASUNTOS IMPORTANTES</a:t>
            </a:r>
            <a:b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DEL CURSO:</a:t>
            </a:r>
          </a:p>
        </p:txBody>
      </p:sp>
      <p:pic>
        <p:nvPicPr>
          <p:cNvPr id="19459" name="Picture 22" descr="elc-002_250X247_pixels_01_EdgeF_03">
            <a:extLst>
              <a:ext uri="{FF2B5EF4-FFF2-40B4-BE49-F238E27FC236}">
                <a16:creationId xmlns:a16="http://schemas.microsoft.com/office/drawing/2014/main" id="{FDF373B9-ADF3-467C-A7EF-AEFC2115B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549275"/>
            <a:ext cx="1944687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3" descr="POINTERR">
            <a:extLst>
              <a:ext uri="{FF2B5EF4-FFF2-40B4-BE49-F238E27FC236}">
                <a16:creationId xmlns:a16="http://schemas.microsoft.com/office/drawing/2014/main" id="{D717FA6F-04EC-430A-96D7-4D2F46FB8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3842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648" name="Text Box 24">
            <a:extLst>
              <a:ext uri="{FF2B5EF4-FFF2-40B4-BE49-F238E27FC236}">
                <a16:creationId xmlns:a16="http://schemas.microsoft.com/office/drawing/2014/main" id="{CB0DEE80-BB0C-4E3C-9885-196CED9F5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2655888"/>
            <a:ext cx="78517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Lecturas requeridas para la próxima clase</a:t>
            </a:r>
          </a:p>
        </p:txBody>
      </p:sp>
      <p:pic>
        <p:nvPicPr>
          <p:cNvPr id="19462" name="Picture 25" descr="POINTERR">
            <a:extLst>
              <a:ext uri="{FF2B5EF4-FFF2-40B4-BE49-F238E27FC236}">
                <a16:creationId xmlns:a16="http://schemas.microsoft.com/office/drawing/2014/main" id="{FECB4250-C434-4265-85DF-E49B2F201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3062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650" name="Text Box 26">
            <a:extLst>
              <a:ext uri="{FF2B5EF4-FFF2-40B4-BE49-F238E27FC236}">
                <a16:creationId xmlns:a16="http://schemas.microsoft.com/office/drawing/2014/main" id="{C4E0B45A-ECCC-4FB2-A7FA-A90DD1FFF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3748088"/>
            <a:ext cx="7851775" cy="141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Asignaciones y evaluaciones ha ser completadas para la próxima reunión del curso</a:t>
            </a:r>
          </a:p>
        </p:txBody>
      </p:sp>
      <p:pic>
        <p:nvPicPr>
          <p:cNvPr id="19464" name="Picture 27" descr="POINTERR">
            <a:extLst>
              <a:ext uri="{FF2B5EF4-FFF2-40B4-BE49-F238E27FC236}">
                <a16:creationId xmlns:a16="http://schemas.microsoft.com/office/drawing/2014/main" id="{747D5935-439F-4F25-9058-A0459F186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18477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652" name="Text Box 28">
            <a:extLst>
              <a:ext uri="{FF2B5EF4-FFF2-40B4-BE49-F238E27FC236}">
                <a16:creationId xmlns:a16="http://schemas.microsoft.com/office/drawing/2014/main" id="{319BEB8B-2EAE-47EE-A3DD-6E1577E4A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5202238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Normas de la Clase</a:t>
            </a:r>
          </a:p>
        </p:txBody>
      </p:sp>
      <p:pic>
        <p:nvPicPr>
          <p:cNvPr id="19466" name="Picture 29" descr="POINTERR">
            <a:extLst>
              <a:ext uri="{FF2B5EF4-FFF2-40B4-BE49-F238E27FC236}">
                <a16:creationId xmlns:a16="http://schemas.microsoft.com/office/drawing/2014/main" id="{63A199EE-59A3-4DDC-A7B4-0864D6589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039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654" name="Text Box 30">
            <a:extLst>
              <a:ext uri="{FF2B5EF4-FFF2-40B4-BE49-F238E27FC236}">
                <a16:creationId xmlns:a16="http://schemas.microsoft.com/office/drawing/2014/main" id="{19124066-82E8-4F87-9CB3-0D4839FA6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59213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Misión de la Universidad</a:t>
            </a:r>
          </a:p>
        </p:txBody>
      </p:sp>
    </p:spTree>
    <p:custDataLst>
      <p:tags r:id="rId1"/>
    </p:custDataLst>
  </p:cSld>
  <p:clrMapOvr>
    <a:masterClrMapping/>
  </p:clrMapOvr>
  <p:transition spd="slow">
    <p:push dir="d"/>
    <p:sndAc>
      <p:stSnd>
        <p:snd r:embed="rId4" name="whoosh.wav"/>
      </p:stSnd>
    </p:sndAc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AD6F4-6E0E-421F-A282-DE5E11D00AB8}"/>
              </a:ext>
            </a:extLst>
          </p:cNvPr>
          <p:cNvSpPr>
            <a:spLocks/>
          </p:cNvSpPr>
          <p:nvPr/>
        </p:nvSpPr>
        <p:spPr bwMode="auto">
          <a:xfrm>
            <a:off x="3924300" y="838200"/>
            <a:ext cx="12954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2003</a:t>
            </a:r>
          </a:p>
        </p:txBody>
      </p:sp>
      <p:sp>
        <p:nvSpPr>
          <p:cNvPr id="228355" name="Text Box 6">
            <a:extLst>
              <a:ext uri="{FF2B5EF4-FFF2-40B4-BE49-F238E27FC236}">
                <a16:creationId xmlns:a16="http://schemas.microsoft.com/office/drawing/2014/main" id="{41030FF5-F333-4467-8C29-371A2374A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4895850"/>
            <a:ext cx="874871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>
                <a:latin typeface="Times New Roman" panose="02020603050405020304" pitchFamily="18" charset="0"/>
              </a:rPr>
              <a:t>Décombaz, J. (2003). Nutrition and recovery of muscle energy stores after exercise. </a:t>
            </a:r>
            <a:r>
              <a:rPr lang="en-US" altLang="es-PR" sz="1600" b="1" i="1">
                <a:latin typeface="Times New Roman" panose="02020603050405020304" pitchFamily="18" charset="0"/>
              </a:rPr>
              <a:t>Schweizerische Zeitschrift für «Sportmedizin und Sporttraumatologie», 51</a:t>
            </a:r>
            <a:r>
              <a:rPr lang="en-US" altLang="es-PR" sz="1600">
                <a:latin typeface="Times New Roman" panose="02020603050405020304" pitchFamily="18" charset="0"/>
              </a:rPr>
              <a:t>(1), 31–38. Recuperado de </a:t>
            </a:r>
            <a:r>
              <a:rPr lang="en-US" altLang="es-PR" sz="1600" b="1" i="1">
                <a:latin typeface="Times New Roman" panose="02020603050405020304" pitchFamily="18" charset="0"/>
                <a:hlinkClick r:id="rId5"/>
              </a:rPr>
              <a:t>http://www.sgsm.ch/fileadmin/user_upload/Zeitschrift/51-2003-1/07-2003-1.pdf</a:t>
            </a:r>
            <a:endParaRPr lang="en-US" altLang="es-PR" sz="1600" b="1" i="1">
              <a:latin typeface="Times New Roman" panose="02020603050405020304" pitchFamily="18" charset="0"/>
            </a:endParaRPr>
          </a:p>
        </p:txBody>
      </p:sp>
      <p:pic>
        <p:nvPicPr>
          <p:cNvPr id="228356" name="Picture 11" descr="Mut_and_Rec_Musc_E_After_Exer_2003_COVER-1">
            <a:extLst>
              <a:ext uri="{FF2B5EF4-FFF2-40B4-BE49-F238E27FC236}">
                <a16:creationId xmlns:a16="http://schemas.microsoft.com/office/drawing/2014/main" id="{1A5ADF67-A9BC-426A-A7CE-48B93AFF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81150"/>
            <a:ext cx="853281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whoosh.wav"/>
      </p:stSnd>
    </p:sndAc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3" descr="Recursos_Academicos_VIDEOS-DVD">
            <a:extLst>
              <a:ext uri="{FF2B5EF4-FFF2-40B4-BE49-F238E27FC236}">
                <a16:creationId xmlns:a16="http://schemas.microsoft.com/office/drawing/2014/main" id="{3A7FCF22-4201-45B2-95DD-263474E0C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ext Box 6">
            <a:extLst>
              <a:ext uri="{FF2B5EF4-FFF2-40B4-BE49-F238E27FC236}">
                <a16:creationId xmlns:a16="http://schemas.microsoft.com/office/drawing/2014/main" id="{9BF98CFE-C8E8-4102-9D8C-0D02C21C5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2349500"/>
            <a:ext cx="464343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/>
              <a:t>Educational Video Network [EVN] (Productor). (2004). </a:t>
            </a:r>
            <a:r>
              <a:rPr lang="en-US" altLang="es-PR" b="1" i="1"/>
              <a:t>Sports Nutrition</a:t>
            </a:r>
            <a:r>
              <a:rPr lang="en-US" altLang="es-PR"/>
              <a:t> [DVD]. Huntsville, TX: Educational Video Network, Inc.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7FF1D-D47A-449C-9DE2-2CA0E8588621}"/>
              </a:ext>
            </a:extLst>
          </p:cNvPr>
          <p:cNvSpPr>
            <a:spLocks/>
          </p:cNvSpPr>
          <p:nvPr/>
        </p:nvSpPr>
        <p:spPr bwMode="auto">
          <a:xfrm>
            <a:off x="1790700" y="476250"/>
            <a:ext cx="8794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2004</a:t>
            </a:r>
          </a:p>
        </p:txBody>
      </p:sp>
      <p:pic>
        <p:nvPicPr>
          <p:cNvPr id="232452" name="Picture 4" descr="Sports_Nutrition_DVD_2014_COVER">
            <a:extLst>
              <a:ext uri="{FF2B5EF4-FFF2-40B4-BE49-F238E27FC236}">
                <a16:creationId xmlns:a16="http://schemas.microsoft.com/office/drawing/2014/main" id="{F2C8E495-4909-453F-AF33-44AF8FB02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3905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6">
            <a:extLst>
              <a:ext uri="{FF2B5EF4-FFF2-40B4-BE49-F238E27FC236}">
                <a16:creationId xmlns:a16="http://schemas.microsoft.com/office/drawing/2014/main" id="{E160CB0C-F37B-4C4A-A3F2-6D9BE2CAF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2349500"/>
            <a:ext cx="468312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/>
              <a:t>The University of Arizona (Productor). (2000). </a:t>
            </a:r>
            <a:r>
              <a:rPr lang="en-US" altLang="es-PR" b="1" i="1"/>
              <a:t>Winning Sports Nutrition</a:t>
            </a:r>
            <a:r>
              <a:rPr lang="en-US" altLang="es-PR"/>
              <a:t> [VHS]. Champaign, IL: Human Kinetics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12C55E-8ADE-4F8D-A082-81B3F46FF7E0}"/>
              </a:ext>
            </a:extLst>
          </p:cNvPr>
          <p:cNvSpPr>
            <a:spLocks/>
          </p:cNvSpPr>
          <p:nvPr/>
        </p:nvSpPr>
        <p:spPr bwMode="auto">
          <a:xfrm>
            <a:off x="1763713" y="476250"/>
            <a:ext cx="8794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2000</a:t>
            </a:r>
          </a:p>
        </p:txBody>
      </p:sp>
      <p:pic>
        <p:nvPicPr>
          <p:cNvPr id="234500" name="Picture 4" descr="Winning_Sports_Nutrition_2000_cover">
            <a:extLst>
              <a:ext uri="{FF2B5EF4-FFF2-40B4-BE49-F238E27FC236}">
                <a16:creationId xmlns:a16="http://schemas.microsoft.com/office/drawing/2014/main" id="{80E237FD-6992-4D42-8DBF-092CB93D0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3163887" cy="565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Folded_Page_Guias_Nut_001">
            <a:extLst>
              <a:ext uri="{FF2B5EF4-FFF2-40B4-BE49-F238E27FC236}">
                <a16:creationId xmlns:a16="http://schemas.microsoft.com/office/drawing/2014/main" id="{13EDC513-8CB1-4E69-AD16-470B0AD86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 spd="slow">
    <p:wedge/>
    <p:sndAc>
      <p:stSnd>
        <p:snd r:embed="rId4" name="whoosh.wav"/>
      </p:stSnd>
    </p:sndAc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5" descr="Recursos_DB_Web-Sites">
            <a:extLst>
              <a:ext uri="{FF2B5EF4-FFF2-40B4-BE49-F238E27FC236}">
                <a16:creationId xmlns:a16="http://schemas.microsoft.com/office/drawing/2014/main" id="{7DBDCA9F-9D4B-48C7-B0FA-1FFF84003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2A53F-1E75-45C9-8278-6B2C963B1D94}"/>
              </a:ext>
            </a:extLst>
          </p:cNvPr>
          <p:cNvSpPr>
            <a:spLocks/>
          </p:cNvSpPr>
          <p:nvPr/>
        </p:nvSpPr>
        <p:spPr bwMode="auto">
          <a:xfrm>
            <a:off x="0" y="763588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SALUDMED: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NUTRICIÓN EN EL ENTRENAMIENTO DEPORTIVO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BASE DE DATOS: </a:t>
            </a:r>
            <a:r>
              <a:rPr lang="es-PR" altLang="es-PR" sz="16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http://www.saludmed.com/nutricionentrena/recursos/BaseD_HPER-3480.html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2691" name="Picture 3" descr="Base_de_Dtatos_001">
            <a:extLst>
              <a:ext uri="{FF2B5EF4-FFF2-40B4-BE49-F238E27FC236}">
                <a16:creationId xmlns:a16="http://schemas.microsoft.com/office/drawing/2014/main" id="{F5C27667-3AB1-468F-8AB6-297DFB2DA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38300"/>
            <a:ext cx="8855075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1" name="Text Box 3">
            <a:extLst>
              <a:ext uri="{FF2B5EF4-FFF2-40B4-BE49-F238E27FC236}">
                <a16:creationId xmlns:a16="http://schemas.microsoft.com/office/drawing/2014/main" id="{1496D2D5-042F-4374-B723-08496F3C0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3611563"/>
            <a:ext cx="831850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66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EBSCOhost</a:t>
            </a:r>
            <a:endParaRPr lang="en-US" altLang="es-PR" sz="66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44739" name="Picture 4" descr="Bullets_Arrow_Blue1_Right_03">
            <a:extLst>
              <a:ext uri="{FF2B5EF4-FFF2-40B4-BE49-F238E27FC236}">
                <a16:creationId xmlns:a16="http://schemas.microsoft.com/office/drawing/2014/main" id="{9E163180-2268-4E06-80E2-36B6F6AE8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84588"/>
            <a:ext cx="6492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0" name="Picture 5" descr="CURVHEAD">
            <a:extLst>
              <a:ext uri="{FF2B5EF4-FFF2-40B4-BE49-F238E27FC236}">
                <a16:creationId xmlns:a16="http://schemas.microsoft.com/office/drawing/2014/main" id="{673F8513-6D1C-46C4-851F-13C520EDE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93963"/>
            <a:ext cx="856932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C6D5D7-D40C-4D79-8C61-ABF687D6C419}"/>
              </a:ext>
            </a:extLst>
          </p:cNvPr>
          <p:cNvSpPr>
            <a:spLocks/>
          </p:cNvSpPr>
          <p:nvPr/>
        </p:nvSpPr>
        <p:spPr bwMode="auto">
          <a:xfrm>
            <a:off x="611188" y="2636838"/>
            <a:ext cx="7848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 DE DATOS RECOMENDADAS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C8EC34E-64D2-4D3F-B530-C1532C8758E0}"/>
              </a:ext>
            </a:extLst>
          </p:cNvPr>
          <p:cNvSpPr>
            <a:spLocks/>
          </p:cNvSpPr>
          <p:nvPr/>
        </p:nvSpPr>
        <p:spPr bwMode="auto">
          <a:xfrm>
            <a:off x="1908175" y="836613"/>
            <a:ext cx="72358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 ACADÉMICOS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 DATOS: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UIPR - INTER-METRO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Acceso a la Información (CAI)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4743" name="Picture 8" descr="Web_002">
            <a:extLst>
              <a:ext uri="{FF2B5EF4-FFF2-40B4-BE49-F238E27FC236}">
                <a16:creationId xmlns:a16="http://schemas.microsoft.com/office/drawing/2014/main" id="{A6F41A7F-A308-4544-A7A7-285CA4026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9417" name="Text Box 9">
            <a:extLst>
              <a:ext uri="{FF2B5EF4-FFF2-40B4-BE49-F238E27FC236}">
                <a16:creationId xmlns:a16="http://schemas.microsoft.com/office/drawing/2014/main" id="{9A5A1016-3434-481E-B78C-F631F62F1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4619625"/>
            <a:ext cx="8318500" cy="8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66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Infotrac</a:t>
            </a:r>
            <a:endParaRPr lang="en-US" altLang="es-PR" sz="66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44745" name="Picture 10" descr="Bullets_Arrow_Blue1_Right_03">
            <a:extLst>
              <a:ext uri="{FF2B5EF4-FFF2-40B4-BE49-F238E27FC236}">
                <a16:creationId xmlns:a16="http://schemas.microsoft.com/office/drawing/2014/main" id="{E355E1D7-E628-4951-8688-E0E7F627A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692650"/>
            <a:ext cx="6492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9419" name="Text Box 11">
            <a:extLst>
              <a:ext uri="{FF2B5EF4-FFF2-40B4-BE49-F238E27FC236}">
                <a16:creationId xmlns:a16="http://schemas.microsoft.com/office/drawing/2014/main" id="{D9237F60-61F5-4B9C-9F62-11CEC1839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5556250"/>
            <a:ext cx="8318500" cy="8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66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Esmerald</a:t>
            </a:r>
            <a:endParaRPr lang="en-US" altLang="es-PR" sz="66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44747" name="Picture 12" descr="Bullets_Arrow_Blue1_Right_03">
            <a:extLst>
              <a:ext uri="{FF2B5EF4-FFF2-40B4-BE49-F238E27FC236}">
                <a16:creationId xmlns:a16="http://schemas.microsoft.com/office/drawing/2014/main" id="{2202735D-7F4F-4FAB-995D-09CCD81F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629275"/>
            <a:ext cx="6492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randomBar/>
    <p:sndAc>
      <p:stSnd>
        <p:snd r:embed="rId4" name="whoosh.wav"/>
      </p:stSnd>
    </p:sndAc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794" name="Text Box 2">
            <a:extLst>
              <a:ext uri="{FF2B5EF4-FFF2-40B4-BE49-F238E27FC236}">
                <a16:creationId xmlns:a16="http://schemas.microsoft.com/office/drawing/2014/main" id="{AC7A731F-FB6D-41A5-81C2-55C4A88EB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3789363"/>
            <a:ext cx="79216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53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SPORTDiscus with Full Text</a:t>
            </a:r>
            <a:endParaRPr lang="en-US" altLang="es-PR" sz="53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46787" name="Picture 3" descr="Bullets_Arrow_Blue1_Right_03">
            <a:extLst>
              <a:ext uri="{FF2B5EF4-FFF2-40B4-BE49-F238E27FC236}">
                <a16:creationId xmlns:a16="http://schemas.microsoft.com/office/drawing/2014/main" id="{73112C9A-9D1B-4874-B6A5-BDA86CE53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22700"/>
            <a:ext cx="5048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88" name="Picture 4" descr="CURVHEAD">
            <a:extLst>
              <a:ext uri="{FF2B5EF4-FFF2-40B4-BE49-F238E27FC236}">
                <a16:creationId xmlns:a16="http://schemas.microsoft.com/office/drawing/2014/main" id="{A6EDD498-7D8A-4571-92F2-473D2DF7A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420938"/>
            <a:ext cx="4679950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29C800-9485-46F5-8314-F932E7B8B935}"/>
              </a:ext>
            </a:extLst>
          </p:cNvPr>
          <p:cNvSpPr>
            <a:spLocks/>
          </p:cNvSpPr>
          <p:nvPr/>
        </p:nvSpPr>
        <p:spPr bwMode="auto">
          <a:xfrm>
            <a:off x="2339975" y="2636838"/>
            <a:ext cx="4537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4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EBSCOhost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F551EA2-872F-4465-9B70-A31F8749F263}"/>
              </a:ext>
            </a:extLst>
          </p:cNvPr>
          <p:cNvSpPr>
            <a:spLocks/>
          </p:cNvSpPr>
          <p:nvPr/>
        </p:nvSpPr>
        <p:spPr bwMode="auto">
          <a:xfrm>
            <a:off x="1908175" y="836613"/>
            <a:ext cx="72358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 ACADÉMICOS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 DATOS: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UIPR - INTER-METRO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Acceso a la Información (CAI)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6791" name="Picture 7" descr="Web_002">
            <a:extLst>
              <a:ext uri="{FF2B5EF4-FFF2-40B4-BE49-F238E27FC236}">
                <a16:creationId xmlns:a16="http://schemas.microsoft.com/office/drawing/2014/main" id="{91BE5072-26E7-4AB5-92B0-1636FB273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5804" name="Text Box 12">
            <a:extLst>
              <a:ext uri="{FF2B5EF4-FFF2-40B4-BE49-F238E27FC236}">
                <a16:creationId xmlns:a16="http://schemas.microsoft.com/office/drawing/2014/main" id="{81BA037D-3E9A-45ED-8EA3-5166AA3A0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4781550"/>
            <a:ext cx="792162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53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Rehabilitation &amp; Sports Medicine Source</a:t>
            </a:r>
            <a:endParaRPr lang="en-US" altLang="es-PR" sz="53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46793" name="Picture 13" descr="Bullets_Arrow_Blue1_Right_03">
            <a:extLst>
              <a:ext uri="{FF2B5EF4-FFF2-40B4-BE49-F238E27FC236}">
                <a16:creationId xmlns:a16="http://schemas.microsoft.com/office/drawing/2014/main" id="{1FBDB6D9-A647-4822-8C4F-63BA1369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14888"/>
            <a:ext cx="5048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66994-C11F-4E2E-AB69-78A842C30D6F}"/>
              </a:ext>
            </a:extLst>
          </p:cNvPr>
          <p:cNvSpPr>
            <a:spLocks/>
          </p:cNvSpPr>
          <p:nvPr/>
        </p:nvSpPr>
        <p:spPr bwMode="auto">
          <a:xfrm>
            <a:off x="1763713" y="766763"/>
            <a:ext cx="71294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ASUNTOS IMPORTANTES DEL CURSO:</a:t>
            </a:r>
            <a:b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LECTURAS PRIORITARIAS</a:t>
            </a:r>
          </a:p>
        </p:txBody>
      </p:sp>
      <p:pic>
        <p:nvPicPr>
          <p:cNvPr id="21507" name="Picture 23" descr="LECTURAS_imp_01">
            <a:extLst>
              <a:ext uri="{FF2B5EF4-FFF2-40B4-BE49-F238E27FC236}">
                <a16:creationId xmlns:a16="http://schemas.microsoft.com/office/drawing/2014/main" id="{B1499BB9-1557-4193-9836-534E49ACF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0713"/>
            <a:ext cx="1658938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4" descr="POINTERR">
            <a:extLst>
              <a:ext uri="{FF2B5EF4-FFF2-40B4-BE49-F238E27FC236}">
                <a16:creationId xmlns:a16="http://schemas.microsoft.com/office/drawing/2014/main" id="{5D5EA695-51AE-45DE-BFD9-A53539B01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37013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Text Box 25">
            <a:extLst>
              <a:ext uri="{FF2B5EF4-FFF2-40B4-BE49-F238E27FC236}">
                <a16:creationId xmlns:a16="http://schemas.microsoft.com/office/drawing/2014/main" id="{65C43D2B-9AF9-425E-8464-677E2C64C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2297113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Leer esta presentación:</a:t>
            </a:r>
          </a:p>
        </p:txBody>
      </p:sp>
      <p:sp>
        <p:nvSpPr>
          <p:cNvPr id="928794" name="Text Box 26">
            <a:extLst>
              <a:ext uri="{FF2B5EF4-FFF2-40B4-BE49-F238E27FC236}">
                <a16:creationId xmlns:a16="http://schemas.microsoft.com/office/drawing/2014/main" id="{D2DAD6CE-C70A-4EBE-9345-5458D07AF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890838"/>
            <a:ext cx="8064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000" b="1" i="1">
                <a:effectLst>
                  <a:outerShdw blurRad="38100" dist="38100" dir="2700000" algn="tl">
                    <a:srgbClr val="C0C0C0"/>
                  </a:outerShdw>
                </a:effectLst>
                <a:hlinkClick r:id="rId7"/>
              </a:rPr>
              <a:t>http://www.saludmed.com/ejercicio/presentaciones/P1_B-O_Orientacion_HPER-4308.pdf</a:t>
            </a:r>
            <a:endParaRPr lang="en-US" altLang="es-PR" sz="3100" b="1" i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1511" name="Picture 27" descr="POINTERR">
            <a:extLst>
              <a:ext uri="{FF2B5EF4-FFF2-40B4-BE49-F238E27FC236}">
                <a16:creationId xmlns:a16="http://schemas.microsoft.com/office/drawing/2014/main" id="{4DBC2947-D764-4583-A617-1146985F4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81000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2" name="Text Box 28">
            <a:extLst>
              <a:ext uri="{FF2B5EF4-FFF2-40B4-BE49-F238E27FC236}">
                <a16:creationId xmlns:a16="http://schemas.microsoft.com/office/drawing/2014/main" id="{F986B83C-1275-4C89-843B-F66366D94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3736975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Leer la orientación del curso:</a:t>
            </a:r>
          </a:p>
        </p:txBody>
      </p:sp>
      <p:sp>
        <p:nvSpPr>
          <p:cNvPr id="928797" name="Text Box 29">
            <a:extLst>
              <a:ext uri="{FF2B5EF4-FFF2-40B4-BE49-F238E27FC236}">
                <a16:creationId xmlns:a16="http://schemas.microsoft.com/office/drawing/2014/main" id="{E484C38E-D328-4B96-9E6D-5CED0FC72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4379913"/>
            <a:ext cx="80660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2000" b="1" i="1">
                <a:effectLst>
                  <a:outerShdw blurRad="38100" dist="38100" dir="2700000" algn="tl">
                    <a:srgbClr val="C0C0C0"/>
                  </a:outerShdw>
                </a:effectLst>
                <a:hlinkClick r:id="rId8"/>
              </a:rPr>
              <a:t>http://www.saludmed.com/ejercicio/bienvenida/I1_B-O_Orientacion_HPER-4308.html</a:t>
            </a:r>
            <a:endParaRPr lang="en-US" altLang="es-PR" sz="3100" b="1" i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1514" name="Picture 30" descr="POINTERR">
            <a:extLst>
              <a:ext uri="{FF2B5EF4-FFF2-40B4-BE49-F238E27FC236}">
                <a16:creationId xmlns:a16="http://schemas.microsoft.com/office/drawing/2014/main" id="{29CBB751-B4EC-4AD4-96E1-03D6D05B7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17683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5" name="Text Box 31">
            <a:extLst>
              <a:ext uri="{FF2B5EF4-FFF2-40B4-BE49-F238E27FC236}">
                <a16:creationId xmlns:a16="http://schemas.microsoft.com/office/drawing/2014/main" id="{BBEE70BD-D9B1-4624-A04D-9D23FC949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5191125"/>
            <a:ext cx="763111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Leer el prontuario:</a:t>
            </a:r>
          </a:p>
        </p:txBody>
      </p:sp>
      <p:sp>
        <p:nvSpPr>
          <p:cNvPr id="928800" name="Text Box 32">
            <a:extLst>
              <a:ext uri="{FF2B5EF4-FFF2-40B4-BE49-F238E27FC236}">
                <a16:creationId xmlns:a16="http://schemas.microsoft.com/office/drawing/2014/main" id="{1047C227-EC7E-4B43-80B2-8DFF42C8B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5680075"/>
            <a:ext cx="80660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000" b="1" i="1">
                <a:effectLst>
                  <a:outerShdw blurRad="38100" dist="38100" dir="2700000" algn="tl">
                    <a:srgbClr val="C0C0C0"/>
                  </a:outerShdw>
                </a:effectLst>
                <a:hlinkClick r:id="rId9"/>
              </a:rPr>
              <a:t>http://www.saludmed.com/ejercicio/prontuario/HPER-4308_PRN.pdf</a:t>
            </a:r>
            <a:endParaRPr lang="en-US" altLang="es-PR" sz="3100" b="1" i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8" name="Text Box 18">
            <a:extLst>
              <a:ext uri="{FF2B5EF4-FFF2-40B4-BE49-F238E27FC236}">
                <a16:creationId xmlns:a16="http://schemas.microsoft.com/office/drawing/2014/main" id="{84D446B6-42C1-45BC-A401-4DD323FF1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908550"/>
            <a:ext cx="7670800" cy="8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66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OCENET</a:t>
            </a:r>
            <a:endParaRPr lang="en-US" altLang="es-PR" sz="66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48835" name="Picture 19" descr="Bullets_Arrow_Blue1_Right_03">
            <a:extLst>
              <a:ext uri="{FF2B5EF4-FFF2-40B4-BE49-F238E27FC236}">
                <a16:creationId xmlns:a16="http://schemas.microsoft.com/office/drawing/2014/main" id="{552BBE2A-435C-4B3C-91B8-2E8842297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949825"/>
            <a:ext cx="6492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A7770-E932-4DCA-90AE-BEAABE760EC1}"/>
              </a:ext>
            </a:extLst>
          </p:cNvPr>
          <p:cNvSpPr>
            <a:spLocks/>
          </p:cNvSpPr>
          <p:nvPr/>
        </p:nvSpPr>
        <p:spPr bwMode="auto">
          <a:xfrm>
            <a:off x="1908175" y="836613"/>
            <a:ext cx="72358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 ACADÉMICOS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 DATOS: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UIPR - INTER-METRO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Acceso a la Información (CAI)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8837" name="Picture 21" descr="Web_002">
            <a:extLst>
              <a:ext uri="{FF2B5EF4-FFF2-40B4-BE49-F238E27FC236}">
                <a16:creationId xmlns:a16="http://schemas.microsoft.com/office/drawing/2014/main" id="{056D9918-03FD-412B-AC84-A9787FCD3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8" name="Picture 22" descr="CURVHEAD">
            <a:extLst>
              <a:ext uri="{FF2B5EF4-FFF2-40B4-BE49-F238E27FC236}">
                <a16:creationId xmlns:a16="http://schemas.microsoft.com/office/drawing/2014/main" id="{840EE850-315E-408F-B0D3-E164C512B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492375"/>
            <a:ext cx="626427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F755BE8-17FB-4B7F-8E45-441BC8064A05}"/>
              </a:ext>
            </a:extLst>
          </p:cNvPr>
          <p:cNvSpPr>
            <a:spLocks/>
          </p:cNvSpPr>
          <p:nvPr/>
        </p:nvSpPr>
        <p:spPr bwMode="auto">
          <a:xfrm>
            <a:off x="466725" y="2962275"/>
            <a:ext cx="82089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i="1" u="sng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 DE DATOS</a:t>
            </a:r>
            <a:r>
              <a:rPr lang="es-PR" altLang="es-PR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Medicina y Salud</a:t>
            </a:r>
          </a:p>
        </p:txBody>
      </p:sp>
    </p:spTree>
    <p:custDataLst>
      <p:tags r:id="rId1"/>
    </p:custDataLst>
  </p:cSld>
  <p:clrMapOvr>
    <a:masterClrMapping/>
  </p:clrMapOvr>
  <p:transition spd="slow">
    <p:strips/>
    <p:sndAc>
      <p:stSnd>
        <p:snd r:embed="rId4" name="whoosh.wav"/>
      </p:stSnd>
    </p:sndAc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746" name="Text Box 2">
            <a:extLst>
              <a:ext uri="{FF2B5EF4-FFF2-40B4-BE49-F238E27FC236}">
                <a16:creationId xmlns:a16="http://schemas.microsoft.com/office/drawing/2014/main" id="{C7D0AB5C-23F0-4430-B225-17ACA6D80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938" y="3827463"/>
            <a:ext cx="767080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66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ProQuest</a:t>
            </a:r>
            <a:endParaRPr lang="en-US" altLang="es-PR" sz="66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50883" name="Picture 3" descr="Bullets_Arrow_Blue1_Right_03">
            <a:extLst>
              <a:ext uri="{FF2B5EF4-FFF2-40B4-BE49-F238E27FC236}">
                <a16:creationId xmlns:a16="http://schemas.microsoft.com/office/drawing/2014/main" id="{ABFC27FC-2958-4E7F-9C63-30C00BEC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900488"/>
            <a:ext cx="6492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4" name="Picture 4" descr="CURVHEAD">
            <a:extLst>
              <a:ext uri="{FF2B5EF4-FFF2-40B4-BE49-F238E27FC236}">
                <a16:creationId xmlns:a16="http://schemas.microsoft.com/office/drawing/2014/main" id="{108F0FFC-9055-4801-9DE2-4DC7DB9BE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349500"/>
            <a:ext cx="3455987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7FB0A0-C352-486D-8AE0-686AD31EACC4}"/>
              </a:ext>
            </a:extLst>
          </p:cNvPr>
          <p:cNvSpPr>
            <a:spLocks/>
          </p:cNvSpPr>
          <p:nvPr/>
        </p:nvSpPr>
        <p:spPr bwMode="auto">
          <a:xfrm>
            <a:off x="2700338" y="2565400"/>
            <a:ext cx="33845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6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6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TESIS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4E8E65-6B08-4028-9C73-5E7D20A9A12F}"/>
              </a:ext>
            </a:extLst>
          </p:cNvPr>
          <p:cNvSpPr>
            <a:spLocks/>
          </p:cNvSpPr>
          <p:nvPr/>
        </p:nvSpPr>
        <p:spPr bwMode="auto">
          <a:xfrm>
            <a:off x="1908175" y="836613"/>
            <a:ext cx="72358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 ACADÉMICOS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 DATOS: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UIPR - INTER-METRO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Acceso a la Información (CAI)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50887" name="Picture 7" descr="Web_002">
            <a:extLst>
              <a:ext uri="{FF2B5EF4-FFF2-40B4-BE49-F238E27FC236}">
                <a16:creationId xmlns:a16="http://schemas.microsoft.com/office/drawing/2014/main" id="{2ED4A81F-02D2-4F5E-A161-842978BAF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mb/>
    <p:sndAc>
      <p:stSnd>
        <p:snd r:embed="rId4" name="whoosh.wav"/>
      </p:stSnd>
    </p:sndAc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468" name="Text Box 12">
            <a:extLst>
              <a:ext uri="{FF2B5EF4-FFF2-40B4-BE49-F238E27FC236}">
                <a16:creationId xmlns:a16="http://schemas.microsoft.com/office/drawing/2014/main" id="{786E8447-8CE6-49E7-A4AE-EA836AC08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3611563"/>
            <a:ext cx="767080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66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E-Libro</a:t>
            </a:r>
            <a:endParaRPr lang="en-US" altLang="es-PR" sz="66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52931" name="Picture 13" descr="Bullets_Arrow_Blue1_Right_03">
            <a:extLst>
              <a:ext uri="{FF2B5EF4-FFF2-40B4-BE49-F238E27FC236}">
                <a16:creationId xmlns:a16="http://schemas.microsoft.com/office/drawing/2014/main" id="{EF8CED08-A2DD-49D0-830D-68E99231C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84588"/>
            <a:ext cx="6492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2" name="Picture 14" descr="CURVHEAD">
            <a:extLst>
              <a:ext uri="{FF2B5EF4-FFF2-40B4-BE49-F238E27FC236}">
                <a16:creationId xmlns:a16="http://schemas.microsoft.com/office/drawing/2014/main" id="{1B0DC010-BE4D-45F3-9113-5B9827B40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493963"/>
            <a:ext cx="62642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D7DDCB-874C-463A-97B5-A28205232C2C}"/>
              </a:ext>
            </a:extLst>
          </p:cNvPr>
          <p:cNvSpPr>
            <a:spLocks/>
          </p:cNvSpPr>
          <p:nvPr/>
        </p:nvSpPr>
        <p:spPr bwMode="auto">
          <a:xfrm>
            <a:off x="1547813" y="2636838"/>
            <a:ext cx="60483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LIBROS ELECTRÓNICOS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D3BB35-5C24-428A-8152-7DD13376CFD1}"/>
              </a:ext>
            </a:extLst>
          </p:cNvPr>
          <p:cNvSpPr>
            <a:spLocks/>
          </p:cNvSpPr>
          <p:nvPr/>
        </p:nvSpPr>
        <p:spPr bwMode="auto">
          <a:xfrm>
            <a:off x="1908175" y="836613"/>
            <a:ext cx="72358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 ACADÉMICOS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 DATOS: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UIPR - INTER-METRO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Acceso a la Información (CAI)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52935" name="Picture 17" descr="Web_002">
            <a:extLst>
              <a:ext uri="{FF2B5EF4-FFF2-40B4-BE49-F238E27FC236}">
                <a16:creationId xmlns:a16="http://schemas.microsoft.com/office/drawing/2014/main" id="{514D1BD3-5E09-4E62-B8FB-202EE5753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1474" name="Text Box 18">
            <a:extLst>
              <a:ext uri="{FF2B5EF4-FFF2-40B4-BE49-F238E27FC236}">
                <a16:creationId xmlns:a16="http://schemas.microsoft.com/office/drawing/2014/main" id="{3081D061-E5EB-44F2-8217-201D17847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4619625"/>
            <a:ext cx="7597775" cy="8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66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ebrary</a:t>
            </a:r>
            <a:endParaRPr lang="en-US" altLang="es-PR" sz="66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52937" name="Picture 19" descr="Bullets_Arrow_Blue1_Right_03">
            <a:extLst>
              <a:ext uri="{FF2B5EF4-FFF2-40B4-BE49-F238E27FC236}">
                <a16:creationId xmlns:a16="http://schemas.microsoft.com/office/drawing/2014/main" id="{4DE3E214-B140-4BE4-BF78-6EEA84799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692650"/>
            <a:ext cx="6492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1476" name="Text Box 20">
            <a:extLst>
              <a:ext uri="{FF2B5EF4-FFF2-40B4-BE49-F238E27FC236}">
                <a16:creationId xmlns:a16="http://schemas.microsoft.com/office/drawing/2014/main" id="{65969560-3CDA-46EA-93E0-AA3A564D6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5556250"/>
            <a:ext cx="7670800" cy="8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66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eBook Collection</a:t>
            </a:r>
            <a:endParaRPr lang="en-US" altLang="es-PR" sz="66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52939" name="Picture 21" descr="Bullets_Arrow_Blue1_Right_03">
            <a:extLst>
              <a:ext uri="{FF2B5EF4-FFF2-40B4-BE49-F238E27FC236}">
                <a16:creationId xmlns:a16="http://schemas.microsoft.com/office/drawing/2014/main" id="{5DB13AE1-3BA8-4605-A984-7C1A7FFDE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629275"/>
            <a:ext cx="6492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  <p:sndAc>
      <p:stSnd>
        <p:snd r:embed="rId4" name="whoosh.wav"/>
      </p:stSnd>
    </p:sndAc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3" name="Text Box 5">
            <a:extLst>
              <a:ext uri="{FF2B5EF4-FFF2-40B4-BE49-F238E27FC236}">
                <a16:creationId xmlns:a16="http://schemas.microsoft.com/office/drawing/2014/main" id="{572F938A-256E-4399-8C8B-16AF16275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837113"/>
            <a:ext cx="767080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66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Digitalia</a:t>
            </a:r>
            <a:endParaRPr lang="en-US" altLang="es-PR" sz="66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54979" name="Picture 6" descr="Bullets_Arrow_Blue1_Right_03">
            <a:extLst>
              <a:ext uri="{FF2B5EF4-FFF2-40B4-BE49-F238E27FC236}">
                <a16:creationId xmlns:a16="http://schemas.microsoft.com/office/drawing/2014/main" id="{57930B3F-1C20-47F2-9658-141D16FF7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878388"/>
            <a:ext cx="6492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2D6E32-6763-4DA0-8FFF-D7FFBB7DD3F5}"/>
              </a:ext>
            </a:extLst>
          </p:cNvPr>
          <p:cNvSpPr>
            <a:spLocks/>
          </p:cNvSpPr>
          <p:nvPr/>
        </p:nvSpPr>
        <p:spPr bwMode="auto">
          <a:xfrm>
            <a:off x="1908175" y="836613"/>
            <a:ext cx="72358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 ACADÉMICOS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 DATOS: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UIPR - INTER-METRO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Acceso a la Información (CAI)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54981" name="Picture 10" descr="Web_002">
            <a:extLst>
              <a:ext uri="{FF2B5EF4-FFF2-40B4-BE49-F238E27FC236}">
                <a16:creationId xmlns:a16="http://schemas.microsoft.com/office/drawing/2014/main" id="{DD37D394-B4A9-43B4-964E-B43BCE997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2" name="Picture 13" descr="CURVHEAD">
            <a:extLst>
              <a:ext uri="{FF2B5EF4-FFF2-40B4-BE49-F238E27FC236}">
                <a16:creationId xmlns:a16="http://schemas.microsoft.com/office/drawing/2014/main" id="{E18E33C3-2283-4C74-928B-CF9A1F255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30475"/>
            <a:ext cx="8426450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5F09110-B41B-4782-9C1C-6225546DEE89}"/>
              </a:ext>
            </a:extLst>
          </p:cNvPr>
          <p:cNvSpPr>
            <a:spLocks/>
          </p:cNvSpPr>
          <p:nvPr/>
        </p:nvSpPr>
        <p:spPr bwMode="auto">
          <a:xfrm>
            <a:off x="396875" y="2924175"/>
            <a:ext cx="82089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i="1" u="sng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LIBROS ELECTRÓNICOS</a:t>
            </a:r>
            <a:r>
              <a:rPr lang="es-PR" altLang="es-PR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Español</a:t>
            </a:r>
          </a:p>
        </p:txBody>
      </p:sp>
    </p:spTree>
    <p:custDataLst>
      <p:tags r:id="rId1"/>
    </p:custDataLst>
  </p:cSld>
  <p:clrMapOvr>
    <a:masterClrMapping/>
  </p:clrMapOvr>
  <p:transition spd="slow">
    <p:split/>
    <p:sndAc>
      <p:stSnd>
        <p:snd r:embed="rId4" name="whoosh.wav"/>
      </p:stSnd>
    </p:sndAc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698" name="Text Box 2">
            <a:extLst>
              <a:ext uri="{FF2B5EF4-FFF2-40B4-BE49-F238E27FC236}">
                <a16:creationId xmlns:a16="http://schemas.microsoft.com/office/drawing/2014/main" id="{F9D4B50D-C6DB-4763-BC5F-A728A916F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4044950"/>
            <a:ext cx="7670800" cy="8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66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Films on Demand</a:t>
            </a:r>
            <a:endParaRPr lang="en-US" altLang="es-PR" sz="66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57027" name="Picture 3" descr="Bullets_Arrow_Blue1_Right_03">
            <a:extLst>
              <a:ext uri="{FF2B5EF4-FFF2-40B4-BE49-F238E27FC236}">
                <a16:creationId xmlns:a16="http://schemas.microsoft.com/office/drawing/2014/main" id="{27486EC1-C48C-430C-BB45-336D10F71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117975"/>
            <a:ext cx="6492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6A5165-57C3-425C-806D-B2CA370DA1DE}"/>
              </a:ext>
            </a:extLst>
          </p:cNvPr>
          <p:cNvSpPr>
            <a:spLocks/>
          </p:cNvSpPr>
          <p:nvPr/>
        </p:nvSpPr>
        <p:spPr bwMode="auto">
          <a:xfrm>
            <a:off x="1944688" y="836613"/>
            <a:ext cx="71993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 ACADÉMICOS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 DATOS: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UIPR - INTER-METRO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Acceso a la Información (CAI)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57029" name="Picture 5" descr="Web_002">
            <a:extLst>
              <a:ext uri="{FF2B5EF4-FFF2-40B4-BE49-F238E27FC236}">
                <a16:creationId xmlns:a16="http://schemas.microsoft.com/office/drawing/2014/main" id="{FB07A761-3B41-44D6-BF53-620A117B7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620713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0" name="Picture 6" descr="CURVHEAD">
            <a:extLst>
              <a:ext uri="{FF2B5EF4-FFF2-40B4-BE49-F238E27FC236}">
                <a16:creationId xmlns:a16="http://schemas.microsoft.com/office/drawing/2014/main" id="{9BBB692D-C234-4B2B-962A-668EAE098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563813"/>
            <a:ext cx="734536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83464C-E189-40F3-B22D-1DDDBD31004B}"/>
              </a:ext>
            </a:extLst>
          </p:cNvPr>
          <p:cNvSpPr>
            <a:spLocks/>
          </p:cNvSpPr>
          <p:nvPr/>
        </p:nvSpPr>
        <p:spPr bwMode="auto">
          <a:xfrm>
            <a:off x="1044575" y="2708275"/>
            <a:ext cx="67675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5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VIDEOS EN LÍNEA</a:t>
            </a:r>
          </a:p>
        </p:txBody>
      </p:sp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whoosh.wav"/>
      </p:stSnd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BCD3-BDEF-4C9D-9612-953CCDD7D5B3}"/>
              </a:ext>
            </a:extLst>
          </p:cNvPr>
          <p:cNvSpPr>
            <a:spLocks/>
          </p:cNvSpPr>
          <p:nvPr/>
        </p:nvSpPr>
        <p:spPr bwMode="auto">
          <a:xfrm>
            <a:off x="1944688" y="836613"/>
            <a:ext cx="71993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 ACADÉMICOS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 DATOS: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UIPR - INTER-METRO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Acceso a la Información (CAI)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59075" name="Picture 25" descr="Web_002">
            <a:extLst>
              <a:ext uri="{FF2B5EF4-FFF2-40B4-BE49-F238E27FC236}">
                <a16:creationId xmlns:a16="http://schemas.microsoft.com/office/drawing/2014/main" id="{284B9421-D0F8-4F51-9F4A-32A395A6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620713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76" name="Picture 26" descr="CURVHEAD">
            <a:extLst>
              <a:ext uri="{FF2B5EF4-FFF2-40B4-BE49-F238E27FC236}">
                <a16:creationId xmlns:a16="http://schemas.microsoft.com/office/drawing/2014/main" id="{C2AEA4FF-69A6-4B1F-AC5F-8E70664EC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205038"/>
            <a:ext cx="48958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93A5B00-F096-42C1-A758-3B2AA18FB3E7}"/>
              </a:ext>
            </a:extLst>
          </p:cNvPr>
          <p:cNvSpPr>
            <a:spLocks/>
          </p:cNvSpPr>
          <p:nvPr/>
        </p:nvSpPr>
        <p:spPr bwMode="auto">
          <a:xfrm>
            <a:off x="2484438" y="2276475"/>
            <a:ext cx="48244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MÉTODO DE ACCESO</a:t>
            </a:r>
          </a:p>
        </p:txBody>
      </p:sp>
      <p:sp>
        <p:nvSpPr>
          <p:cNvPr id="1187868" name="Text Box 28">
            <a:extLst>
              <a:ext uri="{FF2B5EF4-FFF2-40B4-BE49-F238E27FC236}">
                <a16:creationId xmlns:a16="http://schemas.microsoft.com/office/drawing/2014/main" id="{36F7BA1F-75ED-43CE-90C6-E7D40700C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2924175"/>
            <a:ext cx="849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45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CAI: </a:t>
            </a:r>
            <a:r>
              <a:rPr lang="en-US" altLang="es-PR" sz="25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http://www.metro.inter.edu/cai/index.asp</a:t>
            </a:r>
          </a:p>
        </p:txBody>
      </p:sp>
      <p:pic>
        <p:nvPicPr>
          <p:cNvPr id="259079" name="Picture 29" descr="Bullets_Arrow_Blue1_Right_03">
            <a:extLst>
              <a:ext uri="{FF2B5EF4-FFF2-40B4-BE49-F238E27FC236}">
                <a16:creationId xmlns:a16="http://schemas.microsoft.com/office/drawing/2014/main" id="{CECD01BF-F460-4BFE-AE6B-4D27B9181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001963"/>
            <a:ext cx="4270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0" name="Text Box 30">
            <a:extLst>
              <a:ext uri="{FF2B5EF4-FFF2-40B4-BE49-F238E27FC236}">
                <a16:creationId xmlns:a16="http://schemas.microsoft.com/office/drawing/2014/main" id="{0DF0A130-C766-4C8C-85E4-D63C998FA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573463"/>
            <a:ext cx="849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45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Acceso Remoto a Bases de Datos:</a:t>
            </a:r>
            <a:endParaRPr lang="en-US" altLang="es-PR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9081" name="Picture 31" descr="Bullets_Arrow_Blue1_Right_03">
            <a:extLst>
              <a:ext uri="{FF2B5EF4-FFF2-40B4-BE49-F238E27FC236}">
                <a16:creationId xmlns:a16="http://schemas.microsoft.com/office/drawing/2014/main" id="{CD010C31-4D95-482B-8D2F-C0B8206A0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651250"/>
            <a:ext cx="4270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2" name="Text Box 32">
            <a:extLst>
              <a:ext uri="{FF2B5EF4-FFF2-40B4-BE49-F238E27FC236}">
                <a16:creationId xmlns:a16="http://schemas.microsoft.com/office/drawing/2014/main" id="{EACD78CD-07C2-4FA3-9F28-27042078D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652963"/>
            <a:ext cx="849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45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Listado de las Bases de Datos:</a:t>
            </a:r>
            <a:endParaRPr lang="en-US" altLang="es-PR" sz="25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9083" name="Picture 33" descr="Bullets_Arrow_Blue1_Right_03">
            <a:extLst>
              <a:ext uri="{FF2B5EF4-FFF2-40B4-BE49-F238E27FC236}">
                <a16:creationId xmlns:a16="http://schemas.microsoft.com/office/drawing/2014/main" id="{FE78073E-99A1-42B5-90D2-942F07209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730750"/>
            <a:ext cx="4270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4" name="Text Box 34">
            <a:extLst>
              <a:ext uri="{FF2B5EF4-FFF2-40B4-BE49-F238E27FC236}">
                <a16:creationId xmlns:a16="http://schemas.microsoft.com/office/drawing/2014/main" id="{7C4976FC-5753-4440-834A-C27A8E956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5803900"/>
            <a:ext cx="849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45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Seleccionar la Base de Datos</a:t>
            </a:r>
            <a:endParaRPr lang="en-US" altLang="es-PR" sz="25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9085" name="Picture 35" descr="Bullets_Arrow_Blue1_Right_03">
            <a:extLst>
              <a:ext uri="{FF2B5EF4-FFF2-40B4-BE49-F238E27FC236}">
                <a16:creationId xmlns:a16="http://schemas.microsoft.com/office/drawing/2014/main" id="{4525E747-7C93-41C9-B700-F75242086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881688"/>
            <a:ext cx="4270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6" name="Text Box 36">
            <a:extLst>
              <a:ext uri="{FF2B5EF4-FFF2-40B4-BE49-F238E27FC236}">
                <a16:creationId xmlns:a16="http://schemas.microsoft.com/office/drawing/2014/main" id="{38C1F959-E83E-46F6-8D25-C54144BE9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221163"/>
            <a:ext cx="849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25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http://www.cai.inter.edu/  </a:t>
            </a:r>
            <a:r>
              <a:rPr lang="en-US" altLang="es-PR" sz="2500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(Autenticar)</a:t>
            </a:r>
          </a:p>
        </p:txBody>
      </p:sp>
      <p:sp>
        <p:nvSpPr>
          <p:cNvPr id="1187877" name="Text Box 37">
            <a:extLst>
              <a:ext uri="{FF2B5EF4-FFF2-40B4-BE49-F238E27FC236}">
                <a16:creationId xmlns:a16="http://schemas.microsoft.com/office/drawing/2014/main" id="{422C7034-E7C7-4D0D-B985-3AB18E36A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300663"/>
            <a:ext cx="849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25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http://www.cai.inter.edu/listado_db.htm</a:t>
            </a: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whoosh.wav"/>
      </p:stSnd>
    </p:sndAc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4" descr="CURVHEAD">
            <a:extLst>
              <a:ext uri="{FF2B5EF4-FFF2-40B4-BE49-F238E27FC236}">
                <a16:creationId xmlns:a16="http://schemas.microsoft.com/office/drawing/2014/main" id="{B6717FBD-8A47-4F00-B063-6CBF0B193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93963"/>
            <a:ext cx="82073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FD1AA5-AF42-4197-9E63-E2C4C001AAB1}"/>
              </a:ext>
            </a:extLst>
          </p:cNvPr>
          <p:cNvSpPr>
            <a:spLocks/>
          </p:cNvSpPr>
          <p:nvPr/>
        </p:nvSpPr>
        <p:spPr bwMode="auto">
          <a:xfrm>
            <a:off x="468313" y="2565400"/>
            <a:ext cx="81359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ARTÍCULOS DE REVISTAS ARBITRADAS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02FF02-B792-4EC9-99D7-6CC4249B489D}"/>
              </a:ext>
            </a:extLst>
          </p:cNvPr>
          <p:cNvSpPr>
            <a:spLocks/>
          </p:cNvSpPr>
          <p:nvPr/>
        </p:nvSpPr>
        <p:spPr bwMode="auto">
          <a:xfrm>
            <a:off x="1835150" y="836613"/>
            <a:ext cx="71294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 ACADÉMICOS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 DATOS Y DIRECTORIOS: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WEB </a:t>
            </a: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Bibliotecas Virtuales de Acceso Abierto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61125" name="Picture 7" descr="Internet_Document_001">
            <a:extLst>
              <a:ext uri="{FF2B5EF4-FFF2-40B4-BE49-F238E27FC236}">
                <a16:creationId xmlns:a16="http://schemas.microsoft.com/office/drawing/2014/main" id="{9ADDAE5E-DCE9-45EE-A382-2A908F134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650875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9656" name="Text Box 8">
            <a:extLst>
              <a:ext uri="{FF2B5EF4-FFF2-40B4-BE49-F238E27FC236}">
                <a16:creationId xmlns:a16="http://schemas.microsoft.com/office/drawing/2014/main" id="{F8401D6E-9FC4-40A4-8092-A8426C0DF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573463"/>
            <a:ext cx="6335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45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Open Access Library:</a:t>
            </a:r>
            <a:endParaRPr lang="en-US" altLang="es-PR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61127" name="Picture 9" descr="Bullets_Arrow_Blue1_Right_03">
            <a:extLst>
              <a:ext uri="{FF2B5EF4-FFF2-40B4-BE49-F238E27FC236}">
                <a16:creationId xmlns:a16="http://schemas.microsoft.com/office/drawing/2014/main" id="{4FAE511C-0F9B-4959-9FEC-361D3151F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651250"/>
            <a:ext cx="4270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9658" name="Text Box 10">
            <a:extLst>
              <a:ext uri="{FF2B5EF4-FFF2-40B4-BE49-F238E27FC236}">
                <a16:creationId xmlns:a16="http://schemas.microsoft.com/office/drawing/2014/main" id="{06FFECC4-0A63-451F-9686-0891F1B21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976813"/>
            <a:ext cx="849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45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Directory of Open Access Journals:</a:t>
            </a:r>
            <a:endParaRPr lang="en-US" altLang="es-PR" sz="25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61129" name="Picture 11" descr="Bullets_Arrow_Blue1_Right_03">
            <a:extLst>
              <a:ext uri="{FF2B5EF4-FFF2-40B4-BE49-F238E27FC236}">
                <a16:creationId xmlns:a16="http://schemas.microsoft.com/office/drawing/2014/main" id="{C78BCFAB-E5C3-4EB0-8502-7CDB279FB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054600"/>
            <a:ext cx="4270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9660" name="Text Box 12">
            <a:extLst>
              <a:ext uri="{FF2B5EF4-FFF2-40B4-BE49-F238E27FC236}">
                <a16:creationId xmlns:a16="http://schemas.microsoft.com/office/drawing/2014/main" id="{62B23D12-8A62-42ED-8659-F5CFA9F7F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221163"/>
            <a:ext cx="68389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32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http://www.oalib.com/</a:t>
            </a:r>
          </a:p>
        </p:txBody>
      </p:sp>
      <p:sp>
        <p:nvSpPr>
          <p:cNvPr id="1179661" name="Text Box 13">
            <a:extLst>
              <a:ext uri="{FF2B5EF4-FFF2-40B4-BE49-F238E27FC236}">
                <a16:creationId xmlns:a16="http://schemas.microsoft.com/office/drawing/2014/main" id="{4426E1C6-2AF5-4A00-925C-6F23559C0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624513"/>
            <a:ext cx="72009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32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http://doaj.org/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CURVHEAD">
            <a:extLst>
              <a:ext uri="{FF2B5EF4-FFF2-40B4-BE49-F238E27FC236}">
                <a16:creationId xmlns:a16="http://schemas.microsoft.com/office/drawing/2014/main" id="{774315B1-04D2-42E4-8629-7785FF5E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19350"/>
            <a:ext cx="8316912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37B1BF-FB44-4AA7-BDDF-0DD35855F3EE}"/>
              </a:ext>
            </a:extLst>
          </p:cNvPr>
          <p:cNvSpPr>
            <a:spLocks/>
          </p:cNvSpPr>
          <p:nvPr/>
        </p:nvSpPr>
        <p:spPr bwMode="auto">
          <a:xfrm>
            <a:off x="539750" y="2563813"/>
            <a:ext cx="8137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3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BUSCADORES ACADÉMICOS</a:t>
            </a:r>
          </a:p>
        </p:txBody>
      </p:sp>
      <p:sp>
        <p:nvSpPr>
          <p:cNvPr id="1192964" name="Text Box 4">
            <a:extLst>
              <a:ext uri="{FF2B5EF4-FFF2-40B4-BE49-F238E27FC236}">
                <a16:creationId xmlns:a16="http://schemas.microsoft.com/office/drawing/2014/main" id="{BF1EE098-36E8-411C-A6FB-80585E08E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279900"/>
            <a:ext cx="7631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35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http://scholar.google.com/</a:t>
            </a:r>
          </a:p>
        </p:txBody>
      </p:sp>
      <p:sp>
        <p:nvSpPr>
          <p:cNvPr id="1192965" name="Text Box 5">
            <a:extLst>
              <a:ext uri="{FF2B5EF4-FFF2-40B4-BE49-F238E27FC236}">
                <a16:creationId xmlns:a16="http://schemas.microsoft.com/office/drawing/2014/main" id="{07D84F6F-90C9-4BAB-98DE-DAD2C4787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5862638"/>
            <a:ext cx="7994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35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http://www.sponet.de/</a:t>
            </a:r>
          </a:p>
        </p:txBody>
      </p:sp>
      <p:pic>
        <p:nvPicPr>
          <p:cNvPr id="263174" name="Picture 6" descr="Google_Earth_001">
            <a:extLst>
              <a:ext uri="{FF2B5EF4-FFF2-40B4-BE49-F238E27FC236}">
                <a16:creationId xmlns:a16="http://schemas.microsoft.com/office/drawing/2014/main" id="{E0F638A5-1AB6-4CAE-8B71-3D541CF7A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57225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FD9E481-F4FE-4E76-A950-9C5E6EBE0309}"/>
              </a:ext>
            </a:extLst>
          </p:cNvPr>
          <p:cNvSpPr>
            <a:spLocks/>
          </p:cNvSpPr>
          <p:nvPr/>
        </p:nvSpPr>
        <p:spPr bwMode="auto">
          <a:xfrm>
            <a:off x="1835150" y="836613"/>
            <a:ext cx="71294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 ACADÉMICOS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 DATOS Y BUSCADORES: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WEB </a:t>
            </a: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Buscadores de Acceso Abierto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92968" name="Text Box 8">
            <a:extLst>
              <a:ext uri="{FF2B5EF4-FFF2-40B4-BE49-F238E27FC236}">
                <a16:creationId xmlns:a16="http://schemas.microsoft.com/office/drawing/2014/main" id="{69BD83F4-A5E9-47B0-888D-6BF0FF5BD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3559175"/>
            <a:ext cx="79216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53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Google Scholar:</a:t>
            </a:r>
            <a:endParaRPr lang="en-US" altLang="es-PR" sz="53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63177" name="Picture 9" descr="Bullets_Arrow_Blue1_Right_03">
            <a:extLst>
              <a:ext uri="{FF2B5EF4-FFF2-40B4-BE49-F238E27FC236}">
                <a16:creationId xmlns:a16="http://schemas.microsoft.com/office/drawing/2014/main" id="{FFD95582-2EE6-4E75-BB9A-50609C2FD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592513"/>
            <a:ext cx="5048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2970" name="Text Box 10">
            <a:extLst>
              <a:ext uri="{FF2B5EF4-FFF2-40B4-BE49-F238E27FC236}">
                <a16:creationId xmlns:a16="http://schemas.microsoft.com/office/drawing/2014/main" id="{D918EA0D-6315-4EEF-AEEC-2CEE91010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5143500"/>
            <a:ext cx="79216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53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Sport Science on the Net:</a:t>
            </a:r>
            <a:endParaRPr lang="en-US" altLang="es-PR" sz="53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63179" name="Picture 11" descr="Bullets_Arrow_Blue1_Right_03">
            <a:extLst>
              <a:ext uri="{FF2B5EF4-FFF2-40B4-BE49-F238E27FC236}">
                <a16:creationId xmlns:a16="http://schemas.microsoft.com/office/drawing/2014/main" id="{CF8E80C7-FD45-461B-906F-850606D7F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5176838"/>
            <a:ext cx="5048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whoosh.wav"/>
      </p:stSnd>
    </p:sndAc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238B3-FAF0-4ACB-859A-E2012B605A8F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SALUDMED: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NUTRICIÓN EN EL ENTRENAMIENTO DEPORTIVO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SITIOS WEB: </a:t>
            </a:r>
            <a:r>
              <a:rPr lang="es-PR" altLang="es-PR" sz="16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http://www.saludmed.com/nutricionentrena/recursos/Enlaces_HPER-3480.html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65219" name="Picture 3" descr="Enlaces_001">
            <a:extLst>
              <a:ext uri="{FF2B5EF4-FFF2-40B4-BE49-F238E27FC236}">
                <a16:creationId xmlns:a16="http://schemas.microsoft.com/office/drawing/2014/main" id="{CE7D36C8-9900-4312-A263-68E5807F7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412875"/>
            <a:ext cx="8770938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D7DC9-DCD8-402D-AC0F-C189DCA19D33}"/>
              </a:ext>
            </a:extLst>
          </p:cNvPr>
          <p:cNvSpPr>
            <a:spLocks/>
          </p:cNvSpPr>
          <p:nvPr/>
        </p:nvSpPr>
        <p:spPr bwMode="auto">
          <a:xfrm>
            <a:off x="2193925" y="981075"/>
            <a:ext cx="66992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SITIOS-WEB QUE SE </a:t>
            </a:r>
            <a:r>
              <a:rPr lang="es-PR" altLang="es-PR" i="1" u="sng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DEBEN EVITAR</a:t>
            </a:r>
          </a:p>
        </p:txBody>
      </p:sp>
      <p:pic>
        <p:nvPicPr>
          <p:cNvPr id="267267" name="Picture 18" descr="POINTERR">
            <a:extLst>
              <a:ext uri="{FF2B5EF4-FFF2-40B4-BE49-F238E27FC236}">
                <a16:creationId xmlns:a16="http://schemas.microsoft.com/office/drawing/2014/main" id="{3BD3B50E-57FB-477D-A162-07DCA41D1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6384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7268" name="Text Box 19">
            <a:extLst>
              <a:ext uri="{FF2B5EF4-FFF2-40B4-BE49-F238E27FC236}">
                <a16:creationId xmlns:a16="http://schemas.microsoft.com/office/drawing/2014/main" id="{E798ED58-20CE-4959-BA10-69FC80EB2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8" y="2565400"/>
            <a:ext cx="8029575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El Rincón del Vago:</a:t>
            </a:r>
          </a:p>
        </p:txBody>
      </p:sp>
      <p:sp>
        <p:nvSpPr>
          <p:cNvPr id="1157140" name="Text Box 20">
            <a:extLst>
              <a:ext uri="{FF2B5EF4-FFF2-40B4-BE49-F238E27FC236}">
                <a16:creationId xmlns:a16="http://schemas.microsoft.com/office/drawing/2014/main" id="{7D1F5108-076E-4B83-941F-CBF234A68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3159125"/>
            <a:ext cx="8064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b="1" i="1">
                <a:effectLst>
                  <a:outerShdw blurRad="38100" dist="38100" dir="2700000" algn="tl">
                    <a:srgbClr val="C0C0C0"/>
                  </a:outerShdw>
                </a:effectLst>
                <a:hlinkClick r:id="rId6"/>
              </a:rPr>
              <a:t>http://www.rincondelvago.com/</a:t>
            </a:r>
            <a:endParaRPr lang="en-US" altLang="es-PR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67270" name="Picture 21" descr="POINTERR">
            <a:extLst>
              <a:ext uri="{FF2B5EF4-FFF2-40B4-BE49-F238E27FC236}">
                <a16:creationId xmlns:a16="http://schemas.microsoft.com/office/drawing/2014/main" id="{7BAA8E5A-C66A-4466-A375-20AA32D0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99097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7271" name="Text Box 22">
            <a:extLst>
              <a:ext uri="{FF2B5EF4-FFF2-40B4-BE49-F238E27FC236}">
                <a16:creationId xmlns:a16="http://schemas.microsoft.com/office/drawing/2014/main" id="{B7EA7D4E-E96B-48F0-A21A-2499AF6A4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8" y="391795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Monografías.com:</a:t>
            </a:r>
          </a:p>
        </p:txBody>
      </p:sp>
      <p:sp>
        <p:nvSpPr>
          <p:cNvPr id="1157143" name="Text Box 23">
            <a:extLst>
              <a:ext uri="{FF2B5EF4-FFF2-40B4-BE49-F238E27FC236}">
                <a16:creationId xmlns:a16="http://schemas.microsoft.com/office/drawing/2014/main" id="{1986A80A-49FC-4A12-A639-555489F8B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4546600"/>
            <a:ext cx="806608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b="1" i="1">
                <a:effectLst>
                  <a:outerShdw blurRad="38100" dist="38100" dir="2700000" algn="tl">
                    <a:srgbClr val="C0C0C0"/>
                  </a:outerShdw>
                </a:effectLst>
                <a:hlinkClick r:id="rId7"/>
              </a:rPr>
              <a:t>http://www.monografias.com/</a:t>
            </a:r>
            <a:endParaRPr lang="en-US" altLang="es-PR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67273" name="Picture 24" descr="POINTERR">
            <a:extLst>
              <a:ext uri="{FF2B5EF4-FFF2-40B4-BE49-F238E27FC236}">
                <a16:creationId xmlns:a16="http://schemas.microsoft.com/office/drawing/2014/main" id="{67A6C679-9543-40FC-BA44-BF775E87A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528637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7274" name="Text Box 25">
            <a:extLst>
              <a:ext uri="{FF2B5EF4-FFF2-40B4-BE49-F238E27FC236}">
                <a16:creationId xmlns:a16="http://schemas.microsoft.com/office/drawing/2014/main" id="{5041DD0B-D2D8-46AC-87F2-0E8B1C109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8" y="5300663"/>
            <a:ext cx="763111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Wikipedia:</a:t>
            </a:r>
          </a:p>
        </p:txBody>
      </p:sp>
      <p:sp>
        <p:nvSpPr>
          <p:cNvPr id="1157146" name="Text Box 26">
            <a:extLst>
              <a:ext uri="{FF2B5EF4-FFF2-40B4-BE49-F238E27FC236}">
                <a16:creationId xmlns:a16="http://schemas.microsoft.com/office/drawing/2014/main" id="{43634778-88F1-4EA0-8C1E-7BC48A1E0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8" y="5789613"/>
            <a:ext cx="80660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b="1" i="1">
                <a:effectLst>
                  <a:outerShdw blurRad="38100" dist="38100" dir="2700000" algn="tl">
                    <a:srgbClr val="C0C0C0"/>
                  </a:outerShdw>
                </a:effectLst>
                <a:hlinkClick r:id="rId8"/>
              </a:rPr>
              <a:t>http://www.wikipedia.org/</a:t>
            </a:r>
            <a:endParaRPr lang="en-US" altLang="es-PR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67276" name="Picture 27" descr="Web_001">
            <a:extLst>
              <a:ext uri="{FF2B5EF4-FFF2-40B4-BE49-F238E27FC236}">
                <a16:creationId xmlns:a16="http://schemas.microsoft.com/office/drawing/2014/main" id="{23FFAB71-33AF-4493-AE59-706334269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8500"/>
            <a:ext cx="17272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mb/>
    <p:sndAc>
      <p:stSnd>
        <p:snd r:embed="rId4" name="whoosh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5" descr="POINTERR">
            <a:extLst>
              <a:ext uri="{FF2B5EF4-FFF2-40B4-BE49-F238E27FC236}">
                <a16:creationId xmlns:a16="http://schemas.microsoft.com/office/drawing/2014/main" id="{FE93491B-CEE3-471D-B53F-85920AD6F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37013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ext Box 16">
            <a:extLst>
              <a:ext uri="{FF2B5EF4-FFF2-40B4-BE49-F238E27FC236}">
                <a16:creationId xmlns:a16="http://schemas.microsoft.com/office/drawing/2014/main" id="{45149B09-03C3-422E-9777-9B182C378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2297113"/>
            <a:ext cx="8066087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Leer página de módulos instruccionales:</a:t>
            </a:r>
          </a:p>
        </p:txBody>
      </p:sp>
      <p:sp>
        <p:nvSpPr>
          <p:cNvPr id="934929" name="Text Box 17">
            <a:extLst>
              <a:ext uri="{FF2B5EF4-FFF2-40B4-BE49-F238E27FC236}">
                <a16:creationId xmlns:a16="http://schemas.microsoft.com/office/drawing/2014/main" id="{D7E108ED-9B76-4067-8EDF-82688A02E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890838"/>
            <a:ext cx="8064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000" b="1" i="1">
                <a:effectLst>
                  <a:outerShdw blurRad="38100" dist="38100" dir="2700000" algn="tl">
                    <a:srgbClr val="C0C0C0"/>
                  </a:outerShdw>
                </a:effectLst>
                <a:hlinkClick r:id="rId6"/>
              </a:rPr>
              <a:t>http://www.saludmed.com/ejercicio/contenido/Modulos_HPER-4308.html</a:t>
            </a:r>
            <a:endParaRPr lang="en-US" altLang="es-PR" sz="20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3557" name="Picture 18" descr="POINTERR">
            <a:extLst>
              <a:ext uri="{FF2B5EF4-FFF2-40B4-BE49-F238E27FC236}">
                <a16:creationId xmlns:a16="http://schemas.microsoft.com/office/drawing/2014/main" id="{BC4DBE65-417F-4441-A95D-2907AD095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9052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8" name="Text Box 19">
            <a:extLst>
              <a:ext uri="{FF2B5EF4-FFF2-40B4-BE49-F238E27FC236}">
                <a16:creationId xmlns:a16="http://schemas.microsoft.com/office/drawing/2014/main" id="{4F5F4C91-D992-4AFD-BF1D-BE0B8D40E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3832225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Leer la página principal del curso:</a:t>
            </a:r>
          </a:p>
        </p:txBody>
      </p:sp>
      <p:sp>
        <p:nvSpPr>
          <p:cNvPr id="934932" name="Text Box 20">
            <a:extLst>
              <a:ext uri="{FF2B5EF4-FFF2-40B4-BE49-F238E27FC236}">
                <a16:creationId xmlns:a16="http://schemas.microsoft.com/office/drawing/2014/main" id="{6909C9F6-5DD9-4B54-A522-60BA53BC2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460875"/>
            <a:ext cx="8066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2000" b="1" i="1">
                <a:effectLst>
                  <a:outerShdw blurRad="38100" dist="38100" dir="2700000" algn="tl">
                    <a:srgbClr val="C0C0C0"/>
                  </a:outerShdw>
                </a:effectLst>
                <a:hlinkClick r:id="rId7"/>
              </a:rPr>
              <a:t>http://www.saludmed.com/ejercicio/ejercicio.html</a:t>
            </a:r>
            <a:endParaRPr lang="en-US" altLang="es-PR" sz="20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3560" name="Picture 21" descr="POINTERR">
            <a:extLst>
              <a:ext uri="{FF2B5EF4-FFF2-40B4-BE49-F238E27FC236}">
                <a16:creationId xmlns:a16="http://schemas.microsoft.com/office/drawing/2014/main" id="{5EA05D0C-EE25-4689-856F-A6EF72FF9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17683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1" name="Text Box 22">
            <a:extLst>
              <a:ext uri="{FF2B5EF4-FFF2-40B4-BE49-F238E27FC236}">
                <a16:creationId xmlns:a16="http://schemas.microsoft.com/office/drawing/2014/main" id="{863BC1FD-3EC1-4A15-B5D9-4F01B4139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5191125"/>
            <a:ext cx="763111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Leer el trabajo final del curso:</a:t>
            </a:r>
          </a:p>
        </p:txBody>
      </p:sp>
      <p:sp>
        <p:nvSpPr>
          <p:cNvPr id="934935" name="Text Box 23">
            <a:extLst>
              <a:ext uri="{FF2B5EF4-FFF2-40B4-BE49-F238E27FC236}">
                <a16:creationId xmlns:a16="http://schemas.microsoft.com/office/drawing/2014/main" id="{331BF54F-FA35-4395-9D27-D0BCE03A2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5680075"/>
            <a:ext cx="80660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000" b="1" i="1">
                <a:effectLst>
                  <a:outerShdw blurRad="38100" dist="38100" dir="2700000" algn="tl">
                    <a:srgbClr val="C0C0C0"/>
                  </a:outerShdw>
                </a:effectLst>
                <a:hlinkClick r:id="rId8"/>
              </a:rPr>
              <a:t>http://www.saludmed.com/ejercicio/evaluacion/PROY-FINAL_EXPLICACION_Rx_Ejercicio_CASO.html</a:t>
            </a:r>
            <a:endParaRPr lang="en-US" altLang="es-PR" sz="20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3563" name="Picture 24" descr="LECTURAS_imp_02">
            <a:extLst>
              <a:ext uri="{FF2B5EF4-FFF2-40B4-BE49-F238E27FC236}">
                <a16:creationId xmlns:a16="http://schemas.microsoft.com/office/drawing/2014/main" id="{025233B6-36B2-4A96-9EBA-82DDB33B1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7625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6DAB0B-37C4-4AAB-8E91-6B0CC06809E9}"/>
              </a:ext>
            </a:extLst>
          </p:cNvPr>
          <p:cNvSpPr>
            <a:spLocks/>
          </p:cNvSpPr>
          <p:nvPr/>
        </p:nvSpPr>
        <p:spPr bwMode="auto">
          <a:xfrm>
            <a:off x="1835150" y="766763"/>
            <a:ext cx="71294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ASUNTOS IMPORTANTES DEL CURSO:</a:t>
            </a:r>
            <a:b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LECTURAS PRIORITARIAS</a:t>
            </a:r>
          </a:p>
        </p:txBody>
      </p:sp>
    </p:spTree>
    <p:custDataLst>
      <p:tags r:id="rId1"/>
    </p:custDataLst>
  </p:cSld>
  <p:clrMapOvr>
    <a:masterClrMapping/>
  </p:clrMapOvr>
  <p:transition spd="slow">
    <p:push/>
    <p:sndAc>
      <p:stSnd>
        <p:snd r:embed="rId4" name="whoosh.wav"/>
      </p:stSnd>
    </p:sndAc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3" descr="Recursos_Academicos_TENDENCIAS">
            <a:extLst>
              <a:ext uri="{FF2B5EF4-FFF2-40B4-BE49-F238E27FC236}">
                <a16:creationId xmlns:a16="http://schemas.microsoft.com/office/drawing/2014/main" id="{6FBB965A-E678-422D-AF3C-A50A448EB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F0250-C162-4D64-9474-8B4E3E2C7CBF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EJERCICIO ES MEDICINA</a:t>
            </a:r>
            <a:r>
              <a:rPr lang="es-PR" altLang="es-PR" sz="1700" b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®</a:t>
            </a: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EXERCSE IS MEDICINE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1700" b="1" i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®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DIRECCIÓN DEL SITIO WEB: http://exerciseismedicine.org/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71363" name="Picture 3" descr="Exercise_is_Medicine_02">
            <a:extLst>
              <a:ext uri="{FF2B5EF4-FFF2-40B4-BE49-F238E27FC236}">
                <a16:creationId xmlns:a16="http://schemas.microsoft.com/office/drawing/2014/main" id="{F9824B78-9ED6-4529-9EBD-A0D38A1BA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20090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1878-B1BF-4F63-A679-7EE0E3E5487B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DE ACTIVIDAD FÍSICA: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DIRECCIÓN DEL SITIO WEB: http://www.health.gov/paguidelines/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73411" name="Picture 3" descr="PA_2008_Web_Page_01">
            <a:extLst>
              <a:ext uri="{FF2B5EF4-FFF2-40B4-BE49-F238E27FC236}">
                <a16:creationId xmlns:a16="http://schemas.microsoft.com/office/drawing/2014/main" id="{D6CAF850-0C4D-44FC-89EA-ABB51870B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8569325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Text Box 6">
            <a:extLst>
              <a:ext uri="{FF2B5EF4-FFF2-40B4-BE49-F238E27FC236}">
                <a16:creationId xmlns:a16="http://schemas.microsoft.com/office/drawing/2014/main" id="{08A32C84-9118-4AF4-A2DD-687DAF95D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2463"/>
            <a:ext cx="87137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>
                <a:latin typeface="Times New Roman" panose="02020603050405020304" pitchFamily="18" charset="0"/>
              </a:rPr>
              <a:t>National Heart Foundation of Australia (2011). Sitting less for adults. Recuperado de </a:t>
            </a:r>
            <a:r>
              <a:rPr lang="en-US" altLang="es-PR" sz="1600" b="1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600" b="1" i="1">
              <a:latin typeface="Times New Roman" panose="02020603050405020304" pitchFamily="18" charset="0"/>
            </a:endParaRPr>
          </a:p>
        </p:txBody>
      </p:sp>
      <p:pic>
        <p:nvPicPr>
          <p:cNvPr id="275459" name="Picture 3" descr="S34">
            <a:extLst>
              <a:ext uri="{FF2B5EF4-FFF2-40B4-BE49-F238E27FC236}">
                <a16:creationId xmlns:a16="http://schemas.microsoft.com/office/drawing/2014/main" id="{6AB4238F-696C-4215-899F-E97BAA1C0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63588"/>
            <a:ext cx="733425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D67C8-1DC3-4FF8-BD0D-8C47BD779A2D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13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es-PR" altLang="es-PR" sz="4800">
                <a:cs typeface="Arial" panose="020B0604020202020204" pitchFamily="34" charset="0"/>
              </a:rPr>
              <a:t> </a:t>
            </a: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JUST STAND: </a:t>
            </a:r>
            <a:r>
              <a:rPr lang="es-PR" altLang="es-P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http://www.juststand.org/</a:t>
            </a:r>
            <a:endParaRPr lang="es-PR" altLang="es-PR" sz="2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77507" name="Picture 3" descr="S43">
            <a:extLst>
              <a:ext uri="{FF2B5EF4-FFF2-40B4-BE49-F238E27FC236}">
                <a16:creationId xmlns:a16="http://schemas.microsoft.com/office/drawing/2014/main" id="{F3BB27C8-EBDC-44CF-8097-14B06F80A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195388"/>
            <a:ext cx="87280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Analisis-Validacion_Informacion_01">
            <a:extLst>
              <a:ext uri="{FF2B5EF4-FFF2-40B4-BE49-F238E27FC236}">
                <a16:creationId xmlns:a16="http://schemas.microsoft.com/office/drawing/2014/main" id="{33FA7570-FD63-43C7-8D35-A0096BAA8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8EB94-6A0F-4A4C-8CA8-B9F70ABF0671}"/>
              </a:ext>
            </a:extLst>
          </p:cNvPr>
          <p:cNvSpPr>
            <a:spLocks/>
          </p:cNvSpPr>
          <p:nvPr/>
        </p:nvSpPr>
        <p:spPr bwMode="auto">
          <a:xfrm>
            <a:off x="1546225" y="692150"/>
            <a:ext cx="72739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ANÁLISIS DE VALIDEZ: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Identificar Sitios-Web</a:t>
            </a:r>
            <a:b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Basados en Evidencia Científica</a:t>
            </a:r>
          </a:p>
        </p:txBody>
      </p:sp>
      <p:sp>
        <p:nvSpPr>
          <p:cNvPr id="1146945" name="Text Box 65">
            <a:extLst>
              <a:ext uri="{FF2B5EF4-FFF2-40B4-BE49-F238E27FC236}">
                <a16:creationId xmlns:a16="http://schemas.microsoft.com/office/drawing/2014/main" id="{517750F4-BA0D-4416-AA0F-D71BF777F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3019425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 b="1">
                <a:solidFill>
                  <a:srgbClr val="000000"/>
                </a:solidFill>
              </a:rPr>
              <a:t>Determinar si es legítimo y si el contenido provee:</a:t>
            </a:r>
            <a:endParaRPr lang="en-US" altLang="es-PR" sz="21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1604" name="Picture 66" descr="Bullet_Round_Diamond_Maggenta_02">
            <a:extLst>
              <a:ext uri="{FF2B5EF4-FFF2-40B4-BE49-F238E27FC236}">
                <a16:creationId xmlns:a16="http://schemas.microsoft.com/office/drawing/2014/main" id="{60CE2A98-04CF-4936-8DD4-B9214D8E7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090863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7" name="Text Box 67">
            <a:extLst>
              <a:ext uri="{FF2B5EF4-FFF2-40B4-BE49-F238E27FC236}">
                <a16:creationId xmlns:a16="http://schemas.microsoft.com/office/drawing/2014/main" id="{469F32B3-0B23-442F-A086-A9EB1A620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3429000"/>
            <a:ext cx="748506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 i="1">
                <a:solidFill>
                  <a:srgbClr val="000000"/>
                </a:solidFill>
                <a:latin typeface="Arial" panose="020B0604020202020204" pitchFamily="34" charset="0"/>
              </a:rPr>
              <a:t>”</a:t>
            </a:r>
            <a:r>
              <a:rPr lang="es-ES" altLang="es-PR" sz="2200" b="1" i="1" u="sng">
                <a:solidFill>
                  <a:srgbClr val="000000"/>
                </a:solidFill>
                <a:latin typeface="Arial" panose="020B0604020202020204" pitchFamily="34" charset="0"/>
              </a:rPr>
              <a:t>Sobre Nosotros</a:t>
            </a:r>
            <a:r>
              <a:rPr lang="es-ES" altLang="es-PR" sz="2200" b="1" i="1">
                <a:solidFill>
                  <a:srgbClr val="000000"/>
                </a:solidFill>
                <a:latin typeface="Arial" panose="020B0604020202020204" pitchFamily="34" charset="0"/>
              </a:rPr>
              <a:t>” (</a:t>
            </a:r>
            <a:r>
              <a:rPr lang="es-ES" altLang="es-PR" sz="2200" b="1" i="1" u="sng">
                <a:solidFill>
                  <a:srgbClr val="000000"/>
                </a:solidFill>
                <a:latin typeface="Arial" panose="020B0604020202020204" pitchFamily="34" charset="0"/>
              </a:rPr>
              <a:t>About Us</a:t>
            </a:r>
            <a:r>
              <a:rPr lang="es-ES" altLang="es-PR" sz="2200" b="1" i="1">
                <a:solidFill>
                  <a:srgbClr val="000000"/>
                </a:solidFill>
                <a:latin typeface="Arial" panose="020B0604020202020204" pitchFamily="34" charset="0"/>
              </a:rPr>
              <a:t>), o secciones similares</a:t>
            </a:r>
            <a:endParaRPr lang="en-US" altLang="es-PR" sz="22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46948" name="Text Box 68">
            <a:extLst>
              <a:ext uri="{FF2B5EF4-FFF2-40B4-BE49-F238E27FC236}">
                <a16:creationId xmlns:a16="http://schemas.microsoft.com/office/drawing/2014/main" id="{07C6A238-B2A1-4248-9BE4-790A15096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255428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Estrategias/recomendaciones - </a:t>
            </a:r>
            <a:r>
              <a:rPr lang="en-US" altLang="es-PR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Programa de Ejercicio</a:t>
            </a:r>
            <a:r>
              <a:rPr lang="en-US" altLang="es-PR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</a:p>
        </p:txBody>
      </p:sp>
      <p:pic>
        <p:nvPicPr>
          <p:cNvPr id="281607" name="Picture 69" descr="Bullets_Arrow_Blue1_Right_03">
            <a:extLst>
              <a:ext uri="{FF2B5EF4-FFF2-40B4-BE49-F238E27FC236}">
                <a16:creationId xmlns:a16="http://schemas.microsoft.com/office/drawing/2014/main" id="{B90D940A-31D9-4A2C-A9A6-7C97E73EA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2572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0" name="Text Box 70">
            <a:extLst>
              <a:ext uri="{FF2B5EF4-FFF2-40B4-BE49-F238E27FC236}">
                <a16:creationId xmlns:a16="http://schemas.microsoft.com/office/drawing/2014/main" id="{213A46B4-A221-470A-814E-F0016A59B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388461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 b="1">
                <a:solidFill>
                  <a:srgbClr val="000000"/>
                </a:solidFill>
              </a:rPr>
              <a:t>Establecer si es precisa:</a:t>
            </a:r>
            <a:endParaRPr lang="en-US" altLang="es-PR" sz="21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1609" name="Picture 71" descr="Bullet_Round_Diamond_Maggenta_02">
            <a:extLst>
              <a:ext uri="{FF2B5EF4-FFF2-40B4-BE49-F238E27FC236}">
                <a16:creationId xmlns:a16="http://schemas.microsoft.com/office/drawing/2014/main" id="{BBC586AB-3B16-4275-837C-C5C69CAA4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95605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2" name="Text Box 72">
            <a:extLst>
              <a:ext uri="{FF2B5EF4-FFF2-40B4-BE49-F238E27FC236}">
                <a16:creationId xmlns:a16="http://schemas.microsoft.com/office/drawing/2014/main" id="{EBD92CFE-EFC2-4F15-B767-D7A7B9E42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4314825"/>
            <a:ext cx="74850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¿Las recomendaciones siguen las guías de ACSM?</a:t>
            </a:r>
            <a:endParaRPr lang="en-US" altLang="es-PR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1611" name="Picture 73" descr="Bullets_Arrow-Thin_Green_Right_02">
            <a:extLst>
              <a:ext uri="{FF2B5EF4-FFF2-40B4-BE49-F238E27FC236}">
                <a16:creationId xmlns:a16="http://schemas.microsoft.com/office/drawing/2014/main" id="{48555D93-5F1B-45BB-AC09-90BA3390A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4348163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4" name="Text Box 74">
            <a:extLst>
              <a:ext uri="{FF2B5EF4-FFF2-40B4-BE49-F238E27FC236}">
                <a16:creationId xmlns:a16="http://schemas.microsoft.com/office/drawing/2014/main" id="{CB5D67AF-BF42-4564-80FC-805E394AB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4695825"/>
            <a:ext cx="79533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¿Recomienda consultar a un médico antes del programa?</a:t>
            </a:r>
            <a:endParaRPr lang="en-US" altLang="es-PR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1613" name="Picture 75" descr="Bullets_Arrow-Thin_Green_Right_02">
            <a:extLst>
              <a:ext uri="{FF2B5EF4-FFF2-40B4-BE49-F238E27FC236}">
                <a16:creationId xmlns:a16="http://schemas.microsoft.com/office/drawing/2014/main" id="{41847FFF-576D-4861-AA0E-7366ADBA4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4729163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6" name="Text Box 76">
            <a:extLst>
              <a:ext uri="{FF2B5EF4-FFF2-40B4-BE49-F238E27FC236}">
                <a16:creationId xmlns:a16="http://schemas.microsoft.com/office/drawing/2014/main" id="{5E2A4801-F7AD-4619-B9E8-D1126C349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18001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 b="1">
                <a:solidFill>
                  <a:srgbClr val="000000"/>
                </a:solidFill>
              </a:rPr>
              <a:t>Observar si existe información sobre:</a:t>
            </a:r>
            <a:endParaRPr lang="en-US" altLang="es-PR" sz="21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1615" name="Picture 77" descr="Bullet_Round_Diamond_Maggenta_02">
            <a:extLst>
              <a:ext uri="{FF2B5EF4-FFF2-40B4-BE49-F238E27FC236}">
                <a16:creationId xmlns:a16="http://schemas.microsoft.com/office/drawing/2014/main" id="{068C798D-A1A8-46F2-8C40-4AC63673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25145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8" name="Text Box 78">
            <a:extLst>
              <a:ext uri="{FF2B5EF4-FFF2-40B4-BE49-F238E27FC236}">
                <a16:creationId xmlns:a16="http://schemas.microsoft.com/office/drawing/2014/main" id="{EBD6D283-31B1-424D-8C93-6CFE09E72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556250"/>
            <a:ext cx="748506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 i="1">
                <a:solidFill>
                  <a:srgbClr val="000000"/>
                </a:solidFill>
                <a:latin typeface="Arial" panose="020B0604020202020204" pitchFamily="34" charset="0"/>
              </a:rPr>
              <a:t>los beneficios sobre la actividad física</a:t>
            </a:r>
            <a:endParaRPr lang="en-US" altLang="es-PR" sz="22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81617" name="Text Box 6">
            <a:extLst>
              <a:ext uri="{FF2B5EF4-FFF2-40B4-BE49-F238E27FC236}">
                <a16:creationId xmlns:a16="http://schemas.microsoft.com/office/drawing/2014/main" id="{F1EFB660-2677-4D13-93F8-38EAFBEF2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8642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b="1" i="1">
                <a:latin typeface="Times New Roman" panose="02020603050405020304" pitchFamily="18" charset="0"/>
              </a:rPr>
              <a:t>NOTA</a:t>
            </a:r>
            <a:r>
              <a:rPr lang="es-ES" altLang="es-PR" sz="1200" b="1">
                <a:latin typeface="Times New Roman" panose="02020603050405020304" pitchFamily="18" charset="0"/>
              </a:rPr>
              <a:t>.</a:t>
            </a:r>
            <a:r>
              <a:rPr lang="es-E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>
                <a:latin typeface="Times New Roman" panose="02020603050405020304" pitchFamily="18" charset="0"/>
              </a:rPr>
              <a:t>Adaptado de: </a:t>
            </a:r>
            <a:r>
              <a:rPr lang="en-US" altLang="es-PR" sz="1200" b="1" i="1">
                <a:latin typeface="Times New Roman" panose="02020603050405020304" pitchFamily="18" charset="0"/>
              </a:rPr>
              <a:t>Resource Manual for</a:t>
            </a:r>
            <a:r>
              <a:rPr lang="en-U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 b="1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s-PR" sz="1200">
                <a:latin typeface="Times New Roman" panose="02020603050405020304" pitchFamily="18" charset="0"/>
              </a:rPr>
              <a:t>. 9na. ed.; (p. 779), por American College of Sports Medicine, 2014, Philadelphia: Lippincott Williams &amp; Wilkins. Copyright 2014 por: American College of Sports Medicine</a:t>
            </a:r>
            <a:endParaRPr lang="en-US" altLang="es-PR" sz="3200">
              <a:latin typeface="Times New Roman" panose="02020603050405020304" pitchFamily="18" charset="0"/>
            </a:endParaRPr>
          </a:p>
        </p:txBody>
      </p:sp>
      <p:pic>
        <p:nvPicPr>
          <p:cNvPr id="281618" name="Picture 80" descr="01b">
            <a:extLst>
              <a:ext uri="{FF2B5EF4-FFF2-40B4-BE49-F238E27FC236}">
                <a16:creationId xmlns:a16="http://schemas.microsoft.com/office/drawing/2014/main" id="{F45B1B6D-87DA-4978-9F40-FC10E3AEC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584200"/>
            <a:ext cx="1211263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mb dir="vert"/>
    <p:sndAc>
      <p:stSnd>
        <p:snd r:embed="rId4" name="whoosh.wav"/>
      </p:stSnd>
    </p:sndAc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39" descr="Weiths_Back_Belved">
            <a:extLst>
              <a:ext uri="{FF2B5EF4-FFF2-40B4-BE49-F238E27FC236}">
                <a16:creationId xmlns:a16="http://schemas.microsoft.com/office/drawing/2014/main" id="{9885FE20-131F-42B3-B8CD-ECBAC5A0E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20256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997D4C-D292-47F8-94DE-0AD925AF9B6E}"/>
              </a:ext>
            </a:extLst>
          </p:cNvPr>
          <p:cNvSpPr>
            <a:spLocks/>
          </p:cNvSpPr>
          <p:nvPr/>
        </p:nvSpPr>
        <p:spPr bwMode="auto">
          <a:xfrm>
            <a:off x="2411413" y="1054100"/>
            <a:ext cx="665956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defRPr/>
            </a:pP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ANÁLISIS DE VALIDEZ:</a:t>
            </a:r>
            <a:b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Identificar Sitios-Web</a:t>
            </a:r>
            <a:b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Basados en Evidencia Científica</a:t>
            </a:r>
          </a:p>
        </p:txBody>
      </p:sp>
      <p:pic>
        <p:nvPicPr>
          <p:cNvPr id="283652" name="Picture 42" descr="Note_book_grass_cloud2_Edge_GALjpg">
            <a:extLst>
              <a:ext uri="{FF2B5EF4-FFF2-40B4-BE49-F238E27FC236}">
                <a16:creationId xmlns:a16="http://schemas.microsoft.com/office/drawing/2014/main" id="{019B4DFC-830E-4A12-B93B-9407E1E98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4076700"/>
            <a:ext cx="24479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3067" name="Text Box 43">
            <a:extLst>
              <a:ext uri="{FF2B5EF4-FFF2-40B4-BE49-F238E27FC236}">
                <a16:creationId xmlns:a16="http://schemas.microsoft.com/office/drawing/2014/main" id="{AD798CD3-BA19-435E-BE88-110F2E804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57563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Estrategias/recomendaciones - </a:t>
            </a:r>
            <a:r>
              <a:rPr lang="en-US" altLang="es-PR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Programa de ejercicio</a:t>
            </a:r>
            <a:r>
              <a:rPr lang="en-US" altLang="es-PR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</a:p>
        </p:txBody>
      </p:sp>
      <p:pic>
        <p:nvPicPr>
          <p:cNvPr id="283654" name="Picture 44" descr="Bullets_Arrow_Blue1_Right_03">
            <a:extLst>
              <a:ext uri="{FF2B5EF4-FFF2-40B4-BE49-F238E27FC236}">
                <a16:creationId xmlns:a16="http://schemas.microsoft.com/office/drawing/2014/main" id="{25BA0146-0B19-4BAD-A91F-873B0180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2900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3069" name="Text Box 45">
            <a:extLst>
              <a:ext uri="{FF2B5EF4-FFF2-40B4-BE49-F238E27FC236}">
                <a16:creationId xmlns:a16="http://schemas.microsoft.com/office/drawing/2014/main" id="{72BAA754-BDED-4615-BEBA-7116D03F6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5548313"/>
            <a:ext cx="74850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Programa de ejercicio individualizado</a:t>
            </a:r>
            <a:endParaRPr lang="en-US" altLang="es-PR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3656" name="Picture 46" descr="Bullets_Arrow-Thin_Green_Right_02">
            <a:extLst>
              <a:ext uri="{FF2B5EF4-FFF2-40B4-BE49-F238E27FC236}">
                <a16:creationId xmlns:a16="http://schemas.microsoft.com/office/drawing/2014/main" id="{0D9DDBE6-1DBE-413E-8B76-2F639A408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5581650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3071" name="Text Box 47">
            <a:extLst>
              <a:ext uri="{FF2B5EF4-FFF2-40B4-BE49-F238E27FC236}">
                <a16:creationId xmlns:a16="http://schemas.microsoft.com/office/drawing/2014/main" id="{7A90BBF7-629E-4251-B670-DC7CAC8B2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3810000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 b="1">
                <a:solidFill>
                  <a:srgbClr val="000000"/>
                </a:solidFill>
              </a:rPr>
              <a:t>Cotejar la presencia de los siguientes criterios:</a:t>
            </a:r>
            <a:endParaRPr lang="en-US" altLang="es-PR" sz="21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3658" name="Picture 48" descr="Bullet_Round_Diamond_Maggenta_02">
            <a:extLst>
              <a:ext uri="{FF2B5EF4-FFF2-40B4-BE49-F238E27FC236}">
                <a16:creationId xmlns:a16="http://schemas.microsoft.com/office/drawing/2014/main" id="{118738BC-670F-4E8D-B206-38A8E4C12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3881438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3073" name="Text Box 49">
            <a:extLst>
              <a:ext uri="{FF2B5EF4-FFF2-40B4-BE49-F238E27FC236}">
                <a16:creationId xmlns:a16="http://schemas.microsoft.com/office/drawing/2014/main" id="{855A01B6-6571-46C3-8BEF-A4934E86A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4725988"/>
            <a:ext cx="74850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Gráficas de actividad Física</a:t>
            </a:r>
            <a:endParaRPr lang="en-US" altLang="es-PR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3660" name="Picture 50" descr="Bullets_Arrow-Thin_Green_Right_02">
            <a:extLst>
              <a:ext uri="{FF2B5EF4-FFF2-40B4-BE49-F238E27FC236}">
                <a16:creationId xmlns:a16="http://schemas.microsoft.com/office/drawing/2014/main" id="{9606AC48-17F2-4C98-8611-74B3E1148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759325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3075" name="Text Box 51">
            <a:extLst>
              <a:ext uri="{FF2B5EF4-FFF2-40B4-BE49-F238E27FC236}">
                <a16:creationId xmlns:a16="http://schemas.microsoft.com/office/drawing/2014/main" id="{6D995403-731B-4536-BC51-C17D6577D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5119688"/>
            <a:ext cx="74850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Establecimiento de metas</a:t>
            </a:r>
            <a:endParaRPr lang="en-US" altLang="es-PR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3662" name="Picture 52" descr="Bullets_Arrow-Thin_Green_Right_02">
            <a:extLst>
              <a:ext uri="{FF2B5EF4-FFF2-40B4-BE49-F238E27FC236}">
                <a16:creationId xmlns:a16="http://schemas.microsoft.com/office/drawing/2014/main" id="{ECD8E5E6-984E-4268-BBAA-5FDAB053D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5153025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3077" name="Text Box 53">
            <a:extLst>
              <a:ext uri="{FF2B5EF4-FFF2-40B4-BE49-F238E27FC236}">
                <a16:creationId xmlns:a16="http://schemas.microsoft.com/office/drawing/2014/main" id="{35B780D3-1405-4830-81F4-D86CFC27B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4294188"/>
            <a:ext cx="74850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Seguimiento de actividad física</a:t>
            </a:r>
            <a:endParaRPr lang="en-US" altLang="es-PR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3664" name="Picture 54" descr="Bullets_Arrow-Thin_Green_Right_02">
            <a:extLst>
              <a:ext uri="{FF2B5EF4-FFF2-40B4-BE49-F238E27FC236}">
                <a16:creationId xmlns:a16="http://schemas.microsoft.com/office/drawing/2014/main" id="{C8735604-0FB2-4262-9667-5525D36A5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327525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665" name="Text Box 6">
            <a:extLst>
              <a:ext uri="{FF2B5EF4-FFF2-40B4-BE49-F238E27FC236}">
                <a16:creationId xmlns:a16="http://schemas.microsoft.com/office/drawing/2014/main" id="{DF9E9AAF-D0D0-4867-9C0B-8CCD1F36D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8642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b="1" i="1">
                <a:latin typeface="Times New Roman" panose="02020603050405020304" pitchFamily="18" charset="0"/>
              </a:rPr>
              <a:t>NOTA</a:t>
            </a:r>
            <a:r>
              <a:rPr lang="es-ES" altLang="es-PR" sz="1200" b="1">
                <a:latin typeface="Times New Roman" panose="02020603050405020304" pitchFamily="18" charset="0"/>
              </a:rPr>
              <a:t>.</a:t>
            </a:r>
            <a:r>
              <a:rPr lang="es-E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>
                <a:latin typeface="Times New Roman" panose="02020603050405020304" pitchFamily="18" charset="0"/>
              </a:rPr>
              <a:t>Adaptado de: </a:t>
            </a:r>
            <a:r>
              <a:rPr lang="en-US" altLang="es-PR" sz="1200" b="1" i="1">
                <a:latin typeface="Times New Roman" panose="02020603050405020304" pitchFamily="18" charset="0"/>
              </a:rPr>
              <a:t>Resource Manual for</a:t>
            </a:r>
            <a:r>
              <a:rPr lang="en-U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 b="1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s-PR" sz="1200">
                <a:latin typeface="Times New Roman" panose="02020603050405020304" pitchFamily="18" charset="0"/>
              </a:rPr>
              <a:t>. 9na. ed.; (p. 779), por American College of Sports Medicine, 2014, Philadelphia: Lippincott Williams &amp; Wilkins. Copyright 2014 por: American College of Sports Medicine</a:t>
            </a:r>
            <a:endParaRPr lang="en-US" altLang="es-PR" sz="32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4" descr="Web1">
            <a:extLst>
              <a:ext uri="{FF2B5EF4-FFF2-40B4-BE49-F238E27FC236}">
                <a16:creationId xmlns:a16="http://schemas.microsoft.com/office/drawing/2014/main" id="{58B4F892-E807-49B7-A0C8-CF0583D0C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7"/>
          <a:stretch>
            <a:fillRect/>
          </a:stretch>
        </p:blipFill>
        <p:spPr bwMode="auto">
          <a:xfrm>
            <a:off x="250825" y="476250"/>
            <a:ext cx="15001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BEC95A-D8EA-4E6C-81A6-05AC8EF7A9A7}"/>
              </a:ext>
            </a:extLst>
          </p:cNvPr>
          <p:cNvSpPr>
            <a:spLocks/>
          </p:cNvSpPr>
          <p:nvPr/>
        </p:nvSpPr>
        <p:spPr bwMode="auto">
          <a:xfrm>
            <a:off x="1908175" y="836613"/>
            <a:ext cx="69119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ANÁLISIS DE VALIDEZ: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Identificar Sitios-Web</a:t>
            </a:r>
            <a:b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Basados en Evidencia Científica</a:t>
            </a:r>
          </a:p>
        </p:txBody>
      </p:sp>
      <p:sp>
        <p:nvSpPr>
          <p:cNvPr id="1084422" name="Text Box 6">
            <a:extLst>
              <a:ext uri="{FF2B5EF4-FFF2-40B4-BE49-F238E27FC236}">
                <a16:creationId xmlns:a16="http://schemas.microsoft.com/office/drawing/2014/main" id="{7AAEA96C-1D8E-441E-A59B-DC59CA13E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28527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Estrategias/recomendaciones - </a:t>
            </a:r>
            <a:r>
              <a:rPr lang="en-US" altLang="es-PR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Programa de Ejercicio:</a:t>
            </a:r>
            <a:endParaRPr lang="en-US" altLang="es-PR" sz="25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85701" name="Picture 7" descr="Bullets_Arrow_Blue1_Right_03">
            <a:extLst>
              <a:ext uri="{FF2B5EF4-FFF2-40B4-BE49-F238E27FC236}">
                <a16:creationId xmlns:a16="http://schemas.microsoft.com/office/drawing/2014/main" id="{74051542-379E-42A3-A30D-2A64FF01F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924175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4424" name="Text Box 8">
            <a:extLst>
              <a:ext uri="{FF2B5EF4-FFF2-40B4-BE49-F238E27FC236}">
                <a16:creationId xmlns:a16="http://schemas.microsoft.com/office/drawing/2014/main" id="{0C5F2469-1EA3-4BB1-B9FC-F09C650B5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3817938"/>
            <a:ext cx="7773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Dispone de un plan de motivación adaptado a las necesidades del cliente:</a:t>
            </a:r>
            <a:endParaRPr lang="en-US" altLang="es-PR" sz="22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5703" name="Picture 9" descr="Bullets_Arrow-Thin_Green_Right_02">
            <a:extLst>
              <a:ext uri="{FF2B5EF4-FFF2-40B4-BE49-F238E27FC236}">
                <a16:creationId xmlns:a16="http://schemas.microsoft.com/office/drawing/2014/main" id="{502EDA50-84EE-4460-9863-1C6F89854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51275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4426" name="Text Box 10">
            <a:extLst>
              <a:ext uri="{FF2B5EF4-FFF2-40B4-BE49-F238E27FC236}">
                <a16:creationId xmlns:a16="http://schemas.microsoft.com/office/drawing/2014/main" id="{AAB993FD-EA0D-40A3-97A1-943F9B817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3355975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 b="1">
                <a:solidFill>
                  <a:srgbClr val="000000"/>
                </a:solidFill>
              </a:rPr>
              <a:t>Cotejar la presencia de los siguientes criterios:</a:t>
            </a:r>
            <a:endParaRPr lang="en-US" altLang="es-PR" sz="21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5705" name="Picture 11" descr="Bullet_Round_Diamond_Maggenta_02">
            <a:extLst>
              <a:ext uri="{FF2B5EF4-FFF2-40B4-BE49-F238E27FC236}">
                <a16:creationId xmlns:a16="http://schemas.microsoft.com/office/drawing/2014/main" id="{4EC6B9D0-F45E-477E-A11B-DF506C41F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3427413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4428" name="Text Box 12">
            <a:extLst>
              <a:ext uri="{FF2B5EF4-FFF2-40B4-BE49-F238E27FC236}">
                <a16:creationId xmlns:a16="http://schemas.microsoft.com/office/drawing/2014/main" id="{3AC81259-EFD4-4E00-B5A4-7B6B3EF73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4503738"/>
            <a:ext cx="7270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Calibri" panose="020F0502020204030204" pitchFamily="34" charset="0"/>
              </a:rPr>
              <a:t>Equilibrio en la toma de decisiones</a:t>
            </a:r>
            <a:endParaRPr lang="en-US" altLang="es-PR" sz="220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5707" name="Picture 13" descr="Bullet_Square_Belved_Red1_02">
            <a:extLst>
              <a:ext uri="{FF2B5EF4-FFF2-40B4-BE49-F238E27FC236}">
                <a16:creationId xmlns:a16="http://schemas.microsoft.com/office/drawing/2014/main" id="{B012A3DC-82FC-478E-8F14-F39E779E0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606925"/>
            <a:ext cx="184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4430" name="Text Box 14">
            <a:extLst>
              <a:ext uri="{FF2B5EF4-FFF2-40B4-BE49-F238E27FC236}">
                <a16:creationId xmlns:a16="http://schemas.microsoft.com/office/drawing/2014/main" id="{10A13A41-3B8B-4586-B26B-ECBAC2F8F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4897438"/>
            <a:ext cx="7270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Calibri" panose="020F0502020204030204" pitchFamily="34" charset="0"/>
              </a:rPr>
              <a:t>Auto-eficacia</a:t>
            </a:r>
            <a:endParaRPr lang="en-US" altLang="es-PR" sz="220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5709" name="Picture 15" descr="Bullet_Square_Belved_Red1_02">
            <a:extLst>
              <a:ext uri="{FF2B5EF4-FFF2-40B4-BE49-F238E27FC236}">
                <a16:creationId xmlns:a16="http://schemas.microsoft.com/office/drawing/2014/main" id="{B868C2C5-4128-4D29-82CD-C945634E4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000625"/>
            <a:ext cx="184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4432" name="Text Box 16">
            <a:extLst>
              <a:ext uri="{FF2B5EF4-FFF2-40B4-BE49-F238E27FC236}">
                <a16:creationId xmlns:a16="http://schemas.microsoft.com/office/drawing/2014/main" id="{8A83AEB8-6A6C-4DAE-8A71-7A291CB5A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5295900"/>
            <a:ext cx="7270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Calibri" panose="020F0502020204030204" pitchFamily="34" charset="0"/>
              </a:rPr>
              <a:t>Otros constructos psicológicos:</a:t>
            </a:r>
            <a:endParaRPr lang="en-US" altLang="es-PR" sz="220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5711" name="Picture 17" descr="Bullet_Square_Belved_Red1_02">
            <a:extLst>
              <a:ext uri="{FF2B5EF4-FFF2-40B4-BE49-F238E27FC236}">
                <a16:creationId xmlns:a16="http://schemas.microsoft.com/office/drawing/2014/main" id="{344C4CC6-C020-41EC-86B6-D8EF507D8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5399088"/>
            <a:ext cx="184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4434" name="Text Box 18">
            <a:extLst>
              <a:ext uri="{FF2B5EF4-FFF2-40B4-BE49-F238E27FC236}">
                <a16:creationId xmlns:a16="http://schemas.microsoft.com/office/drawing/2014/main" id="{4266D62E-214B-406E-86EB-A94750518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618163"/>
            <a:ext cx="727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000" b="1" i="1">
                <a:solidFill>
                  <a:srgbClr val="000000"/>
                </a:solidFill>
                <a:latin typeface="Tahoma" panose="020B0604030504040204" pitchFamily="34" charset="0"/>
              </a:rPr>
              <a:t>disponen de retrocomunicación a clientes</a:t>
            </a:r>
            <a:endParaRPr lang="en-US" altLang="es-PR" sz="200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85713" name="Text Box 6">
            <a:extLst>
              <a:ext uri="{FF2B5EF4-FFF2-40B4-BE49-F238E27FC236}">
                <a16:creationId xmlns:a16="http://schemas.microsoft.com/office/drawing/2014/main" id="{0BA35C38-0AE4-4BFE-9B37-7F628C639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8642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b="1" i="1">
                <a:latin typeface="Times New Roman" panose="02020603050405020304" pitchFamily="18" charset="0"/>
              </a:rPr>
              <a:t>NOTA</a:t>
            </a:r>
            <a:r>
              <a:rPr lang="es-ES" altLang="es-PR" sz="1200" b="1">
                <a:latin typeface="Times New Roman" panose="02020603050405020304" pitchFamily="18" charset="0"/>
              </a:rPr>
              <a:t>.</a:t>
            </a:r>
            <a:r>
              <a:rPr lang="es-E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>
                <a:latin typeface="Times New Roman" panose="02020603050405020304" pitchFamily="18" charset="0"/>
              </a:rPr>
              <a:t>Adaptado de: </a:t>
            </a:r>
            <a:r>
              <a:rPr lang="en-US" altLang="es-PR" sz="1200" b="1" i="1">
                <a:latin typeface="Times New Roman" panose="02020603050405020304" pitchFamily="18" charset="0"/>
              </a:rPr>
              <a:t>Resource Manual for</a:t>
            </a:r>
            <a:r>
              <a:rPr lang="en-U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 b="1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s-PR" sz="1200">
                <a:latin typeface="Times New Roman" panose="02020603050405020304" pitchFamily="18" charset="0"/>
              </a:rPr>
              <a:t>. 9na. ed.; (p. 779), por American College of Sports Medicine, 2014, Philadelphia: Lippincott Williams &amp; Wilkins. Copyright 2014 por: American College of Sports Medicine</a:t>
            </a:r>
            <a:endParaRPr lang="en-US" altLang="es-PR" sz="32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d"/>
    <p:sndAc>
      <p:stSnd>
        <p:snd r:embed="rId4" name="whoosh.wav"/>
      </p:stSnd>
    </p:sndAc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Recursos_Casas_y_Distr_01">
            <a:extLst>
              <a:ext uri="{FF2B5EF4-FFF2-40B4-BE49-F238E27FC236}">
                <a16:creationId xmlns:a16="http://schemas.microsoft.com/office/drawing/2014/main" id="{2F4B3F61-432F-4646-BAFE-BD0A909B9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29508</TotalTime>
  <Words>3698</Words>
  <Application>Microsoft Office PowerPoint</Application>
  <PresentationFormat>On-screen Show (4:3)</PresentationFormat>
  <Paragraphs>514</Paragraphs>
  <Slides>135</Slides>
  <Notes>134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45" baseType="lpstr">
      <vt:lpstr>Arial</vt:lpstr>
      <vt:lpstr>Arial Black</vt:lpstr>
      <vt:lpstr>Arial Narrow</vt:lpstr>
      <vt:lpstr>Calibri</vt:lpstr>
      <vt:lpstr>Georgia</vt:lpstr>
      <vt:lpstr>Tahoma</vt:lpstr>
      <vt:lpstr>Times New Roman</vt:lpstr>
      <vt:lpstr>Trebuchet MS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 Corsino</cp:lastModifiedBy>
  <cp:revision>2907</cp:revision>
  <cp:lastPrinted>2012-03-26T19:37:01Z</cp:lastPrinted>
  <dcterms:created xsi:type="dcterms:W3CDTF">2012-03-25T21:01:47Z</dcterms:created>
  <dcterms:modified xsi:type="dcterms:W3CDTF">2023-03-06T16:15:28Z</dcterms:modified>
</cp:coreProperties>
</file>