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ppt/tags/tag113.xml" ContentType="application/vnd.openxmlformats-officedocument.presentationml.tags+xml"/>
  <Override PartName="/ppt/notesSlides/notesSlide112.xml" ContentType="application/vnd.openxmlformats-officedocument.presentationml.notesSlide+xml"/>
  <Override PartName="/ppt/tags/tag114.xml" ContentType="application/vnd.openxmlformats-officedocument.presentationml.tags+xml"/>
  <Override PartName="/ppt/notesSlides/notesSlide113.xml" ContentType="application/vnd.openxmlformats-officedocument.presentationml.notesSlide+xml"/>
  <Override PartName="/ppt/tags/tag115.xml" ContentType="application/vnd.openxmlformats-officedocument.presentationml.tags+xml"/>
  <Override PartName="/ppt/notesSlides/notesSlide114.xml" ContentType="application/vnd.openxmlformats-officedocument.presentationml.notesSlide+xml"/>
  <Override PartName="/ppt/tags/tag116.xml" ContentType="application/vnd.openxmlformats-officedocument.presentationml.tags+xml"/>
  <Override PartName="/ppt/notesSlides/notesSlide115.xml" ContentType="application/vnd.openxmlformats-officedocument.presentationml.notesSlide+xml"/>
  <Override PartName="/ppt/tags/tag117.xml" ContentType="application/vnd.openxmlformats-officedocument.presentationml.tags+xml"/>
  <Override PartName="/ppt/notesSlides/notesSlide116.xml" ContentType="application/vnd.openxmlformats-officedocument.presentationml.notesSlide+xml"/>
  <Override PartName="/ppt/tags/tag118.xml" ContentType="application/vnd.openxmlformats-officedocument.presentationml.tags+xml"/>
  <Override PartName="/ppt/notesSlides/notesSlide117.xml" ContentType="application/vnd.openxmlformats-officedocument.presentationml.notesSlide+xml"/>
  <Override PartName="/ppt/tags/tag119.xml" ContentType="application/vnd.openxmlformats-officedocument.presentationml.tags+xml"/>
  <Override PartName="/ppt/notesSlides/notesSlide118.xml" ContentType="application/vnd.openxmlformats-officedocument.presentationml.notesSlide+xml"/>
  <Override PartName="/ppt/tags/tag120.xml" ContentType="application/vnd.openxmlformats-officedocument.presentationml.tags+xml"/>
  <Override PartName="/ppt/notesSlides/notesSlide119.xml" ContentType="application/vnd.openxmlformats-officedocument.presentationml.notesSlide+xml"/>
  <Override PartName="/ppt/tags/tag121.xml" ContentType="application/vnd.openxmlformats-officedocument.presentationml.tags+xml"/>
  <Override PartName="/ppt/notesSlides/notesSlide120.xml" ContentType="application/vnd.openxmlformats-officedocument.presentationml.notesSlide+xml"/>
  <Override PartName="/ppt/tags/tag122.xml" ContentType="application/vnd.openxmlformats-officedocument.presentationml.tags+xml"/>
  <Override PartName="/ppt/notesSlides/notesSlide121.xml" ContentType="application/vnd.openxmlformats-officedocument.presentationml.notesSlide+xml"/>
  <Override PartName="/ppt/tags/tag123.xml" ContentType="application/vnd.openxmlformats-officedocument.presentationml.tags+xml"/>
  <Override PartName="/ppt/notesSlides/notesSlide122.xml" ContentType="application/vnd.openxmlformats-officedocument.presentationml.notesSlide+xml"/>
  <Override PartName="/ppt/tags/tag124.xml" ContentType="application/vnd.openxmlformats-officedocument.presentationml.tags+xml"/>
  <Override PartName="/ppt/notesSlides/notesSlide123.xml" ContentType="application/vnd.openxmlformats-officedocument.presentationml.notesSlide+xml"/>
  <Override PartName="/ppt/tags/tag125.xml" ContentType="application/vnd.openxmlformats-officedocument.presentationml.tags+xml"/>
  <Override PartName="/ppt/notesSlides/notesSlide124.xml" ContentType="application/vnd.openxmlformats-officedocument.presentationml.notesSlide+xml"/>
  <Override PartName="/ppt/tags/tag126.xml" ContentType="application/vnd.openxmlformats-officedocument.presentationml.tags+xml"/>
  <Override PartName="/ppt/notesSlides/notesSlide125.xml" ContentType="application/vnd.openxmlformats-officedocument.presentationml.notesSlide+xml"/>
  <Override PartName="/ppt/tags/tag127.xml" ContentType="application/vnd.openxmlformats-officedocument.presentationml.tags+xml"/>
  <Override PartName="/ppt/notesSlides/notesSlide126.xml" ContentType="application/vnd.openxmlformats-officedocument.presentationml.notesSlide+xml"/>
  <Override PartName="/ppt/tags/tag128.xml" ContentType="application/vnd.openxmlformats-officedocument.presentationml.tags+xml"/>
  <Override PartName="/ppt/notesSlides/notesSlide127.xml" ContentType="application/vnd.openxmlformats-officedocument.presentationml.notesSlide+xml"/>
  <Override PartName="/ppt/tags/tag129.xml" ContentType="application/vnd.openxmlformats-officedocument.presentationml.tags+xml"/>
  <Override PartName="/ppt/notesSlides/notesSlide128.xml" ContentType="application/vnd.openxmlformats-officedocument.presentationml.notesSlide+xml"/>
  <Override PartName="/ppt/tags/tag130.xml" ContentType="application/vnd.openxmlformats-officedocument.presentationml.tags+xml"/>
  <Override PartName="/ppt/notesSlides/notesSlide129.xml" ContentType="application/vnd.openxmlformats-officedocument.presentationml.notesSlide+xml"/>
  <Override PartName="/ppt/tags/tag131.xml" ContentType="application/vnd.openxmlformats-officedocument.presentationml.tags+xml"/>
  <Override PartName="/ppt/notesSlides/notesSlide130.xml" ContentType="application/vnd.openxmlformats-officedocument.presentationml.notesSlide+xml"/>
  <Override PartName="/ppt/tags/tag132.xml" ContentType="application/vnd.openxmlformats-officedocument.presentationml.tags+xml"/>
  <Override PartName="/ppt/notesSlides/notesSlide131.xml" ContentType="application/vnd.openxmlformats-officedocument.presentationml.notesSlide+xml"/>
  <Override PartName="/ppt/tags/tag133.xml" ContentType="application/vnd.openxmlformats-officedocument.presentationml.tags+xml"/>
  <Override PartName="/ppt/notesSlides/notesSlide132.xml" ContentType="application/vnd.openxmlformats-officedocument.presentationml.notesSlide+xml"/>
  <Override PartName="/ppt/tags/tag134.xml" ContentType="application/vnd.openxmlformats-officedocument.presentationml.tags+xml"/>
  <Override PartName="/ppt/notesSlides/notesSlide133.xml" ContentType="application/vnd.openxmlformats-officedocument.presentationml.notesSlide+xml"/>
  <Override PartName="/ppt/tags/tag135.xml" ContentType="application/vnd.openxmlformats-officedocument.presentationml.tags+xml"/>
  <Override PartName="/ppt/notesSlides/notesSlide134.xml" ContentType="application/vnd.openxmlformats-officedocument.presentationml.notesSlide+xml"/>
  <Override PartName="/ppt/tags/tag136.xml" ContentType="application/vnd.openxmlformats-officedocument.presentationml.tags+xml"/>
  <Override PartName="/ppt/notesSlides/notesSlide135.xml" ContentType="application/vnd.openxmlformats-officedocument.presentationml.notesSlide+xml"/>
  <Override PartName="/ppt/tags/tag137.xml" ContentType="application/vnd.openxmlformats-officedocument.presentationml.tags+xml"/>
  <Override PartName="/ppt/notesSlides/notesSlide136.xml" ContentType="application/vnd.openxmlformats-officedocument.presentationml.notesSlide+xml"/>
  <Override PartName="/ppt/tags/tag138.xml" ContentType="application/vnd.openxmlformats-officedocument.presentationml.tags+xml"/>
  <Override PartName="/ppt/notesSlides/notesSlide137.xml" ContentType="application/vnd.openxmlformats-officedocument.presentationml.notesSlide+xml"/>
  <Override PartName="/ppt/tags/tag139.xml" ContentType="application/vnd.openxmlformats-officedocument.presentationml.tags+xml"/>
  <Override PartName="/ppt/notesSlides/notesSlide138.xml" ContentType="application/vnd.openxmlformats-officedocument.presentationml.notesSlide+xml"/>
  <Override PartName="/ppt/tags/tag140.xml" ContentType="application/vnd.openxmlformats-officedocument.presentationml.tags+xml"/>
  <Override PartName="/ppt/notesSlides/notesSlide139.xml" ContentType="application/vnd.openxmlformats-officedocument.presentationml.notesSlide+xml"/>
  <Override PartName="/ppt/tags/tag141.xml" ContentType="application/vnd.openxmlformats-officedocument.presentationml.tags+xml"/>
  <Override PartName="/ppt/notesSlides/notesSlide140.xml" ContentType="application/vnd.openxmlformats-officedocument.presentationml.notesSlide+xml"/>
  <Override PartName="/ppt/tags/tag142.xml" ContentType="application/vnd.openxmlformats-officedocument.presentationml.tags+xml"/>
  <Override PartName="/ppt/notesSlides/notesSlide141.xml" ContentType="application/vnd.openxmlformats-officedocument.presentationml.notesSlide+xml"/>
  <Override PartName="/ppt/tags/tag143.xml" ContentType="application/vnd.openxmlformats-officedocument.presentationml.tags+xml"/>
  <Override PartName="/ppt/notesSlides/notesSlide142.xml" ContentType="application/vnd.openxmlformats-officedocument.presentationml.notesSlide+xml"/>
  <Override PartName="/ppt/tags/tag144.xml" ContentType="application/vnd.openxmlformats-officedocument.presentationml.tags+xml"/>
  <Override PartName="/ppt/notesSlides/notesSlide143.xml" ContentType="application/vnd.openxmlformats-officedocument.presentationml.notesSlide+xml"/>
  <Override PartName="/ppt/tags/tag145.xml" ContentType="application/vnd.openxmlformats-officedocument.presentationml.tags+xml"/>
  <Override PartName="/ppt/notesSlides/notesSlide144.xml" ContentType="application/vnd.openxmlformats-officedocument.presentationml.notesSlide+xml"/>
  <Override PartName="/ppt/tags/tag146.xml" ContentType="application/vnd.openxmlformats-officedocument.presentationml.tags+xml"/>
  <Override PartName="/ppt/notesSlides/notesSlide145.xml" ContentType="application/vnd.openxmlformats-officedocument.presentationml.notesSlide+xml"/>
  <Override PartName="/ppt/tags/tag147.xml" ContentType="application/vnd.openxmlformats-officedocument.presentationml.tags+xml"/>
  <Override PartName="/ppt/notesSlides/notesSlide146.xml" ContentType="application/vnd.openxmlformats-officedocument.presentationml.notesSlide+xml"/>
  <Override PartName="/ppt/tags/tag148.xml" ContentType="application/vnd.openxmlformats-officedocument.presentationml.tags+xml"/>
  <Override PartName="/ppt/notesSlides/notesSlide147.xml" ContentType="application/vnd.openxmlformats-officedocument.presentationml.notesSlide+xml"/>
  <Override PartName="/ppt/tags/tag149.xml" ContentType="application/vnd.openxmlformats-officedocument.presentationml.tags+xml"/>
  <Override PartName="/ppt/notesSlides/notesSlide148.xml" ContentType="application/vnd.openxmlformats-officedocument.presentationml.notesSlide+xml"/>
  <Override PartName="/ppt/tags/tag150.xml" ContentType="application/vnd.openxmlformats-officedocument.presentationml.tags+xml"/>
  <Override PartName="/ppt/notesSlides/notesSlide149.xml" ContentType="application/vnd.openxmlformats-officedocument.presentationml.notesSlide+xml"/>
  <Override PartName="/ppt/tags/tag151.xml" ContentType="application/vnd.openxmlformats-officedocument.presentationml.tags+xml"/>
  <Override PartName="/ppt/notesSlides/notesSlide150.xml" ContentType="application/vnd.openxmlformats-officedocument.presentationml.notesSlide+xml"/>
  <Override PartName="/ppt/tags/tag152.xml" ContentType="application/vnd.openxmlformats-officedocument.presentationml.tags+xml"/>
  <Override PartName="/ppt/notesSlides/notesSlide151.xml" ContentType="application/vnd.openxmlformats-officedocument.presentationml.notesSlide+xml"/>
  <Override PartName="/ppt/tags/tag153.xml" ContentType="application/vnd.openxmlformats-officedocument.presentationml.tags+xml"/>
  <Override PartName="/ppt/notesSlides/notesSlide152.xml" ContentType="application/vnd.openxmlformats-officedocument.presentationml.notesSlide+xml"/>
  <Override PartName="/ppt/tags/tag154.xml" ContentType="application/vnd.openxmlformats-officedocument.presentationml.tags+xml"/>
  <Override PartName="/ppt/notesSlides/notesSlide153.xml" ContentType="application/vnd.openxmlformats-officedocument.presentationml.notesSlide+xml"/>
  <Override PartName="/ppt/tags/tag155.xml" ContentType="application/vnd.openxmlformats-officedocument.presentationml.tags+xml"/>
  <Override PartName="/ppt/notesSlides/notesSlide154.xml" ContentType="application/vnd.openxmlformats-officedocument.presentationml.notesSlide+xml"/>
  <Override PartName="/ppt/tags/tag156.xml" ContentType="application/vnd.openxmlformats-officedocument.presentationml.tags+xml"/>
  <Override PartName="/ppt/notesSlides/notesSlide155.xml" ContentType="application/vnd.openxmlformats-officedocument.presentationml.notesSlide+xml"/>
  <Override PartName="/ppt/tags/tag157.xml" ContentType="application/vnd.openxmlformats-officedocument.presentationml.tags+xml"/>
  <Override PartName="/ppt/notesSlides/notesSlide156.xml" ContentType="application/vnd.openxmlformats-officedocument.presentationml.notesSlide+xml"/>
  <Override PartName="/ppt/tags/tag158.xml" ContentType="application/vnd.openxmlformats-officedocument.presentationml.tags+xml"/>
  <Override PartName="/ppt/notesSlides/notesSlide1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9"/>
  </p:notesMasterIdLst>
  <p:handoutMasterIdLst>
    <p:handoutMasterId r:id="rId160"/>
  </p:handoutMasterIdLst>
  <p:sldIdLst>
    <p:sldId id="256" r:id="rId2"/>
    <p:sldId id="1024" r:id="rId3"/>
    <p:sldId id="1056" r:id="rId4"/>
    <p:sldId id="1155" r:id="rId5"/>
    <p:sldId id="1156" r:id="rId6"/>
    <p:sldId id="1157" r:id="rId7"/>
    <p:sldId id="1158" r:id="rId8"/>
    <p:sldId id="1159" r:id="rId9"/>
    <p:sldId id="1161" r:id="rId10"/>
    <p:sldId id="1160" r:id="rId11"/>
    <p:sldId id="1162" r:id="rId12"/>
    <p:sldId id="1163" r:id="rId13"/>
    <p:sldId id="1168" r:id="rId14"/>
    <p:sldId id="1167" r:id="rId15"/>
    <p:sldId id="1170" r:id="rId16"/>
    <p:sldId id="1169" r:id="rId17"/>
    <p:sldId id="1166" r:id="rId18"/>
    <p:sldId id="1164" r:id="rId19"/>
    <p:sldId id="1165" r:id="rId20"/>
    <p:sldId id="1049" r:id="rId21"/>
    <p:sldId id="1054" r:id="rId22"/>
    <p:sldId id="1153" r:id="rId23"/>
    <p:sldId id="1171" r:id="rId24"/>
    <p:sldId id="1088" r:id="rId25"/>
    <p:sldId id="1090" r:id="rId26"/>
    <p:sldId id="1089" r:id="rId27"/>
    <p:sldId id="1139" r:id="rId28"/>
    <p:sldId id="1092" r:id="rId29"/>
    <p:sldId id="1172" r:id="rId30"/>
    <p:sldId id="1103" r:id="rId31"/>
    <p:sldId id="1173" r:id="rId32"/>
    <p:sldId id="1175" r:id="rId33"/>
    <p:sldId id="1253" r:id="rId34"/>
    <p:sldId id="1254" r:id="rId35"/>
    <p:sldId id="1151" r:id="rId36"/>
    <p:sldId id="1130" r:id="rId37"/>
    <p:sldId id="1252" r:id="rId38"/>
    <p:sldId id="1116" r:id="rId39"/>
    <p:sldId id="1131" r:id="rId40"/>
    <p:sldId id="1174" r:id="rId41"/>
    <p:sldId id="1180" r:id="rId42"/>
    <p:sldId id="1257" r:id="rId43"/>
    <p:sldId id="1260" r:id="rId44"/>
    <p:sldId id="1261" r:id="rId45"/>
    <p:sldId id="1117" r:id="rId46"/>
    <p:sldId id="1111" r:id="rId47"/>
    <p:sldId id="1144" r:id="rId48"/>
    <p:sldId id="1142" r:id="rId49"/>
    <p:sldId id="1143" r:id="rId50"/>
    <p:sldId id="1148" r:id="rId51"/>
    <p:sldId id="1184" r:id="rId52"/>
    <p:sldId id="1185" r:id="rId53"/>
    <p:sldId id="1149" r:id="rId54"/>
    <p:sldId id="1069" r:id="rId55"/>
    <p:sldId id="1095" r:id="rId56"/>
    <p:sldId id="1182" r:id="rId57"/>
    <p:sldId id="1135" r:id="rId58"/>
    <p:sldId id="1258" r:id="rId59"/>
    <p:sldId id="1259" r:id="rId60"/>
    <p:sldId id="1186" r:id="rId61"/>
    <p:sldId id="1181" r:id="rId62"/>
    <p:sldId id="1187" r:id="rId63"/>
    <p:sldId id="1188" r:id="rId64"/>
    <p:sldId id="1189" r:id="rId65"/>
    <p:sldId id="1193" r:id="rId66"/>
    <p:sldId id="1190" r:id="rId67"/>
    <p:sldId id="1194" r:id="rId68"/>
    <p:sldId id="1196" r:id="rId69"/>
    <p:sldId id="1195" r:id="rId70"/>
    <p:sldId id="1197" r:id="rId71"/>
    <p:sldId id="1198" r:id="rId72"/>
    <p:sldId id="1200" r:id="rId73"/>
    <p:sldId id="1201" r:id="rId74"/>
    <p:sldId id="1202" r:id="rId75"/>
    <p:sldId id="1203" r:id="rId76"/>
    <p:sldId id="1205" r:id="rId77"/>
    <p:sldId id="1207" r:id="rId78"/>
    <p:sldId id="1208" r:id="rId79"/>
    <p:sldId id="1209" r:id="rId80"/>
    <p:sldId id="1210" r:id="rId81"/>
    <p:sldId id="1211" r:id="rId82"/>
    <p:sldId id="1212" r:id="rId83"/>
    <p:sldId id="1213" r:id="rId84"/>
    <p:sldId id="1214" r:id="rId85"/>
    <p:sldId id="1215" r:id="rId86"/>
    <p:sldId id="1216" r:id="rId87"/>
    <p:sldId id="1206" r:id="rId88"/>
    <p:sldId id="1217" r:id="rId89"/>
    <p:sldId id="1204" r:id="rId90"/>
    <p:sldId id="1218" r:id="rId91"/>
    <p:sldId id="1219" r:id="rId92"/>
    <p:sldId id="1199" r:id="rId93"/>
    <p:sldId id="1191" r:id="rId94"/>
    <p:sldId id="1220" r:id="rId95"/>
    <p:sldId id="1221" r:id="rId96"/>
    <p:sldId id="1192" r:id="rId97"/>
    <p:sldId id="1183" r:id="rId98"/>
    <p:sldId id="1222" r:id="rId99"/>
    <p:sldId id="1223" r:id="rId100"/>
    <p:sldId id="1224" r:id="rId101"/>
    <p:sldId id="1225" r:id="rId102"/>
    <p:sldId id="1226" r:id="rId103"/>
    <p:sldId id="1227" r:id="rId104"/>
    <p:sldId id="1228" r:id="rId105"/>
    <p:sldId id="1229" r:id="rId106"/>
    <p:sldId id="1230" r:id="rId107"/>
    <p:sldId id="1231" r:id="rId108"/>
    <p:sldId id="1233" r:id="rId109"/>
    <p:sldId id="1235" r:id="rId110"/>
    <p:sldId id="1236" r:id="rId111"/>
    <p:sldId id="1234" r:id="rId112"/>
    <p:sldId id="1232" r:id="rId113"/>
    <p:sldId id="1237" r:id="rId114"/>
    <p:sldId id="1238" r:id="rId115"/>
    <p:sldId id="1239" r:id="rId116"/>
    <p:sldId id="1241" r:id="rId117"/>
    <p:sldId id="1242" r:id="rId118"/>
    <p:sldId id="1240" r:id="rId119"/>
    <p:sldId id="1243" r:id="rId120"/>
    <p:sldId id="1245" r:id="rId121"/>
    <p:sldId id="1246" r:id="rId122"/>
    <p:sldId id="1244" r:id="rId123"/>
    <p:sldId id="1247" r:id="rId124"/>
    <p:sldId id="1248" r:id="rId125"/>
    <p:sldId id="1249" r:id="rId126"/>
    <p:sldId id="1251" r:id="rId127"/>
    <p:sldId id="1263" r:id="rId128"/>
    <p:sldId id="1262" r:id="rId129"/>
    <p:sldId id="1264" r:id="rId130"/>
    <p:sldId id="1255" r:id="rId131"/>
    <p:sldId id="1256" r:id="rId132"/>
    <p:sldId id="1265" r:id="rId133"/>
    <p:sldId id="1057" r:id="rId134"/>
    <p:sldId id="1146" r:id="rId135"/>
    <p:sldId id="1082" r:id="rId136"/>
    <p:sldId id="1093" r:id="rId137"/>
    <p:sldId id="1075" r:id="rId138"/>
    <p:sldId id="1106" r:id="rId139"/>
    <p:sldId id="1107" r:id="rId140"/>
    <p:sldId id="1118" r:id="rId141"/>
    <p:sldId id="1129" r:id="rId142"/>
    <p:sldId id="1128" r:id="rId143"/>
    <p:sldId id="1046" r:id="rId144"/>
    <p:sldId id="1119" r:id="rId145"/>
    <p:sldId id="1083" r:id="rId146"/>
    <p:sldId id="1085" r:id="rId147"/>
    <p:sldId id="1084" r:id="rId148"/>
    <p:sldId id="1150" r:id="rId149"/>
    <p:sldId id="1087" r:id="rId150"/>
    <p:sldId id="1086" r:id="rId151"/>
    <p:sldId id="1078" r:id="rId152"/>
    <p:sldId id="1147" r:id="rId153"/>
    <p:sldId id="1048" r:id="rId154"/>
    <p:sldId id="1058" r:id="rId155"/>
    <p:sldId id="1060" r:id="rId156"/>
    <p:sldId id="1050" r:id="rId157"/>
    <p:sldId id="999" r:id="rId158"/>
  </p:sldIdLst>
  <p:sldSz cx="9144000" cy="6858000" type="screen4x3"/>
  <p:notesSz cx="6985000" cy="9283700"/>
  <p:custDataLst>
    <p:tags r:id="rId161"/>
  </p:custDataLst>
  <p:defaultTextStyle>
    <a:defPPr>
      <a:defRPr lang="en-US"/>
    </a:defPPr>
    <a:lvl1pPr algn="l" rtl="0" eaLnBrk="0" fontAlgn="base" hangingPunct="0">
      <a:spcBef>
        <a:spcPct val="0"/>
      </a:spcBef>
      <a:spcAft>
        <a:spcPct val="0"/>
      </a:spcAft>
      <a:defRPr sz="2000" b="1"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Georgia" panose="02040502050405020303" pitchFamily="18" charset="0"/>
        <a:ea typeface="+mn-ea"/>
        <a:cs typeface="+mn-cs"/>
      </a:defRPr>
    </a:lvl5pPr>
    <a:lvl6pPr marL="2286000" algn="l" defTabSz="914400" rtl="0" eaLnBrk="1" latinLnBrk="0" hangingPunct="1">
      <a:defRPr sz="2000" b="1" kern="1200">
        <a:solidFill>
          <a:schemeClr val="tx1"/>
        </a:solidFill>
        <a:latin typeface="Georgia" panose="02040502050405020303" pitchFamily="18" charset="0"/>
        <a:ea typeface="+mn-ea"/>
        <a:cs typeface="+mn-cs"/>
      </a:defRPr>
    </a:lvl6pPr>
    <a:lvl7pPr marL="2743200" algn="l" defTabSz="914400" rtl="0" eaLnBrk="1" latinLnBrk="0" hangingPunct="1">
      <a:defRPr sz="2000" b="1" kern="1200">
        <a:solidFill>
          <a:schemeClr val="tx1"/>
        </a:solidFill>
        <a:latin typeface="Georgia" panose="02040502050405020303" pitchFamily="18" charset="0"/>
        <a:ea typeface="+mn-ea"/>
        <a:cs typeface="+mn-cs"/>
      </a:defRPr>
    </a:lvl7pPr>
    <a:lvl8pPr marL="3200400" algn="l" defTabSz="914400" rtl="0" eaLnBrk="1" latinLnBrk="0" hangingPunct="1">
      <a:defRPr sz="2000" b="1" kern="1200">
        <a:solidFill>
          <a:schemeClr val="tx1"/>
        </a:solidFill>
        <a:latin typeface="Georgia" panose="02040502050405020303" pitchFamily="18" charset="0"/>
        <a:ea typeface="+mn-ea"/>
        <a:cs typeface="+mn-cs"/>
      </a:defRPr>
    </a:lvl8pPr>
    <a:lvl9pPr marL="3657600" algn="l" defTabSz="914400" rtl="0" eaLnBrk="1" latinLnBrk="0" hangingPunct="1">
      <a:defRPr sz="2000" b="1" kern="1200">
        <a:solidFill>
          <a:schemeClr val="tx1"/>
        </a:solidFill>
        <a:latin typeface="Georgia" panose="020405020504050203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3C3C62"/>
    <a:srgbClr val="E6E6EF"/>
    <a:srgbClr val="99CCFF"/>
    <a:srgbClr val="FFFF00"/>
    <a:srgbClr val="00CC00"/>
    <a:srgbClr val="4848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96" autoAdjust="0"/>
    <p:restoredTop sz="94718" autoAdjust="0"/>
  </p:normalViewPr>
  <p:slideViewPr>
    <p:cSldViewPr>
      <p:cViewPr varScale="1">
        <p:scale>
          <a:sx n="65" d="100"/>
          <a:sy n="65" d="100"/>
        </p:scale>
        <p:origin x="1608"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7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handoutMaster" Target="handoutMasters/handoutMaster1.xml"/><Relationship Id="rId16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C24516-E3B8-4553-B799-E42BE574DDB0}"/>
              </a:ext>
            </a:extLst>
          </p:cNvPr>
          <p:cNvSpPr>
            <a:spLocks noGrp="1"/>
          </p:cNvSpPr>
          <p:nvPr>
            <p:ph type="hdr" sz="quarter"/>
          </p:nvPr>
        </p:nvSpPr>
        <p:spPr>
          <a:xfrm>
            <a:off x="0" y="0"/>
            <a:ext cx="3027363" cy="463550"/>
          </a:xfrm>
          <a:prstGeom prst="rect">
            <a:avLst/>
          </a:prstGeom>
        </p:spPr>
        <p:txBody>
          <a:bodyPr vert="horz" lIns="92958" tIns="46479" rIns="92958" bIns="46479" rtlCol="0"/>
          <a:lstStyle>
            <a:lvl1pPr algn="l" eaLnBrk="1" fontAlgn="auto" hangingPunct="1">
              <a:spcBef>
                <a:spcPts val="0"/>
              </a:spcBef>
              <a:spcAft>
                <a:spcPts val="0"/>
              </a:spcAft>
              <a:defRPr sz="1200" b="0">
                <a:latin typeface="+mn-lt"/>
              </a:defRPr>
            </a:lvl1pPr>
          </a:lstStyle>
          <a:p>
            <a:pPr>
              <a:defRPr/>
            </a:pPr>
            <a:endParaRPr lang="en-US"/>
          </a:p>
        </p:txBody>
      </p:sp>
      <p:sp>
        <p:nvSpPr>
          <p:cNvPr id="3" name="Date Placeholder 2">
            <a:extLst>
              <a:ext uri="{FF2B5EF4-FFF2-40B4-BE49-F238E27FC236}">
                <a16:creationId xmlns:a16="http://schemas.microsoft.com/office/drawing/2014/main" id="{4EF3BC9C-8C6F-4155-9CF5-33F3950C4F6B}"/>
              </a:ext>
            </a:extLst>
          </p:cNvPr>
          <p:cNvSpPr>
            <a:spLocks noGrp="1"/>
          </p:cNvSpPr>
          <p:nvPr>
            <p:ph type="dt" sz="quarter" idx="1"/>
          </p:nvPr>
        </p:nvSpPr>
        <p:spPr>
          <a:xfrm>
            <a:off x="3956050" y="0"/>
            <a:ext cx="3027363" cy="463550"/>
          </a:xfrm>
          <a:prstGeom prst="rect">
            <a:avLst/>
          </a:prstGeom>
        </p:spPr>
        <p:txBody>
          <a:bodyPr vert="horz" lIns="92958" tIns="46479" rIns="92958" bIns="46479" rtlCol="0"/>
          <a:lstStyle>
            <a:lvl1pPr algn="r" eaLnBrk="1" fontAlgn="auto" hangingPunct="1">
              <a:spcBef>
                <a:spcPts val="0"/>
              </a:spcBef>
              <a:spcAft>
                <a:spcPts val="0"/>
              </a:spcAft>
              <a:defRPr sz="1200" b="0">
                <a:latin typeface="+mn-lt"/>
              </a:defRPr>
            </a:lvl1pPr>
          </a:lstStyle>
          <a:p>
            <a:pPr>
              <a:defRPr/>
            </a:pPr>
            <a:fld id="{AF012C9A-E129-4064-9E6A-B91B5CAADF83}" type="datetimeFigureOut">
              <a:rPr lang="en-US"/>
              <a:pPr>
                <a:defRPr/>
              </a:pPr>
              <a:t>8/23/2023</a:t>
            </a:fld>
            <a:endParaRPr lang="en-US"/>
          </a:p>
        </p:txBody>
      </p:sp>
      <p:sp>
        <p:nvSpPr>
          <p:cNvPr id="4" name="Footer Placeholder 3">
            <a:extLst>
              <a:ext uri="{FF2B5EF4-FFF2-40B4-BE49-F238E27FC236}">
                <a16:creationId xmlns:a16="http://schemas.microsoft.com/office/drawing/2014/main" id="{0274C23F-5038-4D10-9BB2-178D139B00D1}"/>
              </a:ext>
            </a:extLst>
          </p:cNvPr>
          <p:cNvSpPr>
            <a:spLocks noGrp="1"/>
          </p:cNvSpPr>
          <p:nvPr>
            <p:ph type="ftr" sz="quarter" idx="2"/>
          </p:nvPr>
        </p:nvSpPr>
        <p:spPr>
          <a:xfrm>
            <a:off x="0" y="8818563"/>
            <a:ext cx="3027363" cy="463550"/>
          </a:xfrm>
          <a:prstGeom prst="rect">
            <a:avLst/>
          </a:prstGeom>
        </p:spPr>
        <p:txBody>
          <a:bodyPr vert="horz" lIns="92958" tIns="46479" rIns="92958" bIns="46479" rtlCol="0" anchor="b"/>
          <a:lstStyle>
            <a:lvl1pPr algn="l" eaLnBrk="1" fontAlgn="auto" hangingPunct="1">
              <a:spcBef>
                <a:spcPts val="0"/>
              </a:spcBef>
              <a:spcAft>
                <a:spcPts val="0"/>
              </a:spcAft>
              <a:defRPr sz="1200" b="0">
                <a:latin typeface="+mn-lt"/>
              </a:defRPr>
            </a:lvl1pPr>
          </a:lstStyle>
          <a:p>
            <a:pPr>
              <a:defRPr/>
            </a:pPr>
            <a:endParaRPr lang="en-US"/>
          </a:p>
        </p:txBody>
      </p:sp>
      <p:sp>
        <p:nvSpPr>
          <p:cNvPr id="5" name="Slide Number Placeholder 4">
            <a:extLst>
              <a:ext uri="{FF2B5EF4-FFF2-40B4-BE49-F238E27FC236}">
                <a16:creationId xmlns:a16="http://schemas.microsoft.com/office/drawing/2014/main" id="{EA2B3968-99CB-44A9-B304-4FB29B751E59}"/>
              </a:ext>
            </a:extLst>
          </p:cNvPr>
          <p:cNvSpPr>
            <a:spLocks noGrp="1"/>
          </p:cNvSpPr>
          <p:nvPr>
            <p:ph type="sldNum" sz="quarter" idx="3"/>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b="0">
                <a:latin typeface="Calibri" panose="020F0502020204030204" pitchFamily="34" charset="0"/>
              </a:defRPr>
            </a:lvl1pPr>
          </a:lstStyle>
          <a:p>
            <a:fld id="{8F7745FC-0F57-4571-884E-215499094F3F}"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2FE168-1223-4C28-886C-9963BDC89F99}"/>
              </a:ext>
            </a:extLst>
          </p:cNvPr>
          <p:cNvSpPr>
            <a:spLocks noGrp="1"/>
          </p:cNvSpPr>
          <p:nvPr>
            <p:ph type="hdr" sz="quarter"/>
          </p:nvPr>
        </p:nvSpPr>
        <p:spPr>
          <a:xfrm>
            <a:off x="0" y="0"/>
            <a:ext cx="3027363" cy="463550"/>
          </a:xfrm>
          <a:prstGeom prst="rect">
            <a:avLst/>
          </a:prstGeom>
        </p:spPr>
        <p:txBody>
          <a:bodyPr vert="horz" lIns="92958" tIns="46479" rIns="92958" bIns="46479" rtlCol="0"/>
          <a:lstStyle>
            <a:lvl1pPr algn="l" eaLnBrk="1" fontAlgn="auto" hangingPunct="1">
              <a:spcBef>
                <a:spcPts val="0"/>
              </a:spcBef>
              <a:spcAft>
                <a:spcPts val="0"/>
              </a:spcAft>
              <a:defRPr sz="1200" b="0">
                <a:latin typeface="+mn-lt"/>
              </a:defRPr>
            </a:lvl1pPr>
          </a:lstStyle>
          <a:p>
            <a:pPr>
              <a:defRPr/>
            </a:pPr>
            <a:endParaRPr lang="es-PR"/>
          </a:p>
        </p:txBody>
      </p:sp>
      <p:sp>
        <p:nvSpPr>
          <p:cNvPr id="3" name="Date Placeholder 2">
            <a:extLst>
              <a:ext uri="{FF2B5EF4-FFF2-40B4-BE49-F238E27FC236}">
                <a16:creationId xmlns:a16="http://schemas.microsoft.com/office/drawing/2014/main" id="{B1E1E498-173C-40A1-852D-372C853D62F7}"/>
              </a:ext>
            </a:extLst>
          </p:cNvPr>
          <p:cNvSpPr>
            <a:spLocks noGrp="1"/>
          </p:cNvSpPr>
          <p:nvPr>
            <p:ph type="dt" idx="1"/>
          </p:nvPr>
        </p:nvSpPr>
        <p:spPr>
          <a:xfrm>
            <a:off x="3956050" y="0"/>
            <a:ext cx="3027363" cy="463550"/>
          </a:xfrm>
          <a:prstGeom prst="rect">
            <a:avLst/>
          </a:prstGeom>
        </p:spPr>
        <p:txBody>
          <a:bodyPr vert="horz" lIns="92958" tIns="46479" rIns="92958" bIns="46479" rtlCol="0"/>
          <a:lstStyle>
            <a:lvl1pPr algn="r" eaLnBrk="1" fontAlgn="auto" hangingPunct="1">
              <a:spcBef>
                <a:spcPts val="0"/>
              </a:spcBef>
              <a:spcAft>
                <a:spcPts val="0"/>
              </a:spcAft>
              <a:defRPr sz="1200" b="0">
                <a:latin typeface="+mn-lt"/>
              </a:defRPr>
            </a:lvl1pPr>
          </a:lstStyle>
          <a:p>
            <a:pPr>
              <a:defRPr/>
            </a:pPr>
            <a:fld id="{BD6544F9-2560-4DFE-AC3A-6C273CDC97DF}" type="datetimeFigureOut">
              <a:rPr lang="es-PR"/>
              <a:pPr>
                <a:defRPr/>
              </a:pPr>
              <a:t>08/23/2023</a:t>
            </a:fld>
            <a:endParaRPr lang="es-PR"/>
          </a:p>
        </p:txBody>
      </p:sp>
      <p:sp>
        <p:nvSpPr>
          <p:cNvPr id="4" name="Slide Image Placeholder 3">
            <a:extLst>
              <a:ext uri="{FF2B5EF4-FFF2-40B4-BE49-F238E27FC236}">
                <a16:creationId xmlns:a16="http://schemas.microsoft.com/office/drawing/2014/main" id="{9AFE910B-F2EC-4F1C-ACC3-7CB67A00EDF6}"/>
              </a:ext>
            </a:extLst>
          </p:cNvPr>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s-PR" noProof="0"/>
          </a:p>
        </p:txBody>
      </p:sp>
      <p:sp>
        <p:nvSpPr>
          <p:cNvPr id="5" name="Notes Placeholder 4">
            <a:extLst>
              <a:ext uri="{FF2B5EF4-FFF2-40B4-BE49-F238E27FC236}">
                <a16:creationId xmlns:a16="http://schemas.microsoft.com/office/drawing/2014/main" id="{3537F3CB-431C-4C15-95CF-2FD079E34A8A}"/>
              </a:ext>
            </a:extLst>
          </p:cNvPr>
          <p:cNvSpPr>
            <a:spLocks noGrp="1"/>
          </p:cNvSpPr>
          <p:nvPr>
            <p:ph type="body" sz="quarter" idx="3"/>
          </p:nvPr>
        </p:nvSpPr>
        <p:spPr>
          <a:xfrm>
            <a:off x="698500" y="4410075"/>
            <a:ext cx="5588000" cy="4176713"/>
          </a:xfrm>
          <a:prstGeom prst="rect">
            <a:avLst/>
          </a:prstGeom>
        </p:spPr>
        <p:txBody>
          <a:bodyPr vert="horz" lIns="92958" tIns="46479" rIns="92958" bIns="4647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s-PR" noProof="0"/>
          </a:p>
        </p:txBody>
      </p:sp>
      <p:sp>
        <p:nvSpPr>
          <p:cNvPr id="6" name="Footer Placeholder 5">
            <a:extLst>
              <a:ext uri="{FF2B5EF4-FFF2-40B4-BE49-F238E27FC236}">
                <a16:creationId xmlns:a16="http://schemas.microsoft.com/office/drawing/2014/main" id="{3868944E-205C-4256-8B13-BD523E87D678}"/>
              </a:ext>
            </a:extLst>
          </p:cNvPr>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eaLnBrk="1" fontAlgn="auto" hangingPunct="1">
              <a:spcBef>
                <a:spcPts val="0"/>
              </a:spcBef>
              <a:spcAft>
                <a:spcPts val="0"/>
              </a:spcAft>
              <a:defRPr sz="1200" b="0">
                <a:latin typeface="+mn-lt"/>
              </a:defRPr>
            </a:lvl1pPr>
          </a:lstStyle>
          <a:p>
            <a:pPr>
              <a:defRPr/>
            </a:pPr>
            <a:endParaRPr lang="es-PR"/>
          </a:p>
        </p:txBody>
      </p:sp>
      <p:sp>
        <p:nvSpPr>
          <p:cNvPr id="7" name="Slide Number Placeholder 6">
            <a:extLst>
              <a:ext uri="{FF2B5EF4-FFF2-40B4-BE49-F238E27FC236}">
                <a16:creationId xmlns:a16="http://schemas.microsoft.com/office/drawing/2014/main" id="{91F43C49-E7EC-4338-B5B9-2E07FF6C8C43}"/>
              </a:ext>
            </a:extLst>
          </p:cNvPr>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b="0">
                <a:latin typeface="Calibri" panose="020F0502020204030204" pitchFamily="34" charset="0"/>
              </a:defRPr>
            </a:lvl1pPr>
          </a:lstStyle>
          <a:p>
            <a:fld id="{434ED4C1-D6AE-4624-B5F5-6362AAC911AC}" type="slidenum">
              <a:rPr lang="es-PR" altLang="en-US"/>
              <a:pPr/>
              <a:t>‹#›</a:t>
            </a:fld>
            <a:endParaRPr lang="es-PR"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4887EA71-B3BD-499D-A490-6CAA1CEEFF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E47E99FA-D2C8-4A8B-AA81-7AA95A98B2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8196" name="Slide Number Placeholder 3">
            <a:extLst>
              <a:ext uri="{FF2B5EF4-FFF2-40B4-BE49-F238E27FC236}">
                <a16:creationId xmlns:a16="http://schemas.microsoft.com/office/drawing/2014/main" id="{83F8A85D-548E-4CBA-8C6C-AAFAD2FC71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273A60-0EB8-45FB-8449-5F39781046D6}" type="slidenum">
              <a:rPr lang="es-PR" altLang="en-US"/>
              <a:pPr>
                <a:spcBef>
                  <a:spcPct val="0"/>
                </a:spcBef>
              </a:pPr>
              <a:t>1</a:t>
            </a:fld>
            <a:endParaRPr lang="es-PR"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4F43ECEA-35D2-4D20-8635-669F43B54B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94F0A8B8-F95B-4C69-BADF-B9A9CFAD28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6628" name="Slide Number Placeholder 3">
            <a:extLst>
              <a:ext uri="{FF2B5EF4-FFF2-40B4-BE49-F238E27FC236}">
                <a16:creationId xmlns:a16="http://schemas.microsoft.com/office/drawing/2014/main" id="{8D50B391-3098-4198-BC83-FC908ECAA54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78686C0-E34D-4145-BB79-34622C75387D}" type="slidenum">
              <a:rPr lang="es-PR" altLang="en-US" b="0"/>
              <a:pPr algn="r" eaLnBrk="1" hangingPunct="1">
                <a:spcBef>
                  <a:spcPct val="0"/>
                </a:spcBef>
              </a:pPr>
              <a:t>10</a:t>
            </a:fld>
            <a:endParaRPr lang="es-PR" altLang="en-US" b="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CE583B0F-E0A1-4EB0-9313-3AFC0E103C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a:extLst>
              <a:ext uri="{FF2B5EF4-FFF2-40B4-BE49-F238E27FC236}">
                <a16:creationId xmlns:a16="http://schemas.microsoft.com/office/drawing/2014/main" id="{144DF49E-D325-4187-8BD7-C94535B8E0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10948" name="Slide Number Placeholder 3">
            <a:extLst>
              <a:ext uri="{FF2B5EF4-FFF2-40B4-BE49-F238E27FC236}">
                <a16:creationId xmlns:a16="http://schemas.microsoft.com/office/drawing/2014/main" id="{975C2268-06B6-4F33-B2EF-0CFDA735676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E6104C4-7B50-46B7-8C89-CA61E797E0E3}" type="slidenum">
              <a:rPr lang="es-PR" altLang="en-US" b="0"/>
              <a:pPr algn="r" eaLnBrk="1" hangingPunct="1">
                <a:spcBef>
                  <a:spcPct val="0"/>
                </a:spcBef>
              </a:pPr>
              <a:t>100</a:t>
            </a:fld>
            <a:endParaRPr lang="es-PR" altLang="en-US" b="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a:extLst>
              <a:ext uri="{FF2B5EF4-FFF2-40B4-BE49-F238E27FC236}">
                <a16:creationId xmlns:a16="http://schemas.microsoft.com/office/drawing/2014/main" id="{5EAB3703-4168-45C4-90C4-4DBF274127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a:extLst>
              <a:ext uri="{FF2B5EF4-FFF2-40B4-BE49-F238E27FC236}">
                <a16:creationId xmlns:a16="http://schemas.microsoft.com/office/drawing/2014/main" id="{CEFD8361-57CF-4E6C-88D1-A8B3E4E6D6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12996" name="Slide Number Placeholder 3">
            <a:extLst>
              <a:ext uri="{FF2B5EF4-FFF2-40B4-BE49-F238E27FC236}">
                <a16:creationId xmlns:a16="http://schemas.microsoft.com/office/drawing/2014/main" id="{48E2FE12-B9A2-446A-9248-8ADB915649D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B2AFEB0-9629-4526-8A52-DC2C16F1A445}" type="slidenum">
              <a:rPr lang="es-PR" altLang="en-US" b="0"/>
              <a:pPr algn="r" eaLnBrk="1" hangingPunct="1">
                <a:spcBef>
                  <a:spcPct val="0"/>
                </a:spcBef>
              </a:pPr>
              <a:t>101</a:t>
            </a:fld>
            <a:endParaRPr lang="es-PR" altLang="en-US" b="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a16="http://schemas.microsoft.com/office/drawing/2014/main" id="{392E671D-F212-49BE-859B-BA7D12FC05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a:extLst>
              <a:ext uri="{FF2B5EF4-FFF2-40B4-BE49-F238E27FC236}">
                <a16:creationId xmlns:a16="http://schemas.microsoft.com/office/drawing/2014/main" id="{801E09EE-D4EB-46C6-AF49-1CC7B2833F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15044" name="Slide Number Placeholder 3">
            <a:extLst>
              <a:ext uri="{FF2B5EF4-FFF2-40B4-BE49-F238E27FC236}">
                <a16:creationId xmlns:a16="http://schemas.microsoft.com/office/drawing/2014/main" id="{ACEBF7E7-CE5C-473C-9629-508AA7DF8B93}"/>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25A6042-EDFC-42EB-BD9D-7A606416D9D8}" type="slidenum">
              <a:rPr lang="es-PR" altLang="en-US" b="0"/>
              <a:pPr algn="r" eaLnBrk="1" hangingPunct="1">
                <a:spcBef>
                  <a:spcPct val="0"/>
                </a:spcBef>
              </a:pPr>
              <a:t>102</a:t>
            </a:fld>
            <a:endParaRPr lang="es-PR" altLang="en-US" b="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a:extLst>
              <a:ext uri="{FF2B5EF4-FFF2-40B4-BE49-F238E27FC236}">
                <a16:creationId xmlns:a16="http://schemas.microsoft.com/office/drawing/2014/main" id="{36E8B45C-F9CB-45C8-8A20-FEB309229F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a:extLst>
              <a:ext uri="{FF2B5EF4-FFF2-40B4-BE49-F238E27FC236}">
                <a16:creationId xmlns:a16="http://schemas.microsoft.com/office/drawing/2014/main" id="{1C3EC1E0-CDA7-46AC-94BF-DE80651350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17092" name="Slide Number Placeholder 3">
            <a:extLst>
              <a:ext uri="{FF2B5EF4-FFF2-40B4-BE49-F238E27FC236}">
                <a16:creationId xmlns:a16="http://schemas.microsoft.com/office/drawing/2014/main" id="{57BDA992-8E67-4E84-BC5A-6373064BD63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4D3D957-D976-484F-B2E3-67D7C47231A9}" type="slidenum">
              <a:rPr lang="es-PR" altLang="en-US" b="0"/>
              <a:pPr algn="r" eaLnBrk="1" hangingPunct="1">
                <a:spcBef>
                  <a:spcPct val="0"/>
                </a:spcBef>
              </a:pPr>
              <a:t>103</a:t>
            </a:fld>
            <a:endParaRPr lang="es-PR" altLang="en-US" b="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2C44B6FB-4458-423B-B084-CB42AEDE14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a:extLst>
              <a:ext uri="{FF2B5EF4-FFF2-40B4-BE49-F238E27FC236}">
                <a16:creationId xmlns:a16="http://schemas.microsoft.com/office/drawing/2014/main" id="{3CFD1366-5751-4987-BC5C-142BDD7E2D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19140" name="Slide Number Placeholder 3">
            <a:extLst>
              <a:ext uri="{FF2B5EF4-FFF2-40B4-BE49-F238E27FC236}">
                <a16:creationId xmlns:a16="http://schemas.microsoft.com/office/drawing/2014/main" id="{8009572D-8D78-4274-AF54-4F3AD6D11F1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50123CA-692D-44ED-8179-B9E6BBAFF378}" type="slidenum">
              <a:rPr lang="es-PR" altLang="en-US" b="0"/>
              <a:pPr algn="r" eaLnBrk="1" hangingPunct="1">
                <a:spcBef>
                  <a:spcPct val="0"/>
                </a:spcBef>
              </a:pPr>
              <a:t>104</a:t>
            </a:fld>
            <a:endParaRPr lang="es-PR" altLang="en-US" b="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0E059AB0-215F-4194-AE26-53B213B6C6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a:extLst>
              <a:ext uri="{FF2B5EF4-FFF2-40B4-BE49-F238E27FC236}">
                <a16:creationId xmlns:a16="http://schemas.microsoft.com/office/drawing/2014/main" id="{DC9BC73C-24CA-4AA3-A702-20EC40286D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21188" name="Slide Number Placeholder 3">
            <a:extLst>
              <a:ext uri="{FF2B5EF4-FFF2-40B4-BE49-F238E27FC236}">
                <a16:creationId xmlns:a16="http://schemas.microsoft.com/office/drawing/2014/main" id="{27E2C754-876B-45BF-94C4-0E47398A540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6575692-3893-49A6-9F50-586EBCDB1445}" type="slidenum">
              <a:rPr lang="es-PR" altLang="en-US" b="0"/>
              <a:pPr algn="r" eaLnBrk="1" hangingPunct="1">
                <a:spcBef>
                  <a:spcPct val="0"/>
                </a:spcBef>
              </a:pPr>
              <a:t>105</a:t>
            </a:fld>
            <a:endParaRPr lang="es-PR" altLang="en-US" b="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a:extLst>
              <a:ext uri="{FF2B5EF4-FFF2-40B4-BE49-F238E27FC236}">
                <a16:creationId xmlns:a16="http://schemas.microsoft.com/office/drawing/2014/main" id="{1AB8E3E5-0990-432A-8B91-1F6F026C6D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a:extLst>
              <a:ext uri="{FF2B5EF4-FFF2-40B4-BE49-F238E27FC236}">
                <a16:creationId xmlns:a16="http://schemas.microsoft.com/office/drawing/2014/main" id="{FE9B6B7A-AC6A-4502-8592-641808D8AD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23236" name="Slide Number Placeholder 3">
            <a:extLst>
              <a:ext uri="{FF2B5EF4-FFF2-40B4-BE49-F238E27FC236}">
                <a16:creationId xmlns:a16="http://schemas.microsoft.com/office/drawing/2014/main" id="{C46988D8-4C21-4B76-A332-FE79ADC7503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CA5CF12-FAF5-47DA-826F-14B745DC2EC8}" type="slidenum">
              <a:rPr lang="es-PR" altLang="en-US" b="0"/>
              <a:pPr algn="r" eaLnBrk="1" hangingPunct="1">
                <a:spcBef>
                  <a:spcPct val="0"/>
                </a:spcBef>
              </a:pPr>
              <a:t>106</a:t>
            </a:fld>
            <a:endParaRPr lang="es-PR" altLang="en-US" b="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9B4C595F-6662-49E4-A22B-23CD3A3EF3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a:extLst>
              <a:ext uri="{FF2B5EF4-FFF2-40B4-BE49-F238E27FC236}">
                <a16:creationId xmlns:a16="http://schemas.microsoft.com/office/drawing/2014/main" id="{8210D2DC-F47B-4615-BA8F-40C077EB0E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25284" name="Slide Number Placeholder 3">
            <a:extLst>
              <a:ext uri="{FF2B5EF4-FFF2-40B4-BE49-F238E27FC236}">
                <a16:creationId xmlns:a16="http://schemas.microsoft.com/office/drawing/2014/main" id="{88FCA4D7-7920-4E89-A360-24C9399CB68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52ABE96-FFE1-4578-BE6D-7DEA93130C63}" type="slidenum">
              <a:rPr lang="es-PR" altLang="en-US" b="0"/>
              <a:pPr algn="r" eaLnBrk="1" hangingPunct="1">
                <a:spcBef>
                  <a:spcPct val="0"/>
                </a:spcBef>
              </a:pPr>
              <a:t>107</a:t>
            </a:fld>
            <a:endParaRPr lang="es-PR" altLang="en-US" b="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a:extLst>
              <a:ext uri="{FF2B5EF4-FFF2-40B4-BE49-F238E27FC236}">
                <a16:creationId xmlns:a16="http://schemas.microsoft.com/office/drawing/2014/main" id="{860B3957-63FC-4281-8637-FCCCA81921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a:extLst>
              <a:ext uri="{FF2B5EF4-FFF2-40B4-BE49-F238E27FC236}">
                <a16:creationId xmlns:a16="http://schemas.microsoft.com/office/drawing/2014/main" id="{07D23920-E7DE-475F-8011-141F60CB49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27332" name="Slide Number Placeholder 3">
            <a:extLst>
              <a:ext uri="{FF2B5EF4-FFF2-40B4-BE49-F238E27FC236}">
                <a16:creationId xmlns:a16="http://schemas.microsoft.com/office/drawing/2014/main" id="{F49D2011-D09B-4F3B-B20B-047A4D102A4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48A5CEE-818F-491E-8260-F18F5DDA48DB}" type="slidenum">
              <a:rPr lang="es-PR" altLang="en-US" b="0"/>
              <a:pPr algn="r" eaLnBrk="1" hangingPunct="1">
                <a:spcBef>
                  <a:spcPct val="0"/>
                </a:spcBef>
              </a:pPr>
              <a:t>108</a:t>
            </a:fld>
            <a:endParaRPr lang="es-PR" altLang="en-US" b="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F79B2121-B9B7-48E6-ABE1-B2E57DB418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a:extLst>
              <a:ext uri="{FF2B5EF4-FFF2-40B4-BE49-F238E27FC236}">
                <a16:creationId xmlns:a16="http://schemas.microsoft.com/office/drawing/2014/main" id="{D4D9460A-1B18-427F-A81A-6DD44B1F31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29380" name="Slide Number Placeholder 3">
            <a:extLst>
              <a:ext uri="{FF2B5EF4-FFF2-40B4-BE49-F238E27FC236}">
                <a16:creationId xmlns:a16="http://schemas.microsoft.com/office/drawing/2014/main" id="{F470E55C-97AB-47E3-8A18-49B1CD3C754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53D20CD-CAC3-4D99-A5D6-A3E35D60B498}" type="slidenum">
              <a:rPr lang="es-PR" altLang="en-US" b="0"/>
              <a:pPr algn="r" eaLnBrk="1" hangingPunct="1">
                <a:spcBef>
                  <a:spcPct val="0"/>
                </a:spcBef>
              </a:pPr>
              <a:t>109</a:t>
            </a:fld>
            <a:endParaRPr lang="es-PR" altLang="en-US" b="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3C9E71FB-716F-4B25-8CA5-75C8547320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66313AC7-9466-4E28-8A83-51A65CDC21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8676" name="Slide Number Placeholder 3">
            <a:extLst>
              <a:ext uri="{FF2B5EF4-FFF2-40B4-BE49-F238E27FC236}">
                <a16:creationId xmlns:a16="http://schemas.microsoft.com/office/drawing/2014/main" id="{C0FB4058-02F2-4A19-8D4E-0C35F27E33D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A05BFDE-0D10-451C-929B-29B3649BE6F4}" type="slidenum">
              <a:rPr lang="es-PR" altLang="en-US" b="0"/>
              <a:pPr algn="r" eaLnBrk="1" hangingPunct="1">
                <a:spcBef>
                  <a:spcPct val="0"/>
                </a:spcBef>
              </a:pPr>
              <a:t>11</a:t>
            </a:fld>
            <a:endParaRPr lang="es-PR" altLang="en-US" b="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a:extLst>
              <a:ext uri="{FF2B5EF4-FFF2-40B4-BE49-F238E27FC236}">
                <a16:creationId xmlns:a16="http://schemas.microsoft.com/office/drawing/2014/main" id="{873A04F4-2A5B-4309-A62B-583E5B823A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a:extLst>
              <a:ext uri="{FF2B5EF4-FFF2-40B4-BE49-F238E27FC236}">
                <a16:creationId xmlns:a16="http://schemas.microsoft.com/office/drawing/2014/main" id="{9BF1C3F8-C21D-47BE-A7B9-B082EA82F0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31428" name="Slide Number Placeholder 3">
            <a:extLst>
              <a:ext uri="{FF2B5EF4-FFF2-40B4-BE49-F238E27FC236}">
                <a16:creationId xmlns:a16="http://schemas.microsoft.com/office/drawing/2014/main" id="{DEC8E1EF-E8AA-446F-9866-169F3CFC926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A78DE56-1AAF-4F2B-88AA-001CD3C0777B}" type="slidenum">
              <a:rPr lang="es-PR" altLang="en-US" b="0"/>
              <a:pPr algn="r" eaLnBrk="1" hangingPunct="1">
                <a:spcBef>
                  <a:spcPct val="0"/>
                </a:spcBef>
              </a:pPr>
              <a:t>110</a:t>
            </a:fld>
            <a:endParaRPr lang="es-PR" altLang="en-US" b="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22FD0326-1B5D-4B19-9629-4971E94463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Notes Placeholder 2">
            <a:extLst>
              <a:ext uri="{FF2B5EF4-FFF2-40B4-BE49-F238E27FC236}">
                <a16:creationId xmlns:a16="http://schemas.microsoft.com/office/drawing/2014/main" id="{B1E19E12-8FF8-453E-BDEF-265D11389B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33476" name="Slide Number Placeholder 3">
            <a:extLst>
              <a:ext uri="{FF2B5EF4-FFF2-40B4-BE49-F238E27FC236}">
                <a16:creationId xmlns:a16="http://schemas.microsoft.com/office/drawing/2014/main" id="{FAFDF304-8DE0-4830-8F0B-13E7BFB24D0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990BF4F-2075-4D41-8E0F-BE9D74B7AA9A}" type="slidenum">
              <a:rPr lang="es-PR" altLang="en-US" b="0"/>
              <a:pPr algn="r" eaLnBrk="1" hangingPunct="1">
                <a:spcBef>
                  <a:spcPct val="0"/>
                </a:spcBef>
              </a:pPr>
              <a:t>111</a:t>
            </a:fld>
            <a:endParaRPr lang="es-PR" altLang="en-US" b="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24716046-F51B-42EC-ACB3-31AC64A847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Notes Placeholder 2">
            <a:extLst>
              <a:ext uri="{FF2B5EF4-FFF2-40B4-BE49-F238E27FC236}">
                <a16:creationId xmlns:a16="http://schemas.microsoft.com/office/drawing/2014/main" id="{BBE71254-5A1B-4FCD-A04E-0DC5ACAE42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35524" name="Slide Number Placeholder 3">
            <a:extLst>
              <a:ext uri="{FF2B5EF4-FFF2-40B4-BE49-F238E27FC236}">
                <a16:creationId xmlns:a16="http://schemas.microsoft.com/office/drawing/2014/main" id="{83625A76-100F-474E-93CA-BA893D9A462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2BB0EDB-6C29-46AB-BDAE-C0D12745AF15}" type="slidenum">
              <a:rPr lang="es-PR" altLang="en-US" b="0"/>
              <a:pPr algn="r" eaLnBrk="1" hangingPunct="1">
                <a:spcBef>
                  <a:spcPct val="0"/>
                </a:spcBef>
              </a:pPr>
              <a:t>112</a:t>
            </a:fld>
            <a:endParaRPr lang="es-PR" altLang="en-US" b="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a:extLst>
              <a:ext uri="{FF2B5EF4-FFF2-40B4-BE49-F238E27FC236}">
                <a16:creationId xmlns:a16="http://schemas.microsoft.com/office/drawing/2014/main" id="{E4C281ED-72C2-42B0-9921-6081BF27D5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Notes Placeholder 2">
            <a:extLst>
              <a:ext uri="{FF2B5EF4-FFF2-40B4-BE49-F238E27FC236}">
                <a16:creationId xmlns:a16="http://schemas.microsoft.com/office/drawing/2014/main" id="{62CE771B-1AA8-4463-B909-F1583C5F99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37572" name="Slide Number Placeholder 3">
            <a:extLst>
              <a:ext uri="{FF2B5EF4-FFF2-40B4-BE49-F238E27FC236}">
                <a16:creationId xmlns:a16="http://schemas.microsoft.com/office/drawing/2014/main" id="{5CF949B4-FA12-4787-B6C4-9FE645C2FF4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5E02868-D224-4A2C-B8E0-FF2F9C3B8851}" type="slidenum">
              <a:rPr lang="es-PR" altLang="en-US" b="0"/>
              <a:pPr algn="r" eaLnBrk="1" hangingPunct="1">
                <a:spcBef>
                  <a:spcPct val="0"/>
                </a:spcBef>
              </a:pPr>
              <a:t>113</a:t>
            </a:fld>
            <a:endParaRPr lang="es-PR" altLang="en-US" b="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a:extLst>
              <a:ext uri="{FF2B5EF4-FFF2-40B4-BE49-F238E27FC236}">
                <a16:creationId xmlns:a16="http://schemas.microsoft.com/office/drawing/2014/main" id="{446FE354-ECEB-43A5-BCF0-4FD2FE8AF0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Notes Placeholder 2">
            <a:extLst>
              <a:ext uri="{FF2B5EF4-FFF2-40B4-BE49-F238E27FC236}">
                <a16:creationId xmlns:a16="http://schemas.microsoft.com/office/drawing/2014/main" id="{5E4CF6C3-EA50-41D7-8338-B580906B6E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39620" name="Slide Number Placeholder 3">
            <a:extLst>
              <a:ext uri="{FF2B5EF4-FFF2-40B4-BE49-F238E27FC236}">
                <a16:creationId xmlns:a16="http://schemas.microsoft.com/office/drawing/2014/main" id="{763F7AD0-F841-4E57-8DCC-BFBC49B1223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BF411C1-F1FB-451E-99B9-72167796B1D1}" type="slidenum">
              <a:rPr lang="es-PR" altLang="en-US" b="0"/>
              <a:pPr algn="r" eaLnBrk="1" hangingPunct="1">
                <a:spcBef>
                  <a:spcPct val="0"/>
                </a:spcBef>
              </a:pPr>
              <a:t>114</a:t>
            </a:fld>
            <a:endParaRPr lang="es-PR" altLang="en-US" b="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60BBCD0C-0510-44F9-A445-04729C682B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Notes Placeholder 2">
            <a:extLst>
              <a:ext uri="{FF2B5EF4-FFF2-40B4-BE49-F238E27FC236}">
                <a16:creationId xmlns:a16="http://schemas.microsoft.com/office/drawing/2014/main" id="{DD58C1EC-1032-4A26-B130-D611C077C6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41668" name="Slide Number Placeholder 3">
            <a:extLst>
              <a:ext uri="{FF2B5EF4-FFF2-40B4-BE49-F238E27FC236}">
                <a16:creationId xmlns:a16="http://schemas.microsoft.com/office/drawing/2014/main" id="{C75D260F-54F0-4F30-8049-4799E540529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83BEFCD-B942-4DFF-973F-BA947E09A889}" type="slidenum">
              <a:rPr lang="es-PR" altLang="en-US" b="0"/>
              <a:pPr algn="r" eaLnBrk="1" hangingPunct="1">
                <a:spcBef>
                  <a:spcPct val="0"/>
                </a:spcBef>
              </a:pPr>
              <a:t>115</a:t>
            </a:fld>
            <a:endParaRPr lang="es-PR" altLang="en-US" b="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a:extLst>
              <a:ext uri="{FF2B5EF4-FFF2-40B4-BE49-F238E27FC236}">
                <a16:creationId xmlns:a16="http://schemas.microsoft.com/office/drawing/2014/main" id="{0528CF62-D211-4BD6-B839-D474431CEC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a:extLst>
              <a:ext uri="{FF2B5EF4-FFF2-40B4-BE49-F238E27FC236}">
                <a16:creationId xmlns:a16="http://schemas.microsoft.com/office/drawing/2014/main" id="{6D995039-A414-45B6-8659-E902A29638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43716" name="Slide Number Placeholder 3">
            <a:extLst>
              <a:ext uri="{FF2B5EF4-FFF2-40B4-BE49-F238E27FC236}">
                <a16:creationId xmlns:a16="http://schemas.microsoft.com/office/drawing/2014/main" id="{948C1288-942A-4B0F-ACE4-319D631E9D2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03D0032-47E8-415E-8D6F-34FAD78AE34F}" type="slidenum">
              <a:rPr lang="es-PR" altLang="en-US" b="0"/>
              <a:pPr algn="r" eaLnBrk="1" hangingPunct="1">
                <a:spcBef>
                  <a:spcPct val="0"/>
                </a:spcBef>
              </a:pPr>
              <a:t>116</a:t>
            </a:fld>
            <a:endParaRPr lang="es-PR" altLang="en-US" b="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a:extLst>
              <a:ext uri="{FF2B5EF4-FFF2-40B4-BE49-F238E27FC236}">
                <a16:creationId xmlns:a16="http://schemas.microsoft.com/office/drawing/2014/main" id="{0227C6F5-3FC8-444D-929F-0A0AE1252D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es Placeholder 2">
            <a:extLst>
              <a:ext uri="{FF2B5EF4-FFF2-40B4-BE49-F238E27FC236}">
                <a16:creationId xmlns:a16="http://schemas.microsoft.com/office/drawing/2014/main" id="{61778346-9799-4C0B-8D01-B4A1165603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45764" name="Slide Number Placeholder 3">
            <a:extLst>
              <a:ext uri="{FF2B5EF4-FFF2-40B4-BE49-F238E27FC236}">
                <a16:creationId xmlns:a16="http://schemas.microsoft.com/office/drawing/2014/main" id="{86E6C69C-23CD-4AB1-AE21-6B001C2E348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EAB9863-335C-46BD-AC6C-1FFACDB2B4FD}" type="slidenum">
              <a:rPr lang="es-PR" altLang="en-US" b="0"/>
              <a:pPr algn="r" eaLnBrk="1" hangingPunct="1">
                <a:spcBef>
                  <a:spcPct val="0"/>
                </a:spcBef>
              </a:pPr>
              <a:t>117</a:t>
            </a:fld>
            <a:endParaRPr lang="es-PR" altLang="en-US" b="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a:extLst>
              <a:ext uri="{FF2B5EF4-FFF2-40B4-BE49-F238E27FC236}">
                <a16:creationId xmlns:a16="http://schemas.microsoft.com/office/drawing/2014/main" id="{15C5735A-65DC-42C0-AC04-0CF763F6C8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a:extLst>
              <a:ext uri="{FF2B5EF4-FFF2-40B4-BE49-F238E27FC236}">
                <a16:creationId xmlns:a16="http://schemas.microsoft.com/office/drawing/2014/main" id="{05F7C5D6-BDDA-4C53-AB1A-9D5DD9E490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47812" name="Slide Number Placeholder 3">
            <a:extLst>
              <a:ext uri="{FF2B5EF4-FFF2-40B4-BE49-F238E27FC236}">
                <a16:creationId xmlns:a16="http://schemas.microsoft.com/office/drawing/2014/main" id="{4F584CF2-FBEB-4761-B93A-420661E0DF4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9D7A2A0-F1A6-46DE-AB77-E52A5048C546}" type="slidenum">
              <a:rPr lang="es-PR" altLang="en-US" b="0"/>
              <a:pPr algn="r" eaLnBrk="1" hangingPunct="1">
                <a:spcBef>
                  <a:spcPct val="0"/>
                </a:spcBef>
              </a:pPr>
              <a:t>118</a:t>
            </a:fld>
            <a:endParaRPr lang="es-PR" altLang="en-US" b="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a:extLst>
              <a:ext uri="{FF2B5EF4-FFF2-40B4-BE49-F238E27FC236}">
                <a16:creationId xmlns:a16="http://schemas.microsoft.com/office/drawing/2014/main" id="{A1C771F6-E340-4CD4-A655-3F093F5008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a:extLst>
              <a:ext uri="{FF2B5EF4-FFF2-40B4-BE49-F238E27FC236}">
                <a16:creationId xmlns:a16="http://schemas.microsoft.com/office/drawing/2014/main" id="{4018EDD0-379A-447F-B215-309AA62640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49860" name="Slide Number Placeholder 3">
            <a:extLst>
              <a:ext uri="{FF2B5EF4-FFF2-40B4-BE49-F238E27FC236}">
                <a16:creationId xmlns:a16="http://schemas.microsoft.com/office/drawing/2014/main" id="{39DFC4CB-FA06-437E-A7DF-362E60B7D98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235FC50-092A-49A5-8EBA-D9CA264C6C7A}" type="slidenum">
              <a:rPr lang="es-PR" altLang="en-US" b="0"/>
              <a:pPr algn="r" eaLnBrk="1" hangingPunct="1">
                <a:spcBef>
                  <a:spcPct val="0"/>
                </a:spcBef>
              </a:pPr>
              <a:t>119</a:t>
            </a:fld>
            <a:endParaRPr lang="es-PR" altLang="en-US" b="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EB7783C-838B-4219-8F5A-CCCCFBCC76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ED4EE088-260B-47CA-9BCB-2CABA1353A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0724" name="Slide Number Placeholder 3">
            <a:extLst>
              <a:ext uri="{FF2B5EF4-FFF2-40B4-BE49-F238E27FC236}">
                <a16:creationId xmlns:a16="http://schemas.microsoft.com/office/drawing/2014/main" id="{5AFFC1BA-A1F2-4BD4-9F29-D7BF8484645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3797D6C-716B-4517-B723-EED79620912F}" type="slidenum">
              <a:rPr lang="es-PR" altLang="en-US" b="0"/>
              <a:pPr algn="r" eaLnBrk="1" hangingPunct="1">
                <a:spcBef>
                  <a:spcPct val="0"/>
                </a:spcBef>
              </a:pPr>
              <a:t>12</a:t>
            </a:fld>
            <a:endParaRPr lang="es-PR" altLang="en-US" b="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a16="http://schemas.microsoft.com/office/drawing/2014/main" id="{FF48ACA1-607C-411B-8EFC-9FD9707E2A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a:extLst>
              <a:ext uri="{FF2B5EF4-FFF2-40B4-BE49-F238E27FC236}">
                <a16:creationId xmlns:a16="http://schemas.microsoft.com/office/drawing/2014/main" id="{0A155452-9147-4C2C-B13D-19CF388AAC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51908" name="Slide Number Placeholder 3">
            <a:extLst>
              <a:ext uri="{FF2B5EF4-FFF2-40B4-BE49-F238E27FC236}">
                <a16:creationId xmlns:a16="http://schemas.microsoft.com/office/drawing/2014/main" id="{26E4D17C-2A20-46C0-8782-F35CACDCE2F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B8CC6EE-000C-4B66-96EC-CCC6E998D4F7}" type="slidenum">
              <a:rPr lang="es-PR" altLang="en-US" b="0"/>
              <a:pPr algn="r" eaLnBrk="1" hangingPunct="1">
                <a:spcBef>
                  <a:spcPct val="0"/>
                </a:spcBef>
              </a:pPr>
              <a:t>120</a:t>
            </a:fld>
            <a:endParaRPr lang="es-PR" altLang="en-US" b="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2FDDBC74-BFC6-4325-B7F4-BE9FD329D8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Notes Placeholder 2">
            <a:extLst>
              <a:ext uri="{FF2B5EF4-FFF2-40B4-BE49-F238E27FC236}">
                <a16:creationId xmlns:a16="http://schemas.microsoft.com/office/drawing/2014/main" id="{49425AC0-F109-41EE-937D-DA62148975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53956" name="Slide Number Placeholder 3">
            <a:extLst>
              <a:ext uri="{FF2B5EF4-FFF2-40B4-BE49-F238E27FC236}">
                <a16:creationId xmlns:a16="http://schemas.microsoft.com/office/drawing/2014/main" id="{810B9721-707D-4D2B-BA03-ADEF2AA56AA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CD4FF2C-E633-4ACD-9E7D-90A54481DE42}" type="slidenum">
              <a:rPr lang="es-PR" altLang="en-US" b="0"/>
              <a:pPr algn="r" eaLnBrk="1" hangingPunct="1">
                <a:spcBef>
                  <a:spcPct val="0"/>
                </a:spcBef>
              </a:pPr>
              <a:t>121</a:t>
            </a:fld>
            <a:endParaRPr lang="es-PR" altLang="en-US" b="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a:extLst>
              <a:ext uri="{FF2B5EF4-FFF2-40B4-BE49-F238E27FC236}">
                <a16:creationId xmlns:a16="http://schemas.microsoft.com/office/drawing/2014/main" id="{D32B0C07-1E46-47A8-BCD4-4E21F19472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Notes Placeholder 2">
            <a:extLst>
              <a:ext uri="{FF2B5EF4-FFF2-40B4-BE49-F238E27FC236}">
                <a16:creationId xmlns:a16="http://schemas.microsoft.com/office/drawing/2014/main" id="{5123C31D-703D-4666-A384-9CD3F4736D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56004" name="Slide Number Placeholder 3">
            <a:extLst>
              <a:ext uri="{FF2B5EF4-FFF2-40B4-BE49-F238E27FC236}">
                <a16:creationId xmlns:a16="http://schemas.microsoft.com/office/drawing/2014/main" id="{26365045-644E-4868-9A6A-B762F12634B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B6B94F1-5D8F-45FD-B390-C8374088D734}" type="slidenum">
              <a:rPr lang="es-PR" altLang="en-US" b="0"/>
              <a:pPr algn="r" eaLnBrk="1" hangingPunct="1">
                <a:spcBef>
                  <a:spcPct val="0"/>
                </a:spcBef>
              </a:pPr>
              <a:t>122</a:t>
            </a:fld>
            <a:endParaRPr lang="es-PR" altLang="en-US" b="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a:extLst>
              <a:ext uri="{FF2B5EF4-FFF2-40B4-BE49-F238E27FC236}">
                <a16:creationId xmlns:a16="http://schemas.microsoft.com/office/drawing/2014/main" id="{9EA87640-533E-41FA-883E-2A8AD4C270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Notes Placeholder 2">
            <a:extLst>
              <a:ext uri="{FF2B5EF4-FFF2-40B4-BE49-F238E27FC236}">
                <a16:creationId xmlns:a16="http://schemas.microsoft.com/office/drawing/2014/main" id="{530BC8FA-FFC7-49FF-8EAE-DFC4DB6EFE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58052" name="Slide Number Placeholder 3">
            <a:extLst>
              <a:ext uri="{FF2B5EF4-FFF2-40B4-BE49-F238E27FC236}">
                <a16:creationId xmlns:a16="http://schemas.microsoft.com/office/drawing/2014/main" id="{963A2053-E78F-4679-A04E-DB22DE3966F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366D09-649E-4792-9A3A-1280C0B10E92}" type="slidenum">
              <a:rPr lang="es-PR" altLang="en-US" b="0"/>
              <a:pPr algn="r" eaLnBrk="1" hangingPunct="1">
                <a:spcBef>
                  <a:spcPct val="0"/>
                </a:spcBef>
              </a:pPr>
              <a:t>123</a:t>
            </a:fld>
            <a:endParaRPr lang="es-PR" altLang="en-US" b="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a:extLst>
              <a:ext uri="{FF2B5EF4-FFF2-40B4-BE49-F238E27FC236}">
                <a16:creationId xmlns:a16="http://schemas.microsoft.com/office/drawing/2014/main" id="{C355D824-E7F5-4A25-BE63-72329C1166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Notes Placeholder 2">
            <a:extLst>
              <a:ext uri="{FF2B5EF4-FFF2-40B4-BE49-F238E27FC236}">
                <a16:creationId xmlns:a16="http://schemas.microsoft.com/office/drawing/2014/main" id="{9F2331D7-4715-4273-81D6-BCBD8586A5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60100" name="Slide Number Placeholder 3">
            <a:extLst>
              <a:ext uri="{FF2B5EF4-FFF2-40B4-BE49-F238E27FC236}">
                <a16:creationId xmlns:a16="http://schemas.microsoft.com/office/drawing/2014/main" id="{ABA7C7B6-AC74-4918-99D4-798451E165C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EAF4B85-2762-414E-B7DD-DF0E3FBE4E9D}" type="slidenum">
              <a:rPr lang="es-PR" altLang="en-US" b="0"/>
              <a:pPr algn="r" eaLnBrk="1" hangingPunct="1">
                <a:spcBef>
                  <a:spcPct val="0"/>
                </a:spcBef>
              </a:pPr>
              <a:t>124</a:t>
            </a:fld>
            <a:endParaRPr lang="es-PR" altLang="en-US" b="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a:extLst>
              <a:ext uri="{FF2B5EF4-FFF2-40B4-BE49-F238E27FC236}">
                <a16:creationId xmlns:a16="http://schemas.microsoft.com/office/drawing/2014/main" id="{9969A7ED-F7CA-446F-B109-F373AB3555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Notes Placeholder 2">
            <a:extLst>
              <a:ext uri="{FF2B5EF4-FFF2-40B4-BE49-F238E27FC236}">
                <a16:creationId xmlns:a16="http://schemas.microsoft.com/office/drawing/2014/main" id="{36D74CF6-B3FD-40DF-9BBA-427F733CB4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62148" name="Slide Number Placeholder 3">
            <a:extLst>
              <a:ext uri="{FF2B5EF4-FFF2-40B4-BE49-F238E27FC236}">
                <a16:creationId xmlns:a16="http://schemas.microsoft.com/office/drawing/2014/main" id="{A5DC04F1-E3B0-48F7-ABBD-D71C095D6F1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9F7E859-05CE-46A5-AEF0-5C10A9FF5AE9}" type="slidenum">
              <a:rPr lang="es-PR" altLang="en-US" b="0"/>
              <a:pPr algn="r" eaLnBrk="1" hangingPunct="1">
                <a:spcBef>
                  <a:spcPct val="0"/>
                </a:spcBef>
              </a:pPr>
              <a:t>125</a:t>
            </a:fld>
            <a:endParaRPr lang="es-PR" altLang="en-US" b="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a:extLst>
              <a:ext uri="{FF2B5EF4-FFF2-40B4-BE49-F238E27FC236}">
                <a16:creationId xmlns:a16="http://schemas.microsoft.com/office/drawing/2014/main" id="{FEE10EA7-0662-476C-BAAA-1DB9F0945A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es Placeholder 2">
            <a:extLst>
              <a:ext uri="{FF2B5EF4-FFF2-40B4-BE49-F238E27FC236}">
                <a16:creationId xmlns:a16="http://schemas.microsoft.com/office/drawing/2014/main" id="{25B3894D-032F-44E1-B93F-6ED450DC76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64196" name="Slide Number Placeholder 3">
            <a:extLst>
              <a:ext uri="{FF2B5EF4-FFF2-40B4-BE49-F238E27FC236}">
                <a16:creationId xmlns:a16="http://schemas.microsoft.com/office/drawing/2014/main" id="{6704AE38-3C35-49DE-8BF9-494EA58F876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86E81BB-1BC0-4B51-B8CB-097C181CED6F}" type="slidenum">
              <a:rPr lang="es-PR" altLang="en-US" b="0"/>
              <a:pPr algn="r" eaLnBrk="1" hangingPunct="1">
                <a:spcBef>
                  <a:spcPct val="0"/>
                </a:spcBef>
              </a:pPr>
              <a:t>126</a:t>
            </a:fld>
            <a:endParaRPr lang="es-PR" altLang="en-US" b="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a:extLst>
              <a:ext uri="{FF2B5EF4-FFF2-40B4-BE49-F238E27FC236}">
                <a16:creationId xmlns:a16="http://schemas.microsoft.com/office/drawing/2014/main" id="{223F2299-886D-423E-91F9-865BCAF3FD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Notes Placeholder 2">
            <a:extLst>
              <a:ext uri="{FF2B5EF4-FFF2-40B4-BE49-F238E27FC236}">
                <a16:creationId xmlns:a16="http://schemas.microsoft.com/office/drawing/2014/main" id="{04851AE4-6826-4FCC-9B28-66128142B6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66244" name="Slide Number Placeholder 3">
            <a:extLst>
              <a:ext uri="{FF2B5EF4-FFF2-40B4-BE49-F238E27FC236}">
                <a16:creationId xmlns:a16="http://schemas.microsoft.com/office/drawing/2014/main" id="{AF270D25-2923-4F0D-A9F4-C735142F50E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4E15C0E-FCB0-406D-8A9B-DC2DE0DBEE43}" type="slidenum">
              <a:rPr lang="es-PR" altLang="en-US" b="0"/>
              <a:pPr algn="r" eaLnBrk="1" hangingPunct="1">
                <a:spcBef>
                  <a:spcPct val="0"/>
                </a:spcBef>
              </a:pPr>
              <a:t>127</a:t>
            </a:fld>
            <a:endParaRPr lang="es-PR" altLang="en-US" b="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a:extLst>
              <a:ext uri="{FF2B5EF4-FFF2-40B4-BE49-F238E27FC236}">
                <a16:creationId xmlns:a16="http://schemas.microsoft.com/office/drawing/2014/main" id="{D37542AC-6E0D-44ED-83D4-47758A1149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a:extLst>
              <a:ext uri="{FF2B5EF4-FFF2-40B4-BE49-F238E27FC236}">
                <a16:creationId xmlns:a16="http://schemas.microsoft.com/office/drawing/2014/main" id="{06876D78-E9E9-405D-B833-8004DF1073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68292" name="Slide Number Placeholder 3">
            <a:extLst>
              <a:ext uri="{FF2B5EF4-FFF2-40B4-BE49-F238E27FC236}">
                <a16:creationId xmlns:a16="http://schemas.microsoft.com/office/drawing/2014/main" id="{AA1877E7-EE65-4E91-A247-9AB87D5DB62A}"/>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41F5286-FEDE-494B-A936-A6B24C8A07B8}" type="slidenum">
              <a:rPr lang="es-PR" altLang="en-US" b="0"/>
              <a:pPr algn="r" eaLnBrk="1" hangingPunct="1">
                <a:spcBef>
                  <a:spcPct val="0"/>
                </a:spcBef>
              </a:pPr>
              <a:t>128</a:t>
            </a:fld>
            <a:endParaRPr lang="es-PR" altLang="en-US" b="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9E3CE6CE-048E-4613-84F9-2B8EF50448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Notes Placeholder 2">
            <a:extLst>
              <a:ext uri="{FF2B5EF4-FFF2-40B4-BE49-F238E27FC236}">
                <a16:creationId xmlns:a16="http://schemas.microsoft.com/office/drawing/2014/main" id="{3FD8CEF9-61F9-4B2E-AF59-4C0CF883B7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70340" name="Slide Number Placeholder 3">
            <a:extLst>
              <a:ext uri="{FF2B5EF4-FFF2-40B4-BE49-F238E27FC236}">
                <a16:creationId xmlns:a16="http://schemas.microsoft.com/office/drawing/2014/main" id="{74F8DDCC-06FD-4640-8FE4-356B29E0A3F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B8BFA2D-0A10-495C-991E-FC945DB3D9E8}" type="slidenum">
              <a:rPr lang="es-PR" altLang="en-US" b="0"/>
              <a:pPr algn="r" eaLnBrk="1" hangingPunct="1">
                <a:spcBef>
                  <a:spcPct val="0"/>
                </a:spcBef>
              </a:pPr>
              <a:t>129</a:t>
            </a:fld>
            <a:endParaRPr lang="es-PR" altLang="en-US" b="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F3A4AB35-B879-4AFB-B6C1-10C311457B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17DA6E3D-19C3-4E89-9E4C-E8CDFB3BE7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2772" name="Slide Number Placeholder 3">
            <a:extLst>
              <a:ext uri="{FF2B5EF4-FFF2-40B4-BE49-F238E27FC236}">
                <a16:creationId xmlns:a16="http://schemas.microsoft.com/office/drawing/2014/main" id="{97BAE6F6-6ADE-4C95-AE15-9CC095D1B58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7B8BF71-F72C-4B09-9D3F-00987F748C35}" type="slidenum">
              <a:rPr lang="es-PR" altLang="en-US" b="0"/>
              <a:pPr algn="r" eaLnBrk="1" hangingPunct="1">
                <a:spcBef>
                  <a:spcPct val="0"/>
                </a:spcBef>
              </a:pPr>
              <a:t>13</a:t>
            </a:fld>
            <a:endParaRPr lang="es-PR" altLang="en-US" b="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a:extLst>
              <a:ext uri="{FF2B5EF4-FFF2-40B4-BE49-F238E27FC236}">
                <a16:creationId xmlns:a16="http://schemas.microsoft.com/office/drawing/2014/main" id="{63BA907D-61FF-453D-8B19-796D907858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Notes Placeholder 2">
            <a:extLst>
              <a:ext uri="{FF2B5EF4-FFF2-40B4-BE49-F238E27FC236}">
                <a16:creationId xmlns:a16="http://schemas.microsoft.com/office/drawing/2014/main" id="{BFE9D0D1-6429-45BA-8F1C-5112BB9123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72388" name="Slide Number Placeholder 3">
            <a:extLst>
              <a:ext uri="{FF2B5EF4-FFF2-40B4-BE49-F238E27FC236}">
                <a16:creationId xmlns:a16="http://schemas.microsoft.com/office/drawing/2014/main" id="{43268F1A-CE3A-40CC-A367-B1518B35BFD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455AA6F-6E3D-4FF0-911F-01B30776A5BC}" type="slidenum">
              <a:rPr lang="es-PR" altLang="en-US" b="0"/>
              <a:pPr algn="r" eaLnBrk="1" hangingPunct="1">
                <a:spcBef>
                  <a:spcPct val="0"/>
                </a:spcBef>
              </a:pPr>
              <a:t>130</a:t>
            </a:fld>
            <a:endParaRPr lang="es-PR" altLang="en-US" b="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a:extLst>
              <a:ext uri="{FF2B5EF4-FFF2-40B4-BE49-F238E27FC236}">
                <a16:creationId xmlns:a16="http://schemas.microsoft.com/office/drawing/2014/main" id="{48F7E9DA-9E4C-4C07-AA04-B9171C6980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Notes Placeholder 2">
            <a:extLst>
              <a:ext uri="{FF2B5EF4-FFF2-40B4-BE49-F238E27FC236}">
                <a16:creationId xmlns:a16="http://schemas.microsoft.com/office/drawing/2014/main" id="{25426647-7B1A-4374-9399-A0645309B5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74436" name="Slide Number Placeholder 3">
            <a:extLst>
              <a:ext uri="{FF2B5EF4-FFF2-40B4-BE49-F238E27FC236}">
                <a16:creationId xmlns:a16="http://schemas.microsoft.com/office/drawing/2014/main" id="{0175C40D-B472-454C-9ACC-4BCCB905D74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988A408-28B9-4DF0-ACBE-CCA54831123A}" type="slidenum">
              <a:rPr lang="es-PR" altLang="en-US" b="0"/>
              <a:pPr algn="r" eaLnBrk="1" hangingPunct="1">
                <a:spcBef>
                  <a:spcPct val="0"/>
                </a:spcBef>
              </a:pPr>
              <a:t>131</a:t>
            </a:fld>
            <a:endParaRPr lang="es-PR" altLang="en-US" b="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a:extLst>
              <a:ext uri="{FF2B5EF4-FFF2-40B4-BE49-F238E27FC236}">
                <a16:creationId xmlns:a16="http://schemas.microsoft.com/office/drawing/2014/main" id="{396B6380-727E-4BA1-8907-43C985E408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Notes Placeholder 2">
            <a:extLst>
              <a:ext uri="{FF2B5EF4-FFF2-40B4-BE49-F238E27FC236}">
                <a16:creationId xmlns:a16="http://schemas.microsoft.com/office/drawing/2014/main" id="{2A68B1E8-48EB-4F3F-843C-F3CF72E02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76484" name="Slide Number Placeholder 3">
            <a:extLst>
              <a:ext uri="{FF2B5EF4-FFF2-40B4-BE49-F238E27FC236}">
                <a16:creationId xmlns:a16="http://schemas.microsoft.com/office/drawing/2014/main" id="{847D6DF4-BF06-4D33-8933-C6889778147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D6710BC-8DCC-4F8B-93CD-04F28C5EDC8F}" type="slidenum">
              <a:rPr lang="es-PR" altLang="en-US" b="0"/>
              <a:pPr algn="r" eaLnBrk="1" hangingPunct="1">
                <a:spcBef>
                  <a:spcPct val="0"/>
                </a:spcBef>
              </a:pPr>
              <a:t>132</a:t>
            </a:fld>
            <a:endParaRPr lang="es-PR" altLang="en-US" b="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a:extLst>
              <a:ext uri="{FF2B5EF4-FFF2-40B4-BE49-F238E27FC236}">
                <a16:creationId xmlns:a16="http://schemas.microsoft.com/office/drawing/2014/main" id="{2A03179D-2E55-4710-B746-F86A0646EE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a:extLst>
              <a:ext uri="{FF2B5EF4-FFF2-40B4-BE49-F238E27FC236}">
                <a16:creationId xmlns:a16="http://schemas.microsoft.com/office/drawing/2014/main" id="{3B24E015-3E4A-4A2B-8826-4E21FC91FD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78532" name="Slide Number Placeholder 3">
            <a:extLst>
              <a:ext uri="{FF2B5EF4-FFF2-40B4-BE49-F238E27FC236}">
                <a16:creationId xmlns:a16="http://schemas.microsoft.com/office/drawing/2014/main" id="{81C8A0A6-9559-41DB-8E3D-DE8937224C9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7FD8F5B-B87D-4018-B826-FEAB398F455C}" type="slidenum">
              <a:rPr lang="es-PR" altLang="en-US" b="0"/>
              <a:pPr algn="r" eaLnBrk="1" hangingPunct="1">
                <a:spcBef>
                  <a:spcPct val="0"/>
                </a:spcBef>
              </a:pPr>
              <a:t>133</a:t>
            </a:fld>
            <a:endParaRPr lang="es-PR" altLang="en-US" b="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a:extLst>
              <a:ext uri="{FF2B5EF4-FFF2-40B4-BE49-F238E27FC236}">
                <a16:creationId xmlns:a16="http://schemas.microsoft.com/office/drawing/2014/main" id="{26CC1CEB-09F2-4B19-BCBE-3D0CC16AD7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Notes Placeholder 2">
            <a:extLst>
              <a:ext uri="{FF2B5EF4-FFF2-40B4-BE49-F238E27FC236}">
                <a16:creationId xmlns:a16="http://schemas.microsoft.com/office/drawing/2014/main" id="{57933CBD-57D3-47C6-B388-121BA00464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80580" name="Slide Number Placeholder 3">
            <a:extLst>
              <a:ext uri="{FF2B5EF4-FFF2-40B4-BE49-F238E27FC236}">
                <a16:creationId xmlns:a16="http://schemas.microsoft.com/office/drawing/2014/main" id="{FE04C5AC-101F-4B80-BF52-669DE940E41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55301B1-4295-426D-A63E-594B64212C88}" type="slidenum">
              <a:rPr lang="es-PR" altLang="en-US" b="0"/>
              <a:pPr algn="r" eaLnBrk="1" hangingPunct="1">
                <a:spcBef>
                  <a:spcPct val="0"/>
                </a:spcBef>
              </a:pPr>
              <a:t>134</a:t>
            </a:fld>
            <a:endParaRPr lang="es-PR" altLang="en-US" b="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a:extLst>
              <a:ext uri="{FF2B5EF4-FFF2-40B4-BE49-F238E27FC236}">
                <a16:creationId xmlns:a16="http://schemas.microsoft.com/office/drawing/2014/main" id="{BA96E161-4B91-4F95-83EC-21DC373EC9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7" name="Notes Placeholder 2">
            <a:extLst>
              <a:ext uri="{FF2B5EF4-FFF2-40B4-BE49-F238E27FC236}">
                <a16:creationId xmlns:a16="http://schemas.microsoft.com/office/drawing/2014/main" id="{6D3B7C8D-BB67-4586-8FB3-B551E0E72B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82628" name="Slide Number Placeholder 3">
            <a:extLst>
              <a:ext uri="{FF2B5EF4-FFF2-40B4-BE49-F238E27FC236}">
                <a16:creationId xmlns:a16="http://schemas.microsoft.com/office/drawing/2014/main" id="{B779450F-DB86-4EE0-99BD-50F554DBA12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FA1283E-237F-433D-B17E-05AC8A3C8E0D}" type="slidenum">
              <a:rPr lang="es-PR" altLang="en-US" b="0"/>
              <a:pPr algn="r" eaLnBrk="1" hangingPunct="1">
                <a:spcBef>
                  <a:spcPct val="0"/>
                </a:spcBef>
              </a:pPr>
              <a:t>135</a:t>
            </a:fld>
            <a:endParaRPr lang="es-PR" altLang="en-US" b="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a:extLst>
              <a:ext uri="{FF2B5EF4-FFF2-40B4-BE49-F238E27FC236}">
                <a16:creationId xmlns:a16="http://schemas.microsoft.com/office/drawing/2014/main" id="{644D31BA-F36A-419F-A19B-6E5E1E80EF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Notes Placeholder 2">
            <a:extLst>
              <a:ext uri="{FF2B5EF4-FFF2-40B4-BE49-F238E27FC236}">
                <a16:creationId xmlns:a16="http://schemas.microsoft.com/office/drawing/2014/main" id="{87E0C86C-267E-4BC0-82E1-0D3F84EA79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84676" name="Slide Number Placeholder 3">
            <a:extLst>
              <a:ext uri="{FF2B5EF4-FFF2-40B4-BE49-F238E27FC236}">
                <a16:creationId xmlns:a16="http://schemas.microsoft.com/office/drawing/2014/main" id="{47137EE0-66C5-4FC2-93E6-51D96889225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7F83B3D-917C-401E-8A94-52C4D04BCDDE}" type="slidenum">
              <a:rPr lang="es-PR" altLang="en-US" b="0"/>
              <a:pPr algn="r" eaLnBrk="1" hangingPunct="1">
                <a:spcBef>
                  <a:spcPct val="0"/>
                </a:spcBef>
              </a:pPr>
              <a:t>136</a:t>
            </a:fld>
            <a:endParaRPr lang="es-PR" altLang="en-US" b="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a:extLst>
              <a:ext uri="{FF2B5EF4-FFF2-40B4-BE49-F238E27FC236}">
                <a16:creationId xmlns:a16="http://schemas.microsoft.com/office/drawing/2014/main" id="{B3B9DA44-462F-40A3-9D34-1920D5C229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3" name="Notes Placeholder 2">
            <a:extLst>
              <a:ext uri="{FF2B5EF4-FFF2-40B4-BE49-F238E27FC236}">
                <a16:creationId xmlns:a16="http://schemas.microsoft.com/office/drawing/2014/main" id="{910234FF-60EF-4C94-9636-392DB7D142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86724" name="Slide Number Placeholder 3">
            <a:extLst>
              <a:ext uri="{FF2B5EF4-FFF2-40B4-BE49-F238E27FC236}">
                <a16:creationId xmlns:a16="http://schemas.microsoft.com/office/drawing/2014/main" id="{C7FD8147-8791-4B53-90DD-502D07F4C92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2002015-AB3C-4D90-A367-E91E23093446}" type="slidenum">
              <a:rPr lang="es-PR" altLang="en-US" b="0"/>
              <a:pPr algn="r" eaLnBrk="1" hangingPunct="1">
                <a:spcBef>
                  <a:spcPct val="0"/>
                </a:spcBef>
              </a:pPr>
              <a:t>137</a:t>
            </a:fld>
            <a:endParaRPr lang="es-PR" altLang="en-US" b="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a:extLst>
              <a:ext uri="{FF2B5EF4-FFF2-40B4-BE49-F238E27FC236}">
                <a16:creationId xmlns:a16="http://schemas.microsoft.com/office/drawing/2014/main" id="{8C4FC4A6-806B-49C8-943C-9913188754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a:extLst>
              <a:ext uri="{FF2B5EF4-FFF2-40B4-BE49-F238E27FC236}">
                <a16:creationId xmlns:a16="http://schemas.microsoft.com/office/drawing/2014/main" id="{77F633C5-0D82-4A8D-BA7C-09372DF69F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88772" name="Slide Number Placeholder 3">
            <a:extLst>
              <a:ext uri="{FF2B5EF4-FFF2-40B4-BE49-F238E27FC236}">
                <a16:creationId xmlns:a16="http://schemas.microsoft.com/office/drawing/2014/main" id="{918F72E0-B1F9-4FE7-8FC7-957A9D283D3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CD6D544-8CBA-46BA-A806-79E9CD6296D1}" type="slidenum">
              <a:rPr lang="es-PR" altLang="en-US" b="0"/>
              <a:pPr algn="r" eaLnBrk="1" hangingPunct="1">
                <a:spcBef>
                  <a:spcPct val="0"/>
                </a:spcBef>
              </a:pPr>
              <a:t>138</a:t>
            </a:fld>
            <a:endParaRPr lang="es-PR" altLang="en-US" b="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a:extLst>
              <a:ext uri="{FF2B5EF4-FFF2-40B4-BE49-F238E27FC236}">
                <a16:creationId xmlns:a16="http://schemas.microsoft.com/office/drawing/2014/main" id="{80A0DE26-1E1D-4FBE-A537-CD66FE909D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a:extLst>
              <a:ext uri="{FF2B5EF4-FFF2-40B4-BE49-F238E27FC236}">
                <a16:creationId xmlns:a16="http://schemas.microsoft.com/office/drawing/2014/main" id="{585A229F-F783-4A42-863D-60AEE45355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90820" name="Slide Number Placeholder 3">
            <a:extLst>
              <a:ext uri="{FF2B5EF4-FFF2-40B4-BE49-F238E27FC236}">
                <a16:creationId xmlns:a16="http://schemas.microsoft.com/office/drawing/2014/main" id="{85E967B6-C615-4E9D-967A-19965DB1C96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4BD0DCE-9076-4552-B2C6-72EC2DA50E8D}" type="slidenum">
              <a:rPr lang="es-PR" altLang="en-US" b="0"/>
              <a:pPr algn="r" eaLnBrk="1" hangingPunct="1">
                <a:spcBef>
                  <a:spcPct val="0"/>
                </a:spcBef>
              </a:pPr>
              <a:t>139</a:t>
            </a:fld>
            <a:endParaRPr lang="es-PR" altLang="en-US" b="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6CF8DF10-F470-425C-9E82-B6208E186A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7801E3E3-FC50-49A2-83F3-A9DC323435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4820" name="Slide Number Placeholder 3">
            <a:extLst>
              <a:ext uri="{FF2B5EF4-FFF2-40B4-BE49-F238E27FC236}">
                <a16:creationId xmlns:a16="http://schemas.microsoft.com/office/drawing/2014/main" id="{6229A81B-57D7-4F3E-B0A5-0DCF28C710F3}"/>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970719D-7410-4B19-B580-564FA9987AA0}" type="slidenum">
              <a:rPr lang="es-PR" altLang="en-US" b="0"/>
              <a:pPr algn="r" eaLnBrk="1" hangingPunct="1">
                <a:spcBef>
                  <a:spcPct val="0"/>
                </a:spcBef>
              </a:pPr>
              <a:t>14</a:t>
            </a:fld>
            <a:endParaRPr lang="es-PR" altLang="en-US" b="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a:extLst>
              <a:ext uri="{FF2B5EF4-FFF2-40B4-BE49-F238E27FC236}">
                <a16:creationId xmlns:a16="http://schemas.microsoft.com/office/drawing/2014/main" id="{A676D797-38D9-4CE2-92F7-DC7F974BC2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a:extLst>
              <a:ext uri="{FF2B5EF4-FFF2-40B4-BE49-F238E27FC236}">
                <a16:creationId xmlns:a16="http://schemas.microsoft.com/office/drawing/2014/main" id="{CD4B7FDB-F210-4669-B8CA-6D03044FC2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92868" name="Slide Number Placeholder 3">
            <a:extLst>
              <a:ext uri="{FF2B5EF4-FFF2-40B4-BE49-F238E27FC236}">
                <a16:creationId xmlns:a16="http://schemas.microsoft.com/office/drawing/2014/main" id="{15BCDEA5-D785-4845-803F-97A9F70AD64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AB593CD-2B36-411A-8FBB-E06AC280877C}" type="slidenum">
              <a:rPr lang="es-PR" altLang="en-US" b="0"/>
              <a:pPr algn="r" eaLnBrk="1" hangingPunct="1">
                <a:spcBef>
                  <a:spcPct val="0"/>
                </a:spcBef>
              </a:pPr>
              <a:t>140</a:t>
            </a:fld>
            <a:endParaRPr lang="es-PR" altLang="en-US" b="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a:extLst>
              <a:ext uri="{FF2B5EF4-FFF2-40B4-BE49-F238E27FC236}">
                <a16:creationId xmlns:a16="http://schemas.microsoft.com/office/drawing/2014/main" id="{0BF05C1B-531F-45F1-95B6-13A742D2BC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Notes Placeholder 2">
            <a:extLst>
              <a:ext uri="{FF2B5EF4-FFF2-40B4-BE49-F238E27FC236}">
                <a16:creationId xmlns:a16="http://schemas.microsoft.com/office/drawing/2014/main" id="{64EF1732-4D15-4B14-80E6-F78E566F53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94916" name="Slide Number Placeholder 3">
            <a:extLst>
              <a:ext uri="{FF2B5EF4-FFF2-40B4-BE49-F238E27FC236}">
                <a16:creationId xmlns:a16="http://schemas.microsoft.com/office/drawing/2014/main" id="{6CFEE60C-9F7B-4C07-88E6-2A52C3B0D35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D56BBCA-B854-4517-A14D-EB7A8A79956A}" type="slidenum">
              <a:rPr lang="es-PR" altLang="en-US" b="0"/>
              <a:pPr algn="r" eaLnBrk="1" hangingPunct="1">
                <a:spcBef>
                  <a:spcPct val="0"/>
                </a:spcBef>
              </a:pPr>
              <a:t>141</a:t>
            </a:fld>
            <a:endParaRPr lang="es-PR" altLang="en-US" b="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a:extLst>
              <a:ext uri="{FF2B5EF4-FFF2-40B4-BE49-F238E27FC236}">
                <a16:creationId xmlns:a16="http://schemas.microsoft.com/office/drawing/2014/main" id="{05AAE85E-1BE3-4A60-9A5D-8FED689BB2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Notes Placeholder 2">
            <a:extLst>
              <a:ext uri="{FF2B5EF4-FFF2-40B4-BE49-F238E27FC236}">
                <a16:creationId xmlns:a16="http://schemas.microsoft.com/office/drawing/2014/main" id="{B6101062-61F6-4E0D-BF59-F24F40616E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96964" name="Slide Number Placeholder 3">
            <a:extLst>
              <a:ext uri="{FF2B5EF4-FFF2-40B4-BE49-F238E27FC236}">
                <a16:creationId xmlns:a16="http://schemas.microsoft.com/office/drawing/2014/main" id="{E2099F7E-863C-4ACA-A5A6-CD2BD63CE50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92756E1-43C0-4BE8-8EF1-E580943B4907}" type="slidenum">
              <a:rPr lang="es-PR" altLang="en-US" b="0"/>
              <a:pPr algn="r" eaLnBrk="1" hangingPunct="1">
                <a:spcBef>
                  <a:spcPct val="0"/>
                </a:spcBef>
              </a:pPr>
              <a:t>142</a:t>
            </a:fld>
            <a:endParaRPr lang="es-PR" altLang="en-US" b="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a:extLst>
              <a:ext uri="{FF2B5EF4-FFF2-40B4-BE49-F238E27FC236}">
                <a16:creationId xmlns:a16="http://schemas.microsoft.com/office/drawing/2014/main" id="{97D5D662-A99C-4956-994D-050F52B64E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Notes Placeholder 2">
            <a:extLst>
              <a:ext uri="{FF2B5EF4-FFF2-40B4-BE49-F238E27FC236}">
                <a16:creationId xmlns:a16="http://schemas.microsoft.com/office/drawing/2014/main" id="{826DEAB3-18E8-4AC6-9369-2BECABB49E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99012" name="Slide Number Placeholder 3">
            <a:extLst>
              <a:ext uri="{FF2B5EF4-FFF2-40B4-BE49-F238E27FC236}">
                <a16:creationId xmlns:a16="http://schemas.microsoft.com/office/drawing/2014/main" id="{02B71817-AFCB-40F0-9CE2-DDAD284408F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5FD8A26-1C3E-4348-9FDD-6E4DC1B36622}" type="slidenum">
              <a:rPr lang="es-PR" altLang="en-US" b="0"/>
              <a:pPr algn="r" eaLnBrk="1" hangingPunct="1">
                <a:spcBef>
                  <a:spcPct val="0"/>
                </a:spcBef>
              </a:pPr>
              <a:t>143</a:t>
            </a:fld>
            <a:endParaRPr lang="es-PR" altLang="en-US" b="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a:extLst>
              <a:ext uri="{FF2B5EF4-FFF2-40B4-BE49-F238E27FC236}">
                <a16:creationId xmlns:a16="http://schemas.microsoft.com/office/drawing/2014/main" id="{CB020D5E-C195-49CF-92C1-5675C3BD33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Notes Placeholder 2">
            <a:extLst>
              <a:ext uri="{FF2B5EF4-FFF2-40B4-BE49-F238E27FC236}">
                <a16:creationId xmlns:a16="http://schemas.microsoft.com/office/drawing/2014/main" id="{00282AC7-6D5C-45F4-AB52-3633711BC9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01060" name="Slide Number Placeholder 3">
            <a:extLst>
              <a:ext uri="{FF2B5EF4-FFF2-40B4-BE49-F238E27FC236}">
                <a16:creationId xmlns:a16="http://schemas.microsoft.com/office/drawing/2014/main" id="{9A3BE54C-2D54-4F4A-9A13-F07AFF0F38F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CE975A8-C313-4929-B4CF-566EBAC94040}" type="slidenum">
              <a:rPr lang="es-PR" altLang="en-US" b="0"/>
              <a:pPr algn="r" eaLnBrk="1" hangingPunct="1">
                <a:spcBef>
                  <a:spcPct val="0"/>
                </a:spcBef>
              </a:pPr>
              <a:t>144</a:t>
            </a:fld>
            <a:endParaRPr lang="es-PR" altLang="en-US" b="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a:extLst>
              <a:ext uri="{FF2B5EF4-FFF2-40B4-BE49-F238E27FC236}">
                <a16:creationId xmlns:a16="http://schemas.microsoft.com/office/drawing/2014/main" id="{E708936C-3E42-4AD6-B5DB-8EF48563BA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Notes Placeholder 2">
            <a:extLst>
              <a:ext uri="{FF2B5EF4-FFF2-40B4-BE49-F238E27FC236}">
                <a16:creationId xmlns:a16="http://schemas.microsoft.com/office/drawing/2014/main" id="{707A32E2-DCE2-4522-800C-02F19EF8B3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03108" name="Slide Number Placeholder 3">
            <a:extLst>
              <a:ext uri="{FF2B5EF4-FFF2-40B4-BE49-F238E27FC236}">
                <a16:creationId xmlns:a16="http://schemas.microsoft.com/office/drawing/2014/main" id="{E9FD0DD7-8A16-4A78-9EB1-D53E12EDE78A}"/>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822DF23-9DD5-4D6A-976A-491796A1D14B}" type="slidenum">
              <a:rPr lang="es-PR" altLang="en-US" b="0"/>
              <a:pPr algn="r" eaLnBrk="1" hangingPunct="1">
                <a:spcBef>
                  <a:spcPct val="0"/>
                </a:spcBef>
              </a:pPr>
              <a:t>145</a:t>
            </a:fld>
            <a:endParaRPr lang="es-PR" altLang="en-US" b="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a:extLst>
              <a:ext uri="{FF2B5EF4-FFF2-40B4-BE49-F238E27FC236}">
                <a16:creationId xmlns:a16="http://schemas.microsoft.com/office/drawing/2014/main" id="{333CE7C8-A49A-4833-B0C2-C86F7A460C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Notes Placeholder 2">
            <a:extLst>
              <a:ext uri="{FF2B5EF4-FFF2-40B4-BE49-F238E27FC236}">
                <a16:creationId xmlns:a16="http://schemas.microsoft.com/office/drawing/2014/main" id="{4987C783-AD27-46FC-BCAC-3E69EFC000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05156" name="Slide Number Placeholder 3">
            <a:extLst>
              <a:ext uri="{FF2B5EF4-FFF2-40B4-BE49-F238E27FC236}">
                <a16:creationId xmlns:a16="http://schemas.microsoft.com/office/drawing/2014/main" id="{AC297176-5EDC-451D-9FAA-BA4F44C2C0B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87FF81F-B3DB-4B22-A1D1-4CFBE100CF4A}" type="slidenum">
              <a:rPr lang="es-PR" altLang="en-US" b="0"/>
              <a:pPr algn="r" eaLnBrk="1" hangingPunct="1">
                <a:spcBef>
                  <a:spcPct val="0"/>
                </a:spcBef>
              </a:pPr>
              <a:t>146</a:t>
            </a:fld>
            <a:endParaRPr lang="es-PR" altLang="en-US" b="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a:extLst>
              <a:ext uri="{FF2B5EF4-FFF2-40B4-BE49-F238E27FC236}">
                <a16:creationId xmlns:a16="http://schemas.microsoft.com/office/drawing/2014/main" id="{97837F6D-1397-4825-B784-C0A2991965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3" name="Notes Placeholder 2">
            <a:extLst>
              <a:ext uri="{FF2B5EF4-FFF2-40B4-BE49-F238E27FC236}">
                <a16:creationId xmlns:a16="http://schemas.microsoft.com/office/drawing/2014/main" id="{FF6B5700-4F89-4C21-8AF3-F00F5159AB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07204" name="Slide Number Placeholder 3">
            <a:extLst>
              <a:ext uri="{FF2B5EF4-FFF2-40B4-BE49-F238E27FC236}">
                <a16:creationId xmlns:a16="http://schemas.microsoft.com/office/drawing/2014/main" id="{2A59736F-018C-4329-9889-C6C42625310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AAEE241-79BD-4BA0-95D5-E4DE474FEFB7}" type="slidenum">
              <a:rPr lang="es-PR" altLang="en-US" b="0"/>
              <a:pPr algn="r" eaLnBrk="1" hangingPunct="1">
                <a:spcBef>
                  <a:spcPct val="0"/>
                </a:spcBef>
              </a:pPr>
              <a:t>147</a:t>
            </a:fld>
            <a:endParaRPr lang="es-PR" altLang="en-US" b="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a:extLst>
              <a:ext uri="{FF2B5EF4-FFF2-40B4-BE49-F238E27FC236}">
                <a16:creationId xmlns:a16="http://schemas.microsoft.com/office/drawing/2014/main" id="{2B9A91BC-6CDD-44A5-8472-0B5A4B4B2E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1" name="Notes Placeholder 2">
            <a:extLst>
              <a:ext uri="{FF2B5EF4-FFF2-40B4-BE49-F238E27FC236}">
                <a16:creationId xmlns:a16="http://schemas.microsoft.com/office/drawing/2014/main" id="{E49EDEE3-AA21-46A6-8FB5-1C8498E0BE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09252" name="Slide Number Placeholder 3">
            <a:extLst>
              <a:ext uri="{FF2B5EF4-FFF2-40B4-BE49-F238E27FC236}">
                <a16:creationId xmlns:a16="http://schemas.microsoft.com/office/drawing/2014/main" id="{EC5C882B-E286-428F-9125-349DEED4005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88C7209-F406-4B9B-9DBB-2E1F9C274BCF}" type="slidenum">
              <a:rPr lang="es-PR" altLang="en-US" b="0"/>
              <a:pPr algn="r" eaLnBrk="1" hangingPunct="1">
                <a:spcBef>
                  <a:spcPct val="0"/>
                </a:spcBef>
              </a:pPr>
              <a:t>148</a:t>
            </a:fld>
            <a:endParaRPr lang="es-PR" altLang="en-US" b="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a:extLst>
              <a:ext uri="{FF2B5EF4-FFF2-40B4-BE49-F238E27FC236}">
                <a16:creationId xmlns:a16="http://schemas.microsoft.com/office/drawing/2014/main" id="{7FFCD8AB-8F5B-463A-9E63-B2B7D97743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9" name="Notes Placeholder 2">
            <a:extLst>
              <a:ext uri="{FF2B5EF4-FFF2-40B4-BE49-F238E27FC236}">
                <a16:creationId xmlns:a16="http://schemas.microsoft.com/office/drawing/2014/main" id="{A78EFD85-E203-4519-91BD-17BD3D8384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11300" name="Slide Number Placeholder 3">
            <a:extLst>
              <a:ext uri="{FF2B5EF4-FFF2-40B4-BE49-F238E27FC236}">
                <a16:creationId xmlns:a16="http://schemas.microsoft.com/office/drawing/2014/main" id="{0EAECCB1-A4BC-414F-B4ED-231ECAFEB61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8D293A6-FC2D-4783-B5B3-2293809D4DFF}" type="slidenum">
              <a:rPr lang="es-PR" altLang="en-US" b="0"/>
              <a:pPr algn="r" eaLnBrk="1" hangingPunct="1">
                <a:spcBef>
                  <a:spcPct val="0"/>
                </a:spcBef>
              </a:pPr>
              <a:t>149</a:t>
            </a:fld>
            <a:endParaRPr lang="es-PR" altLang="en-US" b="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DBA12D7D-C738-44E0-A94E-FB861B3F79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08F4CC86-0BBC-4AD7-A475-3B7D494AAF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6868" name="Slide Number Placeholder 3">
            <a:extLst>
              <a:ext uri="{FF2B5EF4-FFF2-40B4-BE49-F238E27FC236}">
                <a16:creationId xmlns:a16="http://schemas.microsoft.com/office/drawing/2014/main" id="{6DFAA9DB-43A1-40D3-A0DB-A88D774C223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DA739FA-7CF8-452E-88F9-8811E35F3CD8}" type="slidenum">
              <a:rPr lang="es-PR" altLang="en-US" b="0"/>
              <a:pPr algn="r" eaLnBrk="1" hangingPunct="1">
                <a:spcBef>
                  <a:spcPct val="0"/>
                </a:spcBef>
              </a:pPr>
              <a:t>15</a:t>
            </a:fld>
            <a:endParaRPr lang="es-PR" altLang="en-US" b="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a:extLst>
              <a:ext uri="{FF2B5EF4-FFF2-40B4-BE49-F238E27FC236}">
                <a16:creationId xmlns:a16="http://schemas.microsoft.com/office/drawing/2014/main" id="{D4FBC4CE-8613-43C0-B152-FDDE826B13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Notes Placeholder 2">
            <a:extLst>
              <a:ext uri="{FF2B5EF4-FFF2-40B4-BE49-F238E27FC236}">
                <a16:creationId xmlns:a16="http://schemas.microsoft.com/office/drawing/2014/main" id="{B94C8EAB-D4E0-4242-9A1C-D5C57D862E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13348" name="Slide Number Placeholder 3">
            <a:extLst>
              <a:ext uri="{FF2B5EF4-FFF2-40B4-BE49-F238E27FC236}">
                <a16:creationId xmlns:a16="http://schemas.microsoft.com/office/drawing/2014/main" id="{72B7F0E4-F1CF-41F9-9780-F581AD01C773}"/>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9CC2FBF-A460-4F73-ABB0-EC1BCFE94453}" type="slidenum">
              <a:rPr lang="es-PR" altLang="en-US" b="0"/>
              <a:pPr algn="r" eaLnBrk="1" hangingPunct="1">
                <a:spcBef>
                  <a:spcPct val="0"/>
                </a:spcBef>
              </a:pPr>
              <a:t>150</a:t>
            </a:fld>
            <a:endParaRPr lang="es-PR" altLang="en-US" b="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a:extLst>
              <a:ext uri="{FF2B5EF4-FFF2-40B4-BE49-F238E27FC236}">
                <a16:creationId xmlns:a16="http://schemas.microsoft.com/office/drawing/2014/main" id="{D586768F-17B0-4BAC-A8FD-6BE992AA21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5" name="Notes Placeholder 2">
            <a:extLst>
              <a:ext uri="{FF2B5EF4-FFF2-40B4-BE49-F238E27FC236}">
                <a16:creationId xmlns:a16="http://schemas.microsoft.com/office/drawing/2014/main" id="{F705C0DC-F944-4BDE-B77B-9F1210A373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15396" name="Slide Number Placeholder 3">
            <a:extLst>
              <a:ext uri="{FF2B5EF4-FFF2-40B4-BE49-F238E27FC236}">
                <a16:creationId xmlns:a16="http://schemas.microsoft.com/office/drawing/2014/main" id="{A2365E82-D465-46E0-8FCE-7E1733CE11C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1FF50C4-4366-40EC-B0E7-BA293915FD1E}" type="slidenum">
              <a:rPr lang="es-PR" altLang="en-US" b="0"/>
              <a:pPr algn="r" eaLnBrk="1" hangingPunct="1">
                <a:spcBef>
                  <a:spcPct val="0"/>
                </a:spcBef>
              </a:pPr>
              <a:t>151</a:t>
            </a:fld>
            <a:endParaRPr lang="es-PR" altLang="en-US" b="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a:extLst>
              <a:ext uri="{FF2B5EF4-FFF2-40B4-BE49-F238E27FC236}">
                <a16:creationId xmlns:a16="http://schemas.microsoft.com/office/drawing/2014/main" id="{A35BCF56-3716-4C3F-9454-4B61D6AF5A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Notes Placeholder 2">
            <a:extLst>
              <a:ext uri="{FF2B5EF4-FFF2-40B4-BE49-F238E27FC236}">
                <a16:creationId xmlns:a16="http://schemas.microsoft.com/office/drawing/2014/main" id="{4D15B9D6-8E1D-434F-A761-7F5E77FD96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17444" name="Slide Number Placeholder 3">
            <a:extLst>
              <a:ext uri="{FF2B5EF4-FFF2-40B4-BE49-F238E27FC236}">
                <a16:creationId xmlns:a16="http://schemas.microsoft.com/office/drawing/2014/main" id="{F6CFC6B8-C6B8-4FFC-BBE5-666591DDA8E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2415789-C248-4CBA-9136-906C75BABEF3}" type="slidenum">
              <a:rPr lang="es-PR" altLang="en-US" b="0"/>
              <a:pPr algn="r" eaLnBrk="1" hangingPunct="1">
                <a:spcBef>
                  <a:spcPct val="0"/>
                </a:spcBef>
              </a:pPr>
              <a:t>152</a:t>
            </a:fld>
            <a:endParaRPr lang="es-PR" altLang="en-US" b="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a:extLst>
              <a:ext uri="{FF2B5EF4-FFF2-40B4-BE49-F238E27FC236}">
                <a16:creationId xmlns:a16="http://schemas.microsoft.com/office/drawing/2014/main" id="{202A23F4-4DA6-4CCD-BA32-A554ACFAF6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a:extLst>
              <a:ext uri="{FF2B5EF4-FFF2-40B4-BE49-F238E27FC236}">
                <a16:creationId xmlns:a16="http://schemas.microsoft.com/office/drawing/2014/main" id="{53D9A568-2490-420C-AB46-02C17CCB54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19492" name="Slide Number Placeholder 3">
            <a:extLst>
              <a:ext uri="{FF2B5EF4-FFF2-40B4-BE49-F238E27FC236}">
                <a16:creationId xmlns:a16="http://schemas.microsoft.com/office/drawing/2014/main" id="{2EA11C96-37DA-46CB-8D7E-A3953B64308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9BED189-1F07-4857-8924-DF80AE297F6A}" type="slidenum">
              <a:rPr lang="es-PR" altLang="en-US" b="0"/>
              <a:pPr algn="r" eaLnBrk="1" hangingPunct="1">
                <a:spcBef>
                  <a:spcPct val="0"/>
                </a:spcBef>
              </a:pPr>
              <a:t>153</a:t>
            </a:fld>
            <a:endParaRPr lang="es-PR" altLang="en-US" b="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a:extLst>
              <a:ext uri="{FF2B5EF4-FFF2-40B4-BE49-F238E27FC236}">
                <a16:creationId xmlns:a16="http://schemas.microsoft.com/office/drawing/2014/main" id="{4CA77359-F653-4168-9213-BD2474F899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1539" name="Notes Placeholder 2">
            <a:extLst>
              <a:ext uri="{FF2B5EF4-FFF2-40B4-BE49-F238E27FC236}">
                <a16:creationId xmlns:a16="http://schemas.microsoft.com/office/drawing/2014/main" id="{4AD3BFB6-29BA-4BFC-BF2B-573C374AC7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21540" name="Slide Number Placeholder 3">
            <a:extLst>
              <a:ext uri="{FF2B5EF4-FFF2-40B4-BE49-F238E27FC236}">
                <a16:creationId xmlns:a16="http://schemas.microsoft.com/office/drawing/2014/main" id="{3A6C8C1A-F365-4B0C-8FCD-DBDDF495E89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213F6EB-45A8-4310-8754-EB52338C2822}" type="slidenum">
              <a:rPr lang="es-PR" altLang="en-US" b="0"/>
              <a:pPr algn="r" eaLnBrk="1" hangingPunct="1">
                <a:spcBef>
                  <a:spcPct val="0"/>
                </a:spcBef>
              </a:pPr>
              <a:t>154</a:t>
            </a:fld>
            <a:endParaRPr lang="es-PR" altLang="en-US" b="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a:extLst>
              <a:ext uri="{FF2B5EF4-FFF2-40B4-BE49-F238E27FC236}">
                <a16:creationId xmlns:a16="http://schemas.microsoft.com/office/drawing/2014/main" id="{85C4364D-D621-4544-B229-FBBEDFC4DB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3587" name="Notes Placeholder 2">
            <a:extLst>
              <a:ext uri="{FF2B5EF4-FFF2-40B4-BE49-F238E27FC236}">
                <a16:creationId xmlns:a16="http://schemas.microsoft.com/office/drawing/2014/main" id="{ECAF79AC-C76A-4210-8B4C-47357572A8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23588" name="Slide Number Placeholder 3">
            <a:extLst>
              <a:ext uri="{FF2B5EF4-FFF2-40B4-BE49-F238E27FC236}">
                <a16:creationId xmlns:a16="http://schemas.microsoft.com/office/drawing/2014/main" id="{8ADF587D-565F-4247-A0D1-40C9D59BEDF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4ADAE2B-2E10-4FAA-876A-F30BE6998653}" type="slidenum">
              <a:rPr lang="es-PR" altLang="en-US" b="0"/>
              <a:pPr algn="r" eaLnBrk="1" hangingPunct="1">
                <a:spcBef>
                  <a:spcPct val="0"/>
                </a:spcBef>
              </a:pPr>
              <a:t>155</a:t>
            </a:fld>
            <a:endParaRPr lang="es-PR" altLang="en-US" b="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a:extLst>
              <a:ext uri="{FF2B5EF4-FFF2-40B4-BE49-F238E27FC236}">
                <a16:creationId xmlns:a16="http://schemas.microsoft.com/office/drawing/2014/main" id="{D6E1D66E-EB42-420C-A39A-37798B36A5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Notes Placeholder 2">
            <a:extLst>
              <a:ext uri="{FF2B5EF4-FFF2-40B4-BE49-F238E27FC236}">
                <a16:creationId xmlns:a16="http://schemas.microsoft.com/office/drawing/2014/main" id="{B2578961-89C9-49DA-B1F2-4489A56065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25636" name="Slide Number Placeholder 3">
            <a:extLst>
              <a:ext uri="{FF2B5EF4-FFF2-40B4-BE49-F238E27FC236}">
                <a16:creationId xmlns:a16="http://schemas.microsoft.com/office/drawing/2014/main" id="{924D61DA-CEDF-4515-A922-9BA3782C3C6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4EC756A-6186-40D5-801F-10D1F8A91086}" type="slidenum">
              <a:rPr lang="es-PR" altLang="en-US" b="0"/>
              <a:pPr algn="r" eaLnBrk="1" hangingPunct="1">
                <a:spcBef>
                  <a:spcPct val="0"/>
                </a:spcBef>
              </a:pPr>
              <a:t>156</a:t>
            </a:fld>
            <a:endParaRPr lang="es-PR" altLang="en-US" b="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a:extLst>
              <a:ext uri="{FF2B5EF4-FFF2-40B4-BE49-F238E27FC236}">
                <a16:creationId xmlns:a16="http://schemas.microsoft.com/office/drawing/2014/main" id="{15E0E3F0-53F8-4C00-A3A7-ED40CDB04B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683" name="Notes Placeholder 2">
            <a:extLst>
              <a:ext uri="{FF2B5EF4-FFF2-40B4-BE49-F238E27FC236}">
                <a16:creationId xmlns:a16="http://schemas.microsoft.com/office/drawing/2014/main" id="{B7AA30FD-C893-4E13-8E76-9E847E4449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27684" name="Slide Number Placeholder 3">
            <a:extLst>
              <a:ext uri="{FF2B5EF4-FFF2-40B4-BE49-F238E27FC236}">
                <a16:creationId xmlns:a16="http://schemas.microsoft.com/office/drawing/2014/main" id="{AFDFAA6D-AD69-4B8B-BE00-04397EB8AF7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1979AE4-2D17-45B3-886A-814B8C2015F8}" type="slidenum">
              <a:rPr lang="es-PR" altLang="en-US" b="0"/>
              <a:pPr algn="r" eaLnBrk="1" hangingPunct="1">
                <a:spcBef>
                  <a:spcPct val="0"/>
                </a:spcBef>
              </a:pPr>
              <a:t>157</a:t>
            </a:fld>
            <a:endParaRPr lang="es-PR" altLang="en-US" b="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711085DB-4B33-469D-9812-9C13852CEC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1B05E796-0C01-41F9-AF96-117385D6DF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8916" name="Slide Number Placeholder 3">
            <a:extLst>
              <a:ext uri="{FF2B5EF4-FFF2-40B4-BE49-F238E27FC236}">
                <a16:creationId xmlns:a16="http://schemas.microsoft.com/office/drawing/2014/main" id="{4AD1DA5F-5F54-4EA1-9302-2811EEDD420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3A180B2-E2CB-4CF7-ACE9-39DA54F7034D}" type="slidenum">
              <a:rPr lang="es-PR" altLang="en-US" b="0"/>
              <a:pPr algn="r" eaLnBrk="1" hangingPunct="1">
                <a:spcBef>
                  <a:spcPct val="0"/>
                </a:spcBef>
              </a:pPr>
              <a:t>16</a:t>
            </a:fld>
            <a:endParaRPr lang="es-PR" altLang="en-US" b="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FDF317EA-E23F-4494-B55C-414683A66F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AB8D749C-9A4E-4E64-9F18-0712FFE8B7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0964" name="Slide Number Placeholder 3">
            <a:extLst>
              <a:ext uri="{FF2B5EF4-FFF2-40B4-BE49-F238E27FC236}">
                <a16:creationId xmlns:a16="http://schemas.microsoft.com/office/drawing/2014/main" id="{6600D544-E7E3-4598-AE03-D69F91E496E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D9FF9C9-A1CC-4A78-8890-FA14919C12F8}" type="slidenum">
              <a:rPr lang="es-PR" altLang="en-US" b="0"/>
              <a:pPr algn="r" eaLnBrk="1" hangingPunct="1">
                <a:spcBef>
                  <a:spcPct val="0"/>
                </a:spcBef>
              </a:pPr>
              <a:t>17</a:t>
            </a:fld>
            <a:endParaRPr lang="es-PR" altLang="en-US" b="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6BF6B9BA-0A17-41AE-8272-37117E2516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1E019F9A-4EDA-4B04-86E1-30FFDCAAAC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1B416AAA-4F47-4404-8995-B853514D1D73}"/>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F2ECFA7-8049-4045-8363-43DC8FC08B94}" type="slidenum">
              <a:rPr lang="es-PR" altLang="en-US" b="0"/>
              <a:pPr algn="r" eaLnBrk="1" hangingPunct="1">
                <a:spcBef>
                  <a:spcPct val="0"/>
                </a:spcBef>
              </a:pPr>
              <a:t>18</a:t>
            </a:fld>
            <a:endParaRPr lang="es-PR" altLang="en-US" b="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1CB2507D-04DA-4556-82AC-B1B259C758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11B935F7-68F7-450F-A0BC-9D39606022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5060" name="Slide Number Placeholder 3">
            <a:extLst>
              <a:ext uri="{FF2B5EF4-FFF2-40B4-BE49-F238E27FC236}">
                <a16:creationId xmlns:a16="http://schemas.microsoft.com/office/drawing/2014/main" id="{B3332291-165B-4878-87A6-87C4FDC466E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901CA69-907B-45A9-B0A1-265FAD332678}" type="slidenum">
              <a:rPr lang="es-PR" altLang="en-US" b="0"/>
              <a:pPr algn="r" eaLnBrk="1" hangingPunct="1">
                <a:spcBef>
                  <a:spcPct val="0"/>
                </a:spcBef>
              </a:pPr>
              <a:t>19</a:t>
            </a:fld>
            <a:endParaRPr lang="es-PR" altLang="en-US" b="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66103041-9777-419C-939E-FE9052C3A6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4037FF7-FC62-417E-9742-976CF52953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244" name="Slide Number Placeholder 3">
            <a:extLst>
              <a:ext uri="{FF2B5EF4-FFF2-40B4-BE49-F238E27FC236}">
                <a16:creationId xmlns:a16="http://schemas.microsoft.com/office/drawing/2014/main" id="{4CE2C68C-7743-41AE-959A-04FAA98C390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9972E04-1C17-44AF-8398-F602435E182E}" type="slidenum">
              <a:rPr lang="es-PR" altLang="en-US" b="0"/>
              <a:pPr algn="r" eaLnBrk="1" hangingPunct="1">
                <a:spcBef>
                  <a:spcPct val="0"/>
                </a:spcBef>
              </a:pPr>
              <a:t>2</a:t>
            </a:fld>
            <a:endParaRPr lang="es-PR" altLang="en-US" b="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7206549-E8F9-4579-988B-6EF91F037E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410E5414-79AE-4DCB-ADD7-741B4D6F3E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7108" name="Slide Number Placeholder 3">
            <a:extLst>
              <a:ext uri="{FF2B5EF4-FFF2-40B4-BE49-F238E27FC236}">
                <a16:creationId xmlns:a16="http://schemas.microsoft.com/office/drawing/2014/main" id="{A11D4A40-FCA3-44ED-9F76-A1C7839AC64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AFE8DD9-5F36-48CD-A619-85D50FE30887}" type="slidenum">
              <a:rPr lang="es-PR" altLang="en-US" b="0"/>
              <a:pPr algn="r" eaLnBrk="1" hangingPunct="1">
                <a:spcBef>
                  <a:spcPct val="0"/>
                </a:spcBef>
              </a:pPr>
              <a:t>20</a:t>
            </a:fld>
            <a:endParaRPr lang="es-PR" altLang="en-US" b="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265D521A-1376-49D7-9C2B-17CAD865E8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D90EFBCA-6E78-4843-8F64-936C764766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9156" name="Slide Number Placeholder 3">
            <a:extLst>
              <a:ext uri="{FF2B5EF4-FFF2-40B4-BE49-F238E27FC236}">
                <a16:creationId xmlns:a16="http://schemas.microsoft.com/office/drawing/2014/main" id="{6E3589FA-1EB8-40DB-B625-5F04524BF46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0A3C67F-DB66-400D-AE4A-779A27A86242}" type="slidenum">
              <a:rPr lang="es-PR" altLang="en-US" b="0"/>
              <a:pPr algn="r" eaLnBrk="1" hangingPunct="1">
                <a:spcBef>
                  <a:spcPct val="0"/>
                </a:spcBef>
              </a:pPr>
              <a:t>21</a:t>
            </a:fld>
            <a:endParaRPr lang="es-PR" altLang="en-US" b="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48F4927C-AE62-490C-9225-D0445F49E9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9E851EA4-59F3-4C4F-B599-D438292768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51204" name="Slide Number Placeholder 3">
            <a:extLst>
              <a:ext uri="{FF2B5EF4-FFF2-40B4-BE49-F238E27FC236}">
                <a16:creationId xmlns:a16="http://schemas.microsoft.com/office/drawing/2014/main" id="{D3F1CEBD-8AD0-402C-AD5E-C1EBD0B56CE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F92AAAD-A12B-480D-A66F-27B38D0D95C9}" type="slidenum">
              <a:rPr lang="es-PR" altLang="en-US" b="0"/>
              <a:pPr algn="r" eaLnBrk="1" hangingPunct="1">
                <a:spcBef>
                  <a:spcPct val="0"/>
                </a:spcBef>
              </a:pPr>
              <a:t>22</a:t>
            </a:fld>
            <a:endParaRPr lang="es-PR" altLang="en-US" b="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D2416435-D4AE-4B1E-9A56-CF87AD9CB0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5D4EF86D-8397-4E37-894C-6E43D9C9BE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53252" name="Slide Number Placeholder 3">
            <a:extLst>
              <a:ext uri="{FF2B5EF4-FFF2-40B4-BE49-F238E27FC236}">
                <a16:creationId xmlns:a16="http://schemas.microsoft.com/office/drawing/2014/main" id="{35414EB4-8E49-4046-959E-71A8A7673BE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0DABF6D-44E4-43A6-A6C2-AD73FFECDCD1}" type="slidenum">
              <a:rPr lang="es-PR" altLang="en-US" b="0"/>
              <a:pPr algn="r" eaLnBrk="1" hangingPunct="1">
                <a:spcBef>
                  <a:spcPct val="0"/>
                </a:spcBef>
              </a:pPr>
              <a:t>23</a:t>
            </a:fld>
            <a:endParaRPr lang="es-PR" altLang="en-US" b="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B6E52A7-7E14-49D9-B1B9-255681D50C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2185C23A-4A9D-4C09-B1CA-6CCAAC4B2F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55300" name="Slide Number Placeholder 3">
            <a:extLst>
              <a:ext uri="{FF2B5EF4-FFF2-40B4-BE49-F238E27FC236}">
                <a16:creationId xmlns:a16="http://schemas.microsoft.com/office/drawing/2014/main" id="{64EACB7B-4059-4CB9-960B-F92D7F8AAC8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4FE6037-F8F2-4F22-8B05-5C2805387089}" type="slidenum">
              <a:rPr lang="es-PR" altLang="en-US" b="0"/>
              <a:pPr algn="r" eaLnBrk="1" hangingPunct="1">
                <a:spcBef>
                  <a:spcPct val="0"/>
                </a:spcBef>
              </a:pPr>
              <a:t>24</a:t>
            </a:fld>
            <a:endParaRPr lang="es-PR" altLang="en-US" b="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534D6DF2-46E7-42FD-8CAF-39CB2B1889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B024E08A-5ED2-4B1F-85F1-3B04DE3737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57348" name="Slide Number Placeholder 3">
            <a:extLst>
              <a:ext uri="{FF2B5EF4-FFF2-40B4-BE49-F238E27FC236}">
                <a16:creationId xmlns:a16="http://schemas.microsoft.com/office/drawing/2014/main" id="{51C04687-9504-42E0-AD81-003EE4C54BB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D9CDD53-9C9F-4D0D-870B-C4BB720802BA}" type="slidenum">
              <a:rPr lang="es-PR" altLang="en-US" b="0"/>
              <a:pPr algn="r" eaLnBrk="1" hangingPunct="1">
                <a:spcBef>
                  <a:spcPct val="0"/>
                </a:spcBef>
              </a:pPr>
              <a:t>25</a:t>
            </a:fld>
            <a:endParaRPr lang="es-PR" altLang="en-US" b="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6009C6D6-30E4-4CAC-8448-A59AFA45F0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FB53C7F2-EFCA-4ECB-A175-F76429386E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59396" name="Slide Number Placeholder 3">
            <a:extLst>
              <a:ext uri="{FF2B5EF4-FFF2-40B4-BE49-F238E27FC236}">
                <a16:creationId xmlns:a16="http://schemas.microsoft.com/office/drawing/2014/main" id="{26C6AF5E-6D39-478A-8CEE-563205C818B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C0E7170-8A84-4B1E-B2C9-696AACA8CC76}" type="slidenum">
              <a:rPr lang="es-PR" altLang="en-US" b="0"/>
              <a:pPr algn="r" eaLnBrk="1" hangingPunct="1">
                <a:spcBef>
                  <a:spcPct val="0"/>
                </a:spcBef>
              </a:pPr>
              <a:t>26</a:t>
            </a:fld>
            <a:endParaRPr lang="es-PR" altLang="en-US" b="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7AB21595-A998-4F3A-8E2D-CFB43420A7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648DF9C2-62B4-41EC-B1BB-95E96973D3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61444" name="Slide Number Placeholder 3">
            <a:extLst>
              <a:ext uri="{FF2B5EF4-FFF2-40B4-BE49-F238E27FC236}">
                <a16:creationId xmlns:a16="http://schemas.microsoft.com/office/drawing/2014/main" id="{82F9EC3E-CC1B-48D6-A94D-B59EB3CC093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CBF7C00-9542-4B8C-B4FD-D5C3FB601486}" type="slidenum">
              <a:rPr lang="es-PR" altLang="en-US" b="0"/>
              <a:pPr algn="r" eaLnBrk="1" hangingPunct="1">
                <a:spcBef>
                  <a:spcPct val="0"/>
                </a:spcBef>
              </a:pPr>
              <a:t>27</a:t>
            </a:fld>
            <a:endParaRPr lang="es-PR" altLang="en-US" b="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04C63436-AA87-459E-A6FA-8880C73513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4D62E352-0E67-45A2-BF23-8423B47385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63492" name="Slide Number Placeholder 3">
            <a:extLst>
              <a:ext uri="{FF2B5EF4-FFF2-40B4-BE49-F238E27FC236}">
                <a16:creationId xmlns:a16="http://schemas.microsoft.com/office/drawing/2014/main" id="{4AA72292-8299-48C1-A1E5-D248CE9189AA}"/>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D5FC366-6FB5-43D6-A78E-4EE3C115F817}" type="slidenum">
              <a:rPr lang="es-PR" altLang="en-US" b="0"/>
              <a:pPr algn="r" eaLnBrk="1" hangingPunct="1">
                <a:spcBef>
                  <a:spcPct val="0"/>
                </a:spcBef>
              </a:pPr>
              <a:t>28</a:t>
            </a:fld>
            <a:endParaRPr lang="es-PR" altLang="en-US" b="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B8B22AE3-438B-4409-84DA-E10A1280C0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22B77454-6F9F-473A-B9A0-4722C79669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65540" name="Slide Number Placeholder 3">
            <a:extLst>
              <a:ext uri="{FF2B5EF4-FFF2-40B4-BE49-F238E27FC236}">
                <a16:creationId xmlns:a16="http://schemas.microsoft.com/office/drawing/2014/main" id="{409E7F4F-9A08-4540-A0A0-D0EA6B6DE13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8E58F60-4C7B-4B36-BB54-10C3B9A7D040}" type="slidenum">
              <a:rPr lang="es-PR" altLang="en-US" b="0"/>
              <a:pPr algn="r" eaLnBrk="1" hangingPunct="1">
                <a:spcBef>
                  <a:spcPct val="0"/>
                </a:spcBef>
              </a:pPr>
              <a:t>29</a:t>
            </a:fld>
            <a:endParaRPr lang="es-PR" altLang="en-US"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162FDEB-0C8B-412E-88C1-71C7AC4C3D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6F85DBED-C510-4BFD-A8AC-A0D0C61E3A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2292" name="Slide Number Placeholder 3">
            <a:extLst>
              <a:ext uri="{FF2B5EF4-FFF2-40B4-BE49-F238E27FC236}">
                <a16:creationId xmlns:a16="http://schemas.microsoft.com/office/drawing/2014/main" id="{BE4621C1-E008-46BF-8F88-5A249833600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606AFD9-EE7F-45AB-A71B-AC89EA2EEFFB}" type="slidenum">
              <a:rPr lang="es-PR" altLang="en-US" b="0"/>
              <a:pPr algn="r" eaLnBrk="1" hangingPunct="1">
                <a:spcBef>
                  <a:spcPct val="0"/>
                </a:spcBef>
              </a:pPr>
              <a:t>3</a:t>
            </a:fld>
            <a:endParaRPr lang="es-PR" altLang="en-US" b="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803A2099-F5E5-419D-9772-2E35D6A554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009CAA4F-32E8-4218-9AF3-040784D67B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67588" name="Slide Number Placeholder 3">
            <a:extLst>
              <a:ext uri="{FF2B5EF4-FFF2-40B4-BE49-F238E27FC236}">
                <a16:creationId xmlns:a16="http://schemas.microsoft.com/office/drawing/2014/main" id="{046EB662-2600-4525-B9C0-03AE6476E04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B1CE3BD-CCFF-440A-9D83-A8A9FE09E6E9}" type="slidenum">
              <a:rPr lang="es-PR" altLang="en-US" b="0"/>
              <a:pPr algn="r" eaLnBrk="1" hangingPunct="1">
                <a:spcBef>
                  <a:spcPct val="0"/>
                </a:spcBef>
              </a:pPr>
              <a:t>30</a:t>
            </a:fld>
            <a:endParaRPr lang="es-PR" altLang="en-US" b="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C880AAF3-5407-48BE-B9F6-20C5C38067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9A24C5E9-0543-4231-8ADF-AAB31C9091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69636" name="Slide Number Placeholder 3">
            <a:extLst>
              <a:ext uri="{FF2B5EF4-FFF2-40B4-BE49-F238E27FC236}">
                <a16:creationId xmlns:a16="http://schemas.microsoft.com/office/drawing/2014/main" id="{76D9097D-0241-4DE9-ABD8-A83EE800C74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238366C-A967-4DED-8B4B-0FAF41029D60}" type="slidenum">
              <a:rPr lang="es-PR" altLang="en-US" b="0"/>
              <a:pPr algn="r" eaLnBrk="1" hangingPunct="1">
                <a:spcBef>
                  <a:spcPct val="0"/>
                </a:spcBef>
              </a:pPr>
              <a:t>31</a:t>
            </a:fld>
            <a:endParaRPr lang="es-PR" altLang="en-US" b="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995C2B38-C2EC-4F7E-A4FF-0B5C9DA9AC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ED34B57A-0A54-40C2-B1A5-063A23074A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71684" name="Slide Number Placeholder 3">
            <a:extLst>
              <a:ext uri="{FF2B5EF4-FFF2-40B4-BE49-F238E27FC236}">
                <a16:creationId xmlns:a16="http://schemas.microsoft.com/office/drawing/2014/main" id="{339A46A7-2463-4B10-B973-28AA73EE903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75AED9F-4429-4220-A85E-240B3391F474}" type="slidenum">
              <a:rPr lang="es-PR" altLang="en-US" b="0"/>
              <a:pPr algn="r" eaLnBrk="1" hangingPunct="1">
                <a:spcBef>
                  <a:spcPct val="0"/>
                </a:spcBef>
              </a:pPr>
              <a:t>32</a:t>
            </a:fld>
            <a:endParaRPr lang="es-PR" altLang="en-US" b="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C93EB195-93B1-4D9D-8A51-0CAE64C138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350C60E5-E673-4986-AB4B-EB3D2112C3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73732" name="Slide Number Placeholder 3">
            <a:extLst>
              <a:ext uri="{FF2B5EF4-FFF2-40B4-BE49-F238E27FC236}">
                <a16:creationId xmlns:a16="http://schemas.microsoft.com/office/drawing/2014/main" id="{25D7931C-6F30-4FE0-9D84-69677580A4E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A7E4D90-6C86-4EC2-AA47-582023FE90EE}" type="slidenum">
              <a:rPr lang="es-PR" altLang="en-US" b="0"/>
              <a:pPr algn="r" eaLnBrk="1" hangingPunct="1">
                <a:spcBef>
                  <a:spcPct val="0"/>
                </a:spcBef>
              </a:pPr>
              <a:t>33</a:t>
            </a:fld>
            <a:endParaRPr lang="es-PR" altLang="en-US" b="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818D81FA-D4EA-4CB7-888F-B3833A768D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8B2E1658-39C4-479A-B90E-76C1261D7B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75780" name="Slide Number Placeholder 3">
            <a:extLst>
              <a:ext uri="{FF2B5EF4-FFF2-40B4-BE49-F238E27FC236}">
                <a16:creationId xmlns:a16="http://schemas.microsoft.com/office/drawing/2014/main" id="{4C778F0D-1B90-4305-A292-601839D38F7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F891D25-4FD7-4227-81F2-8C6C9B0C49B2}" type="slidenum">
              <a:rPr lang="es-PR" altLang="en-US" b="0"/>
              <a:pPr algn="r" eaLnBrk="1" hangingPunct="1">
                <a:spcBef>
                  <a:spcPct val="0"/>
                </a:spcBef>
              </a:pPr>
              <a:t>34</a:t>
            </a:fld>
            <a:endParaRPr lang="es-PR" altLang="en-US" b="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0F446BA9-9B51-4C8E-A5D9-458F4570BF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A082958A-1D26-4B22-A0E3-E62E9E4D3C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77828" name="Slide Number Placeholder 3">
            <a:extLst>
              <a:ext uri="{FF2B5EF4-FFF2-40B4-BE49-F238E27FC236}">
                <a16:creationId xmlns:a16="http://schemas.microsoft.com/office/drawing/2014/main" id="{F822E82A-208B-4D20-9DBB-66080DBBE3D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A2186F7-68C1-4581-8F01-448ADDFBB6C8}" type="slidenum">
              <a:rPr lang="es-PR" altLang="en-US" b="0"/>
              <a:pPr algn="r" eaLnBrk="1" hangingPunct="1">
                <a:spcBef>
                  <a:spcPct val="0"/>
                </a:spcBef>
              </a:pPr>
              <a:t>35</a:t>
            </a:fld>
            <a:endParaRPr lang="es-PR" altLang="en-US" b="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9DC85F6A-750F-403B-AAFD-ED057CC92D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EDEDE387-D778-4D08-9E87-A1C7E5007A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79876" name="Slide Number Placeholder 3">
            <a:extLst>
              <a:ext uri="{FF2B5EF4-FFF2-40B4-BE49-F238E27FC236}">
                <a16:creationId xmlns:a16="http://schemas.microsoft.com/office/drawing/2014/main" id="{6F6D4B2E-7A62-407A-8A10-0999A9F43AA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F551E7F-22DE-48D3-9385-17801A7B2593}" type="slidenum">
              <a:rPr lang="es-PR" altLang="en-US" b="0"/>
              <a:pPr algn="r" eaLnBrk="1" hangingPunct="1">
                <a:spcBef>
                  <a:spcPct val="0"/>
                </a:spcBef>
              </a:pPr>
              <a:t>36</a:t>
            </a:fld>
            <a:endParaRPr lang="es-PR" altLang="en-US" b="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D9EF4EF1-EAD4-477B-9D05-B574933AEA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A0B46FC4-C1D7-4177-895E-9060BE855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81924" name="Slide Number Placeholder 3">
            <a:extLst>
              <a:ext uri="{FF2B5EF4-FFF2-40B4-BE49-F238E27FC236}">
                <a16:creationId xmlns:a16="http://schemas.microsoft.com/office/drawing/2014/main" id="{1FE70449-6442-47F1-9758-69949F29E71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9D6A301-24A8-44C6-8E45-AF82D0384DF7}" type="slidenum">
              <a:rPr lang="es-PR" altLang="en-US" b="0"/>
              <a:pPr algn="r" eaLnBrk="1" hangingPunct="1">
                <a:spcBef>
                  <a:spcPct val="0"/>
                </a:spcBef>
              </a:pPr>
              <a:t>37</a:t>
            </a:fld>
            <a:endParaRPr lang="es-PR" altLang="en-US" b="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9AFC3D3E-C807-4D20-9FBD-85FE1815CD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985A7040-BBFB-4937-B987-114EB22187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83972" name="Slide Number Placeholder 3">
            <a:extLst>
              <a:ext uri="{FF2B5EF4-FFF2-40B4-BE49-F238E27FC236}">
                <a16:creationId xmlns:a16="http://schemas.microsoft.com/office/drawing/2014/main" id="{FCE44461-04E2-41A8-8A90-5390A9B394E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43B571F-2837-4689-A870-1B21FD7065B9}" type="slidenum">
              <a:rPr lang="es-PR" altLang="en-US" b="0"/>
              <a:pPr algn="r" eaLnBrk="1" hangingPunct="1">
                <a:spcBef>
                  <a:spcPct val="0"/>
                </a:spcBef>
              </a:pPr>
              <a:t>38</a:t>
            </a:fld>
            <a:endParaRPr lang="es-PR" altLang="en-US" b="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34FD68DC-3AD2-4B4B-9ADF-86292EDB6B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75BBC31E-D21A-4FEE-9C45-22B1826876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86020" name="Slide Number Placeholder 3">
            <a:extLst>
              <a:ext uri="{FF2B5EF4-FFF2-40B4-BE49-F238E27FC236}">
                <a16:creationId xmlns:a16="http://schemas.microsoft.com/office/drawing/2014/main" id="{11D04DDA-FC5E-4953-BAC6-24E7ED8FEF6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93CDF84-5845-47BB-9614-72709AFB7F39}" type="slidenum">
              <a:rPr lang="es-PR" altLang="en-US" b="0"/>
              <a:pPr algn="r" eaLnBrk="1" hangingPunct="1">
                <a:spcBef>
                  <a:spcPct val="0"/>
                </a:spcBef>
              </a:pPr>
              <a:t>39</a:t>
            </a:fld>
            <a:endParaRPr lang="es-PR" altLang="en-US"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63F8EE50-D64F-4219-94F2-EB036506B1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DC0D8AFF-867C-45AF-8BC0-BF22AB33A9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4340" name="Slide Number Placeholder 3">
            <a:extLst>
              <a:ext uri="{FF2B5EF4-FFF2-40B4-BE49-F238E27FC236}">
                <a16:creationId xmlns:a16="http://schemas.microsoft.com/office/drawing/2014/main" id="{1890ABA0-F6E2-4B1F-9CEF-5BC74F7495D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2FA55AE-F387-44B9-9AB6-4AF176D7FE91}" type="slidenum">
              <a:rPr lang="es-PR" altLang="en-US" b="0"/>
              <a:pPr algn="r" eaLnBrk="1" hangingPunct="1">
                <a:spcBef>
                  <a:spcPct val="0"/>
                </a:spcBef>
              </a:pPr>
              <a:t>4</a:t>
            </a:fld>
            <a:endParaRPr lang="es-PR" altLang="en-US" b="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EA187BA5-18EB-452B-A9CC-291AD59A63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7324434E-FDAD-4CD6-A732-C53E2B17B0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88068" name="Slide Number Placeholder 3">
            <a:extLst>
              <a:ext uri="{FF2B5EF4-FFF2-40B4-BE49-F238E27FC236}">
                <a16:creationId xmlns:a16="http://schemas.microsoft.com/office/drawing/2014/main" id="{A357A93A-AE58-423A-81AD-D810144260D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9B5C560-74BD-4C19-9FC3-25B5C6434719}" type="slidenum">
              <a:rPr lang="es-PR" altLang="en-US" b="0"/>
              <a:pPr algn="r" eaLnBrk="1" hangingPunct="1">
                <a:spcBef>
                  <a:spcPct val="0"/>
                </a:spcBef>
              </a:pPr>
              <a:t>40</a:t>
            </a:fld>
            <a:endParaRPr lang="es-PR" altLang="en-US" b="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230978FF-011C-48DD-B258-D3D16A4997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0EE13E63-B303-4370-86E5-D4E2ED61DB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90116" name="Slide Number Placeholder 3">
            <a:extLst>
              <a:ext uri="{FF2B5EF4-FFF2-40B4-BE49-F238E27FC236}">
                <a16:creationId xmlns:a16="http://schemas.microsoft.com/office/drawing/2014/main" id="{4B2B526C-5384-4DD1-AAD8-304043B240F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D304791-1C1F-49EA-A368-F1D06AC7FEA6}" type="slidenum">
              <a:rPr lang="es-PR" altLang="en-US" b="0"/>
              <a:pPr algn="r" eaLnBrk="1" hangingPunct="1">
                <a:spcBef>
                  <a:spcPct val="0"/>
                </a:spcBef>
              </a:pPr>
              <a:t>41</a:t>
            </a:fld>
            <a:endParaRPr lang="es-PR" altLang="en-US" b="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BC2D4EE8-EB07-42A7-A880-24616AECC1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BACFFB10-8C6C-4FEF-B4DE-289C9EF0A7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92164" name="Slide Number Placeholder 3">
            <a:extLst>
              <a:ext uri="{FF2B5EF4-FFF2-40B4-BE49-F238E27FC236}">
                <a16:creationId xmlns:a16="http://schemas.microsoft.com/office/drawing/2014/main" id="{BDE42773-B7E6-4F97-B90B-C2A85326F4A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CDAD96A-2054-4377-946C-5B234302A022}" type="slidenum">
              <a:rPr lang="es-PR" altLang="en-US" b="0"/>
              <a:pPr algn="r" eaLnBrk="1" hangingPunct="1">
                <a:spcBef>
                  <a:spcPct val="0"/>
                </a:spcBef>
              </a:pPr>
              <a:t>42</a:t>
            </a:fld>
            <a:endParaRPr lang="es-PR" altLang="en-US" b="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D00B75EC-7448-45E3-8107-5663EE6046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C39BC6B4-DB3B-4A6C-AF26-E8FE39ED00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94212" name="Slide Number Placeholder 3">
            <a:extLst>
              <a:ext uri="{FF2B5EF4-FFF2-40B4-BE49-F238E27FC236}">
                <a16:creationId xmlns:a16="http://schemas.microsoft.com/office/drawing/2014/main" id="{5019D0AA-0110-4CA0-B246-5810241B91D3}"/>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1EBD8C9-AA6A-4F4E-876A-4EF70AA26C20}" type="slidenum">
              <a:rPr lang="es-PR" altLang="en-US" b="0"/>
              <a:pPr algn="r" eaLnBrk="1" hangingPunct="1">
                <a:spcBef>
                  <a:spcPct val="0"/>
                </a:spcBef>
              </a:pPr>
              <a:t>43</a:t>
            </a:fld>
            <a:endParaRPr lang="es-PR" altLang="en-US" b="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1B128FC2-7ADA-4DAD-9175-03080CC4B8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225AC548-4FE4-433E-B447-17FAEF17A0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96260" name="Slide Number Placeholder 3">
            <a:extLst>
              <a:ext uri="{FF2B5EF4-FFF2-40B4-BE49-F238E27FC236}">
                <a16:creationId xmlns:a16="http://schemas.microsoft.com/office/drawing/2014/main" id="{76B4B21F-A43B-444B-84E1-58CC4B8A8F6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2EDB779-8A25-4C53-8097-9353B5DE67FA}" type="slidenum">
              <a:rPr lang="es-PR" altLang="en-US" b="0"/>
              <a:pPr algn="r" eaLnBrk="1" hangingPunct="1">
                <a:spcBef>
                  <a:spcPct val="0"/>
                </a:spcBef>
              </a:pPr>
              <a:t>44</a:t>
            </a:fld>
            <a:endParaRPr lang="es-PR" altLang="en-US" b="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22B5108E-29DC-444A-A970-35B285A511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51A50DA7-188F-49E6-BC72-0D57896BBC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98308" name="Slide Number Placeholder 3">
            <a:extLst>
              <a:ext uri="{FF2B5EF4-FFF2-40B4-BE49-F238E27FC236}">
                <a16:creationId xmlns:a16="http://schemas.microsoft.com/office/drawing/2014/main" id="{63DF5DCD-BA3C-470C-A8AF-CDFE13036DB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C9FAFA3-969B-4AB1-A841-24746BFA60D8}" type="slidenum">
              <a:rPr lang="es-PR" altLang="en-US" b="0"/>
              <a:pPr algn="r" eaLnBrk="1" hangingPunct="1">
                <a:spcBef>
                  <a:spcPct val="0"/>
                </a:spcBef>
              </a:pPr>
              <a:t>45</a:t>
            </a:fld>
            <a:endParaRPr lang="es-PR" altLang="en-US" b="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E8E013A8-086B-4F39-A774-9C5181C65C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FE6AF842-9BC0-45FE-B50A-1D750206F9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0356" name="Slide Number Placeholder 3">
            <a:extLst>
              <a:ext uri="{FF2B5EF4-FFF2-40B4-BE49-F238E27FC236}">
                <a16:creationId xmlns:a16="http://schemas.microsoft.com/office/drawing/2014/main" id="{87F82410-130B-475C-91EA-90342027B22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EB7219-32F1-4820-8ED9-713B11CAFEA0}" type="slidenum">
              <a:rPr lang="es-PR" altLang="en-US" b="0"/>
              <a:pPr algn="r" eaLnBrk="1" hangingPunct="1">
                <a:spcBef>
                  <a:spcPct val="0"/>
                </a:spcBef>
              </a:pPr>
              <a:t>46</a:t>
            </a:fld>
            <a:endParaRPr lang="es-PR" altLang="en-US" b="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7C1B996C-82F8-4339-9087-DE32A41D57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B5A3BC2D-4EDF-40C3-97A6-2F305B7B9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2404" name="Slide Number Placeholder 3">
            <a:extLst>
              <a:ext uri="{FF2B5EF4-FFF2-40B4-BE49-F238E27FC236}">
                <a16:creationId xmlns:a16="http://schemas.microsoft.com/office/drawing/2014/main" id="{BE52DA11-175A-4DF9-90BF-93D68EF39C5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9D1CAD7-668D-42AF-A58F-6F8CF9EC9278}" type="slidenum">
              <a:rPr lang="es-PR" altLang="en-US" b="0"/>
              <a:pPr algn="r" eaLnBrk="1" hangingPunct="1">
                <a:spcBef>
                  <a:spcPct val="0"/>
                </a:spcBef>
              </a:pPr>
              <a:t>47</a:t>
            </a:fld>
            <a:endParaRPr lang="es-PR" altLang="en-US" b="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BF01F550-71B3-4CF8-977D-79D7E3490B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A622F1E9-685D-43DB-A927-D706DA0274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4452" name="Slide Number Placeholder 3">
            <a:extLst>
              <a:ext uri="{FF2B5EF4-FFF2-40B4-BE49-F238E27FC236}">
                <a16:creationId xmlns:a16="http://schemas.microsoft.com/office/drawing/2014/main" id="{EA7E8E7A-BA0D-41EE-A136-FE5F970F7BD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6AF0B48-B129-44CC-A4F4-65234447AE3B}" type="slidenum">
              <a:rPr lang="es-PR" altLang="en-US" b="0"/>
              <a:pPr algn="r" eaLnBrk="1" hangingPunct="1">
                <a:spcBef>
                  <a:spcPct val="0"/>
                </a:spcBef>
              </a:pPr>
              <a:t>48</a:t>
            </a:fld>
            <a:endParaRPr lang="es-PR" altLang="en-US" b="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A34A47A2-0DE2-4436-9E4E-8CB713D5C4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C3A99D6D-B2A2-43C0-9FBC-2EB92B8BFC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6500" name="Slide Number Placeholder 3">
            <a:extLst>
              <a:ext uri="{FF2B5EF4-FFF2-40B4-BE49-F238E27FC236}">
                <a16:creationId xmlns:a16="http://schemas.microsoft.com/office/drawing/2014/main" id="{4379F529-DAB4-4ED5-9843-8347BBE3011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052EF19-1C11-4D37-9679-8D1CA099F44A}" type="slidenum">
              <a:rPr lang="es-PR" altLang="en-US" b="0"/>
              <a:pPr algn="r" eaLnBrk="1" hangingPunct="1">
                <a:spcBef>
                  <a:spcPct val="0"/>
                </a:spcBef>
              </a:pPr>
              <a:t>49</a:t>
            </a:fld>
            <a:endParaRPr lang="es-PR" altLang="en-US" b="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3EF7D0AA-5C3C-4032-B52D-DBBA0608CB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DD82CB60-6B5F-44EF-9A9D-AF7CD28C42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6388" name="Slide Number Placeholder 3">
            <a:extLst>
              <a:ext uri="{FF2B5EF4-FFF2-40B4-BE49-F238E27FC236}">
                <a16:creationId xmlns:a16="http://schemas.microsoft.com/office/drawing/2014/main" id="{FADF17EE-E655-4A3F-AD2A-79C1A252CF7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F0138D5-1ADC-4CF9-B10D-25D297558D10}" type="slidenum">
              <a:rPr lang="es-PR" altLang="en-US" b="0"/>
              <a:pPr algn="r" eaLnBrk="1" hangingPunct="1">
                <a:spcBef>
                  <a:spcPct val="0"/>
                </a:spcBef>
              </a:pPr>
              <a:t>5</a:t>
            </a:fld>
            <a:endParaRPr lang="es-PR" altLang="en-US" b="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32E40FF9-5CCC-40DC-9F38-BFAAE72848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22CE3F3D-2B24-4238-A35E-2F1E87994E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8548" name="Slide Number Placeholder 3">
            <a:extLst>
              <a:ext uri="{FF2B5EF4-FFF2-40B4-BE49-F238E27FC236}">
                <a16:creationId xmlns:a16="http://schemas.microsoft.com/office/drawing/2014/main" id="{25798332-F3D4-4D28-A61C-5429D0013BF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C380362-7D32-4EFE-91BF-41C9D89FD0FC}" type="slidenum">
              <a:rPr lang="es-PR" altLang="en-US" b="0"/>
              <a:pPr algn="r" eaLnBrk="1" hangingPunct="1">
                <a:spcBef>
                  <a:spcPct val="0"/>
                </a:spcBef>
              </a:pPr>
              <a:t>50</a:t>
            </a:fld>
            <a:endParaRPr lang="es-PR" altLang="en-US" b="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E28CC95C-21DE-401D-BEF2-993C6751A2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B05E49F6-28E5-443B-9829-DA954B6ED6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10596" name="Slide Number Placeholder 3">
            <a:extLst>
              <a:ext uri="{FF2B5EF4-FFF2-40B4-BE49-F238E27FC236}">
                <a16:creationId xmlns:a16="http://schemas.microsoft.com/office/drawing/2014/main" id="{A07C01F8-3FFD-4656-822E-300C6D9416C3}"/>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75805C7-BAAC-481A-A0C9-52CD12401100}" type="slidenum">
              <a:rPr lang="es-PR" altLang="en-US" b="0"/>
              <a:pPr algn="r" eaLnBrk="1" hangingPunct="1">
                <a:spcBef>
                  <a:spcPct val="0"/>
                </a:spcBef>
              </a:pPr>
              <a:t>51</a:t>
            </a:fld>
            <a:endParaRPr lang="es-PR" altLang="en-US" b="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AE24F713-3B29-4B46-B7D9-DFBE0E8E9C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DCAE6542-FF21-48AD-AE6A-4FF7B06401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12644" name="Slide Number Placeholder 3">
            <a:extLst>
              <a:ext uri="{FF2B5EF4-FFF2-40B4-BE49-F238E27FC236}">
                <a16:creationId xmlns:a16="http://schemas.microsoft.com/office/drawing/2014/main" id="{E26E2530-997C-4488-9DF9-60D79E098F8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7221D2C-19C1-4764-80F0-07D89B79C24C}" type="slidenum">
              <a:rPr lang="es-PR" altLang="en-US" b="0"/>
              <a:pPr algn="r" eaLnBrk="1" hangingPunct="1">
                <a:spcBef>
                  <a:spcPct val="0"/>
                </a:spcBef>
              </a:pPr>
              <a:t>52</a:t>
            </a:fld>
            <a:endParaRPr lang="es-PR" altLang="en-US" b="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7D4C7BEC-7B3A-4BAC-B7E6-0E087FF828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8CD8F821-09D7-4D69-8C51-67D66EAB99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14692" name="Slide Number Placeholder 3">
            <a:extLst>
              <a:ext uri="{FF2B5EF4-FFF2-40B4-BE49-F238E27FC236}">
                <a16:creationId xmlns:a16="http://schemas.microsoft.com/office/drawing/2014/main" id="{17016938-6A43-4E24-A983-0F19C251137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63816CE-00C6-4B10-8751-F4DF2783B9B6}" type="slidenum">
              <a:rPr lang="es-PR" altLang="en-US" b="0"/>
              <a:pPr algn="r" eaLnBrk="1" hangingPunct="1">
                <a:spcBef>
                  <a:spcPct val="0"/>
                </a:spcBef>
              </a:pPr>
              <a:t>53</a:t>
            </a:fld>
            <a:endParaRPr lang="es-PR" altLang="en-US" b="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00ACAA45-B6A9-4E3E-B089-0E263ABA04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A8DF5FFB-EBFA-4851-83FE-F9EFF5C36B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16740" name="Slide Number Placeholder 3">
            <a:extLst>
              <a:ext uri="{FF2B5EF4-FFF2-40B4-BE49-F238E27FC236}">
                <a16:creationId xmlns:a16="http://schemas.microsoft.com/office/drawing/2014/main" id="{A5B9862B-52A0-481C-B1AF-D82E529CEA4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2A073E0-D697-4907-881E-E184DD79418B}" type="slidenum">
              <a:rPr lang="es-PR" altLang="en-US" b="0"/>
              <a:pPr algn="r" eaLnBrk="1" hangingPunct="1">
                <a:spcBef>
                  <a:spcPct val="0"/>
                </a:spcBef>
              </a:pPr>
              <a:t>54</a:t>
            </a:fld>
            <a:endParaRPr lang="es-PR" altLang="en-US" b="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C1A314B4-F7DC-4141-9522-938D2F98C6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E03EB8D3-893A-43AC-A179-0862C4F60B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18788" name="Slide Number Placeholder 3">
            <a:extLst>
              <a:ext uri="{FF2B5EF4-FFF2-40B4-BE49-F238E27FC236}">
                <a16:creationId xmlns:a16="http://schemas.microsoft.com/office/drawing/2014/main" id="{5A6FB702-59E8-4A17-8AA0-7D3B3B96E93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325A3F1-C809-48CB-8A32-8B0FF3DD2360}" type="slidenum">
              <a:rPr lang="es-PR" altLang="en-US" b="0"/>
              <a:pPr algn="r" eaLnBrk="1" hangingPunct="1">
                <a:spcBef>
                  <a:spcPct val="0"/>
                </a:spcBef>
              </a:pPr>
              <a:t>55</a:t>
            </a:fld>
            <a:endParaRPr lang="es-PR" altLang="en-US" b="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7B7FC4B4-D131-4EF7-BB33-3C84E88A7D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C53B11A7-0F6A-4CA5-AD06-48DEF307C4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20836" name="Slide Number Placeholder 3">
            <a:extLst>
              <a:ext uri="{FF2B5EF4-FFF2-40B4-BE49-F238E27FC236}">
                <a16:creationId xmlns:a16="http://schemas.microsoft.com/office/drawing/2014/main" id="{0317E1F1-2BBF-4007-9A05-6FC430FD258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CB9A927-BC6F-4D53-B945-E6CB5DA5DF41}" type="slidenum">
              <a:rPr lang="es-PR" altLang="en-US" b="0"/>
              <a:pPr algn="r" eaLnBrk="1" hangingPunct="1">
                <a:spcBef>
                  <a:spcPct val="0"/>
                </a:spcBef>
              </a:pPr>
              <a:t>56</a:t>
            </a:fld>
            <a:endParaRPr lang="es-PR" altLang="en-US" b="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62021550-F0D7-4E05-946F-C48DE8ACEF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8C684C32-C41B-460C-A1BB-1982F13E48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22884" name="Slide Number Placeholder 3">
            <a:extLst>
              <a:ext uri="{FF2B5EF4-FFF2-40B4-BE49-F238E27FC236}">
                <a16:creationId xmlns:a16="http://schemas.microsoft.com/office/drawing/2014/main" id="{F69D5335-CAE5-4577-A204-2A9D49429DE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439BE7F-A6EE-49B4-B7A2-43FE33E5A308}" type="slidenum">
              <a:rPr lang="es-PR" altLang="en-US" b="0"/>
              <a:pPr algn="r" eaLnBrk="1" hangingPunct="1">
                <a:spcBef>
                  <a:spcPct val="0"/>
                </a:spcBef>
              </a:pPr>
              <a:t>57</a:t>
            </a:fld>
            <a:endParaRPr lang="es-PR" altLang="en-US" b="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F3C30F1A-D470-48CB-A72A-F04E618EFF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FC0B86B4-3D21-453B-89C8-7428EA44EE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24932" name="Slide Number Placeholder 3">
            <a:extLst>
              <a:ext uri="{FF2B5EF4-FFF2-40B4-BE49-F238E27FC236}">
                <a16:creationId xmlns:a16="http://schemas.microsoft.com/office/drawing/2014/main" id="{DA6BF558-16FC-441C-834A-C8885C1DF98A}"/>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D30CFF6-44FA-4F62-B38E-15BBCD9917AA}" type="slidenum">
              <a:rPr lang="es-PR" altLang="en-US" b="0"/>
              <a:pPr algn="r" eaLnBrk="1" hangingPunct="1">
                <a:spcBef>
                  <a:spcPct val="0"/>
                </a:spcBef>
              </a:pPr>
              <a:t>58</a:t>
            </a:fld>
            <a:endParaRPr lang="es-PR" altLang="en-US" b="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4A78B0FB-C89E-4264-8D67-444696A48A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4C3A7C1A-0E84-4EB2-8B05-DB54DEC209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26980" name="Slide Number Placeholder 3">
            <a:extLst>
              <a:ext uri="{FF2B5EF4-FFF2-40B4-BE49-F238E27FC236}">
                <a16:creationId xmlns:a16="http://schemas.microsoft.com/office/drawing/2014/main" id="{DB1EEAF5-338F-4645-A12B-432640FC105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8B522D0-69B9-4DE3-8880-A4BDBECCF658}" type="slidenum">
              <a:rPr lang="es-PR" altLang="en-US" b="0"/>
              <a:pPr algn="r" eaLnBrk="1" hangingPunct="1">
                <a:spcBef>
                  <a:spcPct val="0"/>
                </a:spcBef>
              </a:pPr>
              <a:t>59</a:t>
            </a:fld>
            <a:endParaRPr lang="es-PR" altLang="en-US" b="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D828B4EF-449A-4751-A27C-FA9D977188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FB2D3C8A-2C9A-43C6-8CC5-56FD8428FF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8436" name="Slide Number Placeholder 3">
            <a:extLst>
              <a:ext uri="{FF2B5EF4-FFF2-40B4-BE49-F238E27FC236}">
                <a16:creationId xmlns:a16="http://schemas.microsoft.com/office/drawing/2014/main" id="{574CC7B0-7FA3-4C2F-A1D8-DF1299EDD91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1597139-0842-4CA9-AA14-3C07EC95B7D7}" type="slidenum">
              <a:rPr lang="es-PR" altLang="en-US" b="0"/>
              <a:pPr algn="r" eaLnBrk="1" hangingPunct="1">
                <a:spcBef>
                  <a:spcPct val="0"/>
                </a:spcBef>
              </a:pPr>
              <a:t>6</a:t>
            </a:fld>
            <a:endParaRPr lang="es-PR" altLang="en-US" b="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7541F9B0-D80E-4BEA-95AA-E777ACFF7F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AA29676C-2C8B-4149-8FC5-CD770E128F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29028" name="Slide Number Placeholder 3">
            <a:extLst>
              <a:ext uri="{FF2B5EF4-FFF2-40B4-BE49-F238E27FC236}">
                <a16:creationId xmlns:a16="http://schemas.microsoft.com/office/drawing/2014/main" id="{7AF51F3C-BE86-43F7-ACAE-261169FECD3A}"/>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188FE36-3A73-4810-B16F-F47AB93CC650}" type="slidenum">
              <a:rPr lang="es-PR" altLang="en-US" b="0"/>
              <a:pPr algn="r" eaLnBrk="1" hangingPunct="1">
                <a:spcBef>
                  <a:spcPct val="0"/>
                </a:spcBef>
              </a:pPr>
              <a:t>60</a:t>
            </a:fld>
            <a:endParaRPr lang="es-PR" altLang="en-US" b="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C17650A0-924B-4D14-B9D7-1993B1F3F2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4A67842A-C642-400E-8838-F2014DE826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31076" name="Slide Number Placeholder 3">
            <a:extLst>
              <a:ext uri="{FF2B5EF4-FFF2-40B4-BE49-F238E27FC236}">
                <a16:creationId xmlns:a16="http://schemas.microsoft.com/office/drawing/2014/main" id="{3DE19C92-8FB7-410A-8EEB-95226378EBE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E64BCC3-8D0B-4989-977E-2FF1736A3035}" type="slidenum">
              <a:rPr lang="es-PR" altLang="en-US" b="0"/>
              <a:pPr algn="r" eaLnBrk="1" hangingPunct="1">
                <a:spcBef>
                  <a:spcPct val="0"/>
                </a:spcBef>
              </a:pPr>
              <a:t>61</a:t>
            </a:fld>
            <a:endParaRPr lang="es-PR" altLang="en-US" b="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C668728B-38B8-46AE-B163-FEFC42A00B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3643C217-DF6B-495D-BB19-B970126070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33124" name="Slide Number Placeholder 3">
            <a:extLst>
              <a:ext uri="{FF2B5EF4-FFF2-40B4-BE49-F238E27FC236}">
                <a16:creationId xmlns:a16="http://schemas.microsoft.com/office/drawing/2014/main" id="{482BC946-7C4E-42EA-B0DF-D263C201E9C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33E7BF4-1454-4FC9-B046-BF2242751FF5}" type="slidenum">
              <a:rPr lang="es-PR" altLang="en-US" b="0"/>
              <a:pPr algn="r" eaLnBrk="1" hangingPunct="1">
                <a:spcBef>
                  <a:spcPct val="0"/>
                </a:spcBef>
              </a:pPr>
              <a:t>62</a:t>
            </a:fld>
            <a:endParaRPr lang="es-PR" altLang="en-US" b="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FEFC5BC0-416A-45B0-A51C-1B0E092AD3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19F34B3E-AD4D-4542-B80E-57908C6512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35172" name="Slide Number Placeholder 3">
            <a:extLst>
              <a:ext uri="{FF2B5EF4-FFF2-40B4-BE49-F238E27FC236}">
                <a16:creationId xmlns:a16="http://schemas.microsoft.com/office/drawing/2014/main" id="{05D19082-0E06-4C39-A125-B8551416C13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2D08A15-B728-46C3-8845-39FB482E607B}" type="slidenum">
              <a:rPr lang="es-PR" altLang="en-US" b="0"/>
              <a:pPr algn="r" eaLnBrk="1" hangingPunct="1">
                <a:spcBef>
                  <a:spcPct val="0"/>
                </a:spcBef>
              </a:pPr>
              <a:t>63</a:t>
            </a:fld>
            <a:endParaRPr lang="es-PR" altLang="en-US" b="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A1A9F299-BA88-42F0-8AC2-15FB28B18F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FE7FF82E-E4B5-4EB5-9AF4-2748D920D1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37220" name="Slide Number Placeholder 3">
            <a:extLst>
              <a:ext uri="{FF2B5EF4-FFF2-40B4-BE49-F238E27FC236}">
                <a16:creationId xmlns:a16="http://schemas.microsoft.com/office/drawing/2014/main" id="{E8127124-1B46-49AE-ADE2-96C88355189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26768A4-B952-4FFD-B81C-3A044BFAB516}" type="slidenum">
              <a:rPr lang="es-PR" altLang="en-US" b="0"/>
              <a:pPr algn="r" eaLnBrk="1" hangingPunct="1">
                <a:spcBef>
                  <a:spcPct val="0"/>
                </a:spcBef>
              </a:pPr>
              <a:t>64</a:t>
            </a:fld>
            <a:endParaRPr lang="es-PR" altLang="en-US" b="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77DFD007-F9C5-4E76-A55E-BA6B810E3A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3020AEF0-91CB-4F6E-85A9-014230071D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39268" name="Slide Number Placeholder 3">
            <a:extLst>
              <a:ext uri="{FF2B5EF4-FFF2-40B4-BE49-F238E27FC236}">
                <a16:creationId xmlns:a16="http://schemas.microsoft.com/office/drawing/2014/main" id="{5C687975-2BAA-497C-9ECC-9BC9BE34B9FA}"/>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46504BA-257B-4E9A-9DBF-E89F82D0998F}" type="slidenum">
              <a:rPr lang="es-PR" altLang="en-US" b="0"/>
              <a:pPr algn="r" eaLnBrk="1" hangingPunct="1">
                <a:spcBef>
                  <a:spcPct val="0"/>
                </a:spcBef>
              </a:pPr>
              <a:t>65</a:t>
            </a:fld>
            <a:endParaRPr lang="es-PR" altLang="en-US" b="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399B766F-05DE-4FB6-B2A3-6424A8AAA4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a:extLst>
              <a:ext uri="{FF2B5EF4-FFF2-40B4-BE49-F238E27FC236}">
                <a16:creationId xmlns:a16="http://schemas.microsoft.com/office/drawing/2014/main" id="{26F71DA1-4A05-4AC1-A899-5227264480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41316" name="Slide Number Placeholder 3">
            <a:extLst>
              <a:ext uri="{FF2B5EF4-FFF2-40B4-BE49-F238E27FC236}">
                <a16:creationId xmlns:a16="http://schemas.microsoft.com/office/drawing/2014/main" id="{68B1F232-1D46-4FB0-9383-AC9E90AD7BE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39FF397-F80C-44B9-B388-56D3BA83EDB5}" type="slidenum">
              <a:rPr lang="es-PR" altLang="en-US" b="0"/>
              <a:pPr algn="r" eaLnBrk="1" hangingPunct="1">
                <a:spcBef>
                  <a:spcPct val="0"/>
                </a:spcBef>
              </a:pPr>
              <a:t>66</a:t>
            </a:fld>
            <a:endParaRPr lang="es-PR" altLang="en-US" b="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9715C34F-BCC2-4A29-9969-8857D0D54B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9F386603-2D46-4932-9679-63FE9C20E7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43364" name="Slide Number Placeholder 3">
            <a:extLst>
              <a:ext uri="{FF2B5EF4-FFF2-40B4-BE49-F238E27FC236}">
                <a16:creationId xmlns:a16="http://schemas.microsoft.com/office/drawing/2014/main" id="{82D15A95-F8D5-4F00-B564-15E0B029CF2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9C2C6F0-8193-417A-9151-4CB46A72EEA1}" type="slidenum">
              <a:rPr lang="es-PR" altLang="en-US" b="0"/>
              <a:pPr algn="r" eaLnBrk="1" hangingPunct="1">
                <a:spcBef>
                  <a:spcPct val="0"/>
                </a:spcBef>
              </a:pPr>
              <a:t>67</a:t>
            </a:fld>
            <a:endParaRPr lang="es-PR" altLang="en-US" b="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E071AE2E-0A64-432E-8B62-A07B12497A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a:extLst>
              <a:ext uri="{FF2B5EF4-FFF2-40B4-BE49-F238E27FC236}">
                <a16:creationId xmlns:a16="http://schemas.microsoft.com/office/drawing/2014/main" id="{98B7217A-DC58-4663-A951-9689B1D847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45412" name="Slide Number Placeholder 3">
            <a:extLst>
              <a:ext uri="{FF2B5EF4-FFF2-40B4-BE49-F238E27FC236}">
                <a16:creationId xmlns:a16="http://schemas.microsoft.com/office/drawing/2014/main" id="{CD75C97F-DCA7-4381-9D3F-D04232CFC003}"/>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2F9D2CE-AD25-434D-ACDB-77FCA1D2A090}" type="slidenum">
              <a:rPr lang="es-PR" altLang="en-US" b="0"/>
              <a:pPr algn="r" eaLnBrk="1" hangingPunct="1">
                <a:spcBef>
                  <a:spcPct val="0"/>
                </a:spcBef>
              </a:pPr>
              <a:t>68</a:t>
            </a:fld>
            <a:endParaRPr lang="es-PR" altLang="en-US" b="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E79324DA-D77B-4232-AB2C-EE9272231A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94702752-4FF8-47CB-8FC8-FAB4A26778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47460" name="Slide Number Placeholder 3">
            <a:extLst>
              <a:ext uri="{FF2B5EF4-FFF2-40B4-BE49-F238E27FC236}">
                <a16:creationId xmlns:a16="http://schemas.microsoft.com/office/drawing/2014/main" id="{3AECE032-6A99-42AF-AE84-8C69AC74E05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DFE0614-C4B0-459A-B524-5594A3519DB3}" type="slidenum">
              <a:rPr lang="es-PR" altLang="en-US" b="0"/>
              <a:pPr algn="r" eaLnBrk="1" hangingPunct="1">
                <a:spcBef>
                  <a:spcPct val="0"/>
                </a:spcBef>
              </a:pPr>
              <a:t>69</a:t>
            </a:fld>
            <a:endParaRPr lang="es-PR" altLang="en-US" b="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85A9B961-2151-45FC-9C0C-F01F9934A9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BC829D39-13E4-42DC-A3EF-57AE317C02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0484" name="Slide Number Placeholder 3">
            <a:extLst>
              <a:ext uri="{FF2B5EF4-FFF2-40B4-BE49-F238E27FC236}">
                <a16:creationId xmlns:a16="http://schemas.microsoft.com/office/drawing/2014/main" id="{11224EEB-4120-47D5-B3B9-E81EA9B22F6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0E9D600-C2A1-4E17-A9E3-460FF53FC1D2}" type="slidenum">
              <a:rPr lang="es-PR" altLang="en-US" b="0"/>
              <a:pPr algn="r" eaLnBrk="1" hangingPunct="1">
                <a:spcBef>
                  <a:spcPct val="0"/>
                </a:spcBef>
              </a:pPr>
              <a:t>7</a:t>
            </a:fld>
            <a:endParaRPr lang="es-PR" altLang="en-US" b="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C918CDF9-722B-4273-99D8-018837BD06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a:extLst>
              <a:ext uri="{FF2B5EF4-FFF2-40B4-BE49-F238E27FC236}">
                <a16:creationId xmlns:a16="http://schemas.microsoft.com/office/drawing/2014/main" id="{B9AF762C-A26F-42A9-B9D9-7D2D139A74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49508" name="Slide Number Placeholder 3">
            <a:extLst>
              <a:ext uri="{FF2B5EF4-FFF2-40B4-BE49-F238E27FC236}">
                <a16:creationId xmlns:a16="http://schemas.microsoft.com/office/drawing/2014/main" id="{92607EA9-FBFC-40B4-86F5-312C0CCB17D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1CB101E-7292-4DA7-BF99-4DB68D30441A}" type="slidenum">
              <a:rPr lang="es-PR" altLang="en-US" b="0"/>
              <a:pPr algn="r" eaLnBrk="1" hangingPunct="1">
                <a:spcBef>
                  <a:spcPct val="0"/>
                </a:spcBef>
              </a:pPr>
              <a:t>70</a:t>
            </a:fld>
            <a:endParaRPr lang="es-PR" altLang="en-US" b="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B7CC404A-9123-4725-B912-612FBBDC83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a:extLst>
              <a:ext uri="{FF2B5EF4-FFF2-40B4-BE49-F238E27FC236}">
                <a16:creationId xmlns:a16="http://schemas.microsoft.com/office/drawing/2014/main" id="{C99EECBD-4477-4691-BF22-9A756E31D9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51556" name="Slide Number Placeholder 3">
            <a:extLst>
              <a:ext uri="{FF2B5EF4-FFF2-40B4-BE49-F238E27FC236}">
                <a16:creationId xmlns:a16="http://schemas.microsoft.com/office/drawing/2014/main" id="{E453DA81-A3D2-4BDC-A0BA-E17D567908B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8BF0E0B-42F7-4DB2-A479-79668F825DB0}" type="slidenum">
              <a:rPr lang="es-PR" altLang="en-US" b="0"/>
              <a:pPr algn="r" eaLnBrk="1" hangingPunct="1">
                <a:spcBef>
                  <a:spcPct val="0"/>
                </a:spcBef>
              </a:pPr>
              <a:t>71</a:t>
            </a:fld>
            <a:endParaRPr lang="es-PR" altLang="en-US" b="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D074DCEF-B2E9-4B4F-9E5A-60F7B8BF5C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1431FD8D-0D77-4DAD-BA3C-8D8DEE3C56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53604" name="Slide Number Placeholder 3">
            <a:extLst>
              <a:ext uri="{FF2B5EF4-FFF2-40B4-BE49-F238E27FC236}">
                <a16:creationId xmlns:a16="http://schemas.microsoft.com/office/drawing/2014/main" id="{32CEA03C-EBB4-4085-882F-E0DB4AD21A4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B147955-74E1-465E-AD56-1381E95376F3}" type="slidenum">
              <a:rPr lang="es-PR" altLang="en-US" b="0"/>
              <a:pPr algn="r" eaLnBrk="1" hangingPunct="1">
                <a:spcBef>
                  <a:spcPct val="0"/>
                </a:spcBef>
              </a:pPr>
              <a:t>72</a:t>
            </a:fld>
            <a:endParaRPr lang="es-PR" altLang="en-US" b="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C863E537-5DF2-4D6A-ACFC-0FC0436180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CE2FD1BC-8E41-4BE1-9CB3-55CA849584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55652" name="Slide Number Placeholder 3">
            <a:extLst>
              <a:ext uri="{FF2B5EF4-FFF2-40B4-BE49-F238E27FC236}">
                <a16:creationId xmlns:a16="http://schemas.microsoft.com/office/drawing/2014/main" id="{D452DAD4-ED70-49AB-BCB1-396AA36667A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25ED5E9-2D19-4C1C-9DD6-0FFD86E81F31}" type="slidenum">
              <a:rPr lang="es-PR" altLang="en-US" b="0"/>
              <a:pPr algn="r" eaLnBrk="1" hangingPunct="1">
                <a:spcBef>
                  <a:spcPct val="0"/>
                </a:spcBef>
              </a:pPr>
              <a:t>73</a:t>
            </a:fld>
            <a:endParaRPr lang="es-PR" altLang="en-US" b="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71E114F0-BF41-4AB6-BF3E-963387C20B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a:extLst>
              <a:ext uri="{FF2B5EF4-FFF2-40B4-BE49-F238E27FC236}">
                <a16:creationId xmlns:a16="http://schemas.microsoft.com/office/drawing/2014/main" id="{AD2689EB-16A0-4735-9359-844C7824E3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57700" name="Slide Number Placeholder 3">
            <a:extLst>
              <a:ext uri="{FF2B5EF4-FFF2-40B4-BE49-F238E27FC236}">
                <a16:creationId xmlns:a16="http://schemas.microsoft.com/office/drawing/2014/main" id="{CD86817E-762C-45DB-BDDF-CD5F23323A2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716D9C0-277F-46D3-A66F-B1250A6373B1}" type="slidenum">
              <a:rPr lang="es-PR" altLang="en-US" b="0"/>
              <a:pPr algn="r" eaLnBrk="1" hangingPunct="1">
                <a:spcBef>
                  <a:spcPct val="0"/>
                </a:spcBef>
              </a:pPr>
              <a:t>74</a:t>
            </a:fld>
            <a:endParaRPr lang="es-PR" altLang="en-US" b="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091FFE9C-DF7F-4AC5-AB0C-7F415EA683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a:extLst>
              <a:ext uri="{FF2B5EF4-FFF2-40B4-BE49-F238E27FC236}">
                <a16:creationId xmlns:a16="http://schemas.microsoft.com/office/drawing/2014/main" id="{CAF3B6A1-980D-4001-88CF-60473E062A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59748" name="Slide Number Placeholder 3">
            <a:extLst>
              <a:ext uri="{FF2B5EF4-FFF2-40B4-BE49-F238E27FC236}">
                <a16:creationId xmlns:a16="http://schemas.microsoft.com/office/drawing/2014/main" id="{BB669D36-2A3F-4F2A-9145-71624041A45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44EB3A8-9A94-4734-8850-9CB2E4440303}" type="slidenum">
              <a:rPr lang="es-PR" altLang="en-US" b="0"/>
              <a:pPr algn="r" eaLnBrk="1" hangingPunct="1">
                <a:spcBef>
                  <a:spcPct val="0"/>
                </a:spcBef>
              </a:pPr>
              <a:t>75</a:t>
            </a:fld>
            <a:endParaRPr lang="es-PR" altLang="en-US" b="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4A79E048-A87E-44FD-935A-627A450B12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1AEFA995-AFF8-4555-906A-D1A39C4883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61796" name="Slide Number Placeholder 3">
            <a:extLst>
              <a:ext uri="{FF2B5EF4-FFF2-40B4-BE49-F238E27FC236}">
                <a16:creationId xmlns:a16="http://schemas.microsoft.com/office/drawing/2014/main" id="{BE3DE742-A62B-444F-ABFA-936801B67D4A}"/>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FBD91D2-84C0-4AE6-816D-600C561ABF91}" type="slidenum">
              <a:rPr lang="es-PR" altLang="en-US" b="0"/>
              <a:pPr algn="r" eaLnBrk="1" hangingPunct="1">
                <a:spcBef>
                  <a:spcPct val="0"/>
                </a:spcBef>
              </a:pPr>
              <a:t>76</a:t>
            </a:fld>
            <a:endParaRPr lang="es-PR" altLang="en-US" b="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07DE12AD-EE28-4E2D-AB2B-34F52DCD90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a:extLst>
              <a:ext uri="{FF2B5EF4-FFF2-40B4-BE49-F238E27FC236}">
                <a16:creationId xmlns:a16="http://schemas.microsoft.com/office/drawing/2014/main" id="{C2E808AE-9BB5-4637-8757-311C4D469C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63844" name="Slide Number Placeholder 3">
            <a:extLst>
              <a:ext uri="{FF2B5EF4-FFF2-40B4-BE49-F238E27FC236}">
                <a16:creationId xmlns:a16="http://schemas.microsoft.com/office/drawing/2014/main" id="{B8E42E18-4F86-44C1-949C-79BBC9E2766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88E871F-6238-489A-B161-E74A7EC7D715}" type="slidenum">
              <a:rPr lang="es-PR" altLang="en-US" b="0"/>
              <a:pPr algn="r" eaLnBrk="1" hangingPunct="1">
                <a:spcBef>
                  <a:spcPct val="0"/>
                </a:spcBef>
              </a:pPr>
              <a:t>77</a:t>
            </a:fld>
            <a:endParaRPr lang="es-PR" altLang="en-US" b="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C7D6C604-B617-4105-90B5-21DBC19FB6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a:extLst>
              <a:ext uri="{FF2B5EF4-FFF2-40B4-BE49-F238E27FC236}">
                <a16:creationId xmlns:a16="http://schemas.microsoft.com/office/drawing/2014/main" id="{73F79C25-AEA9-4313-AC8E-6D392A6AFD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65892" name="Slide Number Placeholder 3">
            <a:extLst>
              <a:ext uri="{FF2B5EF4-FFF2-40B4-BE49-F238E27FC236}">
                <a16:creationId xmlns:a16="http://schemas.microsoft.com/office/drawing/2014/main" id="{B0197186-A0F0-4940-A669-C957EDB12D5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C731283-7FA0-4D98-8544-37C9934A43A8}" type="slidenum">
              <a:rPr lang="es-PR" altLang="en-US" b="0"/>
              <a:pPr algn="r" eaLnBrk="1" hangingPunct="1">
                <a:spcBef>
                  <a:spcPct val="0"/>
                </a:spcBef>
              </a:pPr>
              <a:t>78</a:t>
            </a:fld>
            <a:endParaRPr lang="es-PR" altLang="en-US" b="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A63DC604-E9B2-45F5-BEC2-E66A59B5B1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a:extLst>
              <a:ext uri="{FF2B5EF4-FFF2-40B4-BE49-F238E27FC236}">
                <a16:creationId xmlns:a16="http://schemas.microsoft.com/office/drawing/2014/main" id="{4402B165-AB67-4F47-A840-525C684B9A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67940" name="Slide Number Placeholder 3">
            <a:extLst>
              <a:ext uri="{FF2B5EF4-FFF2-40B4-BE49-F238E27FC236}">
                <a16:creationId xmlns:a16="http://schemas.microsoft.com/office/drawing/2014/main" id="{E536AD73-91E8-4BB1-BC78-049E3C87A2F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455DAB9-FC7B-449A-A0F4-7C14F1AC2C6B}" type="slidenum">
              <a:rPr lang="es-PR" altLang="en-US" b="0"/>
              <a:pPr algn="r" eaLnBrk="1" hangingPunct="1">
                <a:spcBef>
                  <a:spcPct val="0"/>
                </a:spcBef>
              </a:pPr>
              <a:t>79</a:t>
            </a:fld>
            <a:endParaRPr lang="es-PR" altLang="en-US" b="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8CEBFE0E-2932-44B5-ADF7-91193D7537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637E8CEB-7513-4374-A19C-8817F7B226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2532" name="Slide Number Placeholder 3">
            <a:extLst>
              <a:ext uri="{FF2B5EF4-FFF2-40B4-BE49-F238E27FC236}">
                <a16:creationId xmlns:a16="http://schemas.microsoft.com/office/drawing/2014/main" id="{F15EA26D-D711-4AE7-9180-D986744A477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7F32F72-6E1A-4402-BE35-153CEEC825FD}" type="slidenum">
              <a:rPr lang="es-PR" altLang="en-US" b="0"/>
              <a:pPr algn="r" eaLnBrk="1" hangingPunct="1">
                <a:spcBef>
                  <a:spcPct val="0"/>
                </a:spcBef>
              </a:pPr>
              <a:t>8</a:t>
            </a:fld>
            <a:endParaRPr lang="es-PR" altLang="en-US" b="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a16="http://schemas.microsoft.com/office/drawing/2014/main" id="{E24E9547-34F5-44DD-97FE-B040466C8A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a:extLst>
              <a:ext uri="{FF2B5EF4-FFF2-40B4-BE49-F238E27FC236}">
                <a16:creationId xmlns:a16="http://schemas.microsoft.com/office/drawing/2014/main" id="{713CFC4F-0527-439E-9062-97A439E96C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69988" name="Slide Number Placeholder 3">
            <a:extLst>
              <a:ext uri="{FF2B5EF4-FFF2-40B4-BE49-F238E27FC236}">
                <a16:creationId xmlns:a16="http://schemas.microsoft.com/office/drawing/2014/main" id="{81CCE1AD-D8FB-41BD-A7BF-69B55697FBF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7135D3F-B860-40D4-9B11-12D84527DA47}" type="slidenum">
              <a:rPr lang="es-PR" altLang="en-US" b="0"/>
              <a:pPr algn="r" eaLnBrk="1" hangingPunct="1">
                <a:spcBef>
                  <a:spcPct val="0"/>
                </a:spcBef>
              </a:pPr>
              <a:t>80</a:t>
            </a:fld>
            <a:endParaRPr lang="es-PR" altLang="en-US" b="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591CB21E-94F1-403B-87ED-AF5FDED84C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a:extLst>
              <a:ext uri="{FF2B5EF4-FFF2-40B4-BE49-F238E27FC236}">
                <a16:creationId xmlns:a16="http://schemas.microsoft.com/office/drawing/2014/main" id="{12192EDE-D6E1-40E1-8247-4B4466DB70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72036" name="Slide Number Placeholder 3">
            <a:extLst>
              <a:ext uri="{FF2B5EF4-FFF2-40B4-BE49-F238E27FC236}">
                <a16:creationId xmlns:a16="http://schemas.microsoft.com/office/drawing/2014/main" id="{73CED177-C007-45D1-873B-0D6AB8F098CA}"/>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F7FCE7C-4C71-4A55-A8CE-9BEC823FCFFD}" type="slidenum">
              <a:rPr lang="es-PR" altLang="en-US" b="0"/>
              <a:pPr algn="r" eaLnBrk="1" hangingPunct="1">
                <a:spcBef>
                  <a:spcPct val="0"/>
                </a:spcBef>
              </a:pPr>
              <a:t>81</a:t>
            </a:fld>
            <a:endParaRPr lang="es-PR" altLang="en-US" b="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6756FA2C-4FD7-4955-A24D-C073F97100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a:extLst>
              <a:ext uri="{FF2B5EF4-FFF2-40B4-BE49-F238E27FC236}">
                <a16:creationId xmlns:a16="http://schemas.microsoft.com/office/drawing/2014/main" id="{D7F85786-A9B4-491D-8EA3-A25229AF8C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74084" name="Slide Number Placeholder 3">
            <a:extLst>
              <a:ext uri="{FF2B5EF4-FFF2-40B4-BE49-F238E27FC236}">
                <a16:creationId xmlns:a16="http://schemas.microsoft.com/office/drawing/2014/main" id="{4BA75F26-7821-401F-9E0D-96192A75D09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120F07F-5CA4-4885-992B-47CF9F2C63BD}" type="slidenum">
              <a:rPr lang="es-PR" altLang="en-US" b="0"/>
              <a:pPr algn="r" eaLnBrk="1" hangingPunct="1">
                <a:spcBef>
                  <a:spcPct val="0"/>
                </a:spcBef>
              </a:pPr>
              <a:t>82</a:t>
            </a:fld>
            <a:endParaRPr lang="es-PR" altLang="en-US" b="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80B4F0BB-4BF7-42CF-842A-A31626B39F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a:extLst>
              <a:ext uri="{FF2B5EF4-FFF2-40B4-BE49-F238E27FC236}">
                <a16:creationId xmlns:a16="http://schemas.microsoft.com/office/drawing/2014/main" id="{07BF614C-188A-43FA-BC2C-90F756C0CF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76132" name="Slide Number Placeholder 3">
            <a:extLst>
              <a:ext uri="{FF2B5EF4-FFF2-40B4-BE49-F238E27FC236}">
                <a16:creationId xmlns:a16="http://schemas.microsoft.com/office/drawing/2014/main" id="{758E5680-8662-43FB-9DAF-7B81B271AE2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A109C58-27DE-44C0-8862-46E37CCA075E}" type="slidenum">
              <a:rPr lang="es-PR" altLang="en-US" b="0"/>
              <a:pPr algn="r" eaLnBrk="1" hangingPunct="1">
                <a:spcBef>
                  <a:spcPct val="0"/>
                </a:spcBef>
              </a:pPr>
              <a:t>83</a:t>
            </a:fld>
            <a:endParaRPr lang="es-PR" altLang="en-US" b="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85AB074D-2500-406D-A71A-68A78AF63D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a:extLst>
              <a:ext uri="{FF2B5EF4-FFF2-40B4-BE49-F238E27FC236}">
                <a16:creationId xmlns:a16="http://schemas.microsoft.com/office/drawing/2014/main" id="{D936A6C7-69FF-44F4-BB01-0BAC0BD799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78180" name="Slide Number Placeholder 3">
            <a:extLst>
              <a:ext uri="{FF2B5EF4-FFF2-40B4-BE49-F238E27FC236}">
                <a16:creationId xmlns:a16="http://schemas.microsoft.com/office/drawing/2014/main" id="{4BA57127-C19C-43AA-A73D-06E38104FF1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A24718B-BAC7-4E15-A27A-2F45E2AB2AAB}" type="slidenum">
              <a:rPr lang="es-PR" altLang="en-US" b="0"/>
              <a:pPr algn="r" eaLnBrk="1" hangingPunct="1">
                <a:spcBef>
                  <a:spcPct val="0"/>
                </a:spcBef>
              </a:pPr>
              <a:t>84</a:t>
            </a:fld>
            <a:endParaRPr lang="es-PR" altLang="en-US" b="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F89F04E3-93CE-49D4-9A2C-7B13CEA995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a:extLst>
              <a:ext uri="{FF2B5EF4-FFF2-40B4-BE49-F238E27FC236}">
                <a16:creationId xmlns:a16="http://schemas.microsoft.com/office/drawing/2014/main" id="{2F48C82D-FF71-40F9-B26B-0DE5376C00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80228" name="Slide Number Placeholder 3">
            <a:extLst>
              <a:ext uri="{FF2B5EF4-FFF2-40B4-BE49-F238E27FC236}">
                <a16:creationId xmlns:a16="http://schemas.microsoft.com/office/drawing/2014/main" id="{AF76A1CD-B099-4805-A6DC-C5CA9419492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198BDD1-48E9-48D9-AD22-71D34743E805}" type="slidenum">
              <a:rPr lang="es-PR" altLang="en-US" b="0"/>
              <a:pPr algn="r" eaLnBrk="1" hangingPunct="1">
                <a:spcBef>
                  <a:spcPct val="0"/>
                </a:spcBef>
              </a:pPr>
              <a:t>85</a:t>
            </a:fld>
            <a:endParaRPr lang="es-PR" altLang="en-US" b="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92BB246C-D70E-4A70-9FAF-60F0D30A8F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a:extLst>
              <a:ext uri="{FF2B5EF4-FFF2-40B4-BE49-F238E27FC236}">
                <a16:creationId xmlns:a16="http://schemas.microsoft.com/office/drawing/2014/main" id="{64A2D0EA-D85D-4798-AF30-76558C4B7C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82276" name="Slide Number Placeholder 3">
            <a:extLst>
              <a:ext uri="{FF2B5EF4-FFF2-40B4-BE49-F238E27FC236}">
                <a16:creationId xmlns:a16="http://schemas.microsoft.com/office/drawing/2014/main" id="{B7F0E560-87A1-4757-9C17-D69CD2DC116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4047211-A4D9-4C8A-877B-E12D54A99AA4}" type="slidenum">
              <a:rPr lang="es-PR" altLang="en-US" b="0"/>
              <a:pPr algn="r" eaLnBrk="1" hangingPunct="1">
                <a:spcBef>
                  <a:spcPct val="0"/>
                </a:spcBef>
              </a:pPr>
              <a:t>86</a:t>
            </a:fld>
            <a:endParaRPr lang="es-PR" altLang="en-US" b="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ED17D390-6406-45E9-867B-0FE840CC3C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a:extLst>
              <a:ext uri="{FF2B5EF4-FFF2-40B4-BE49-F238E27FC236}">
                <a16:creationId xmlns:a16="http://schemas.microsoft.com/office/drawing/2014/main" id="{5DC699BC-A54C-447C-8660-7D03478F48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84324" name="Slide Number Placeholder 3">
            <a:extLst>
              <a:ext uri="{FF2B5EF4-FFF2-40B4-BE49-F238E27FC236}">
                <a16:creationId xmlns:a16="http://schemas.microsoft.com/office/drawing/2014/main" id="{8F4E1D76-6A11-454F-9054-72351903C2A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57295FA-E572-4668-9FA2-B2544D29D1C9}" type="slidenum">
              <a:rPr lang="es-PR" altLang="en-US" b="0"/>
              <a:pPr algn="r" eaLnBrk="1" hangingPunct="1">
                <a:spcBef>
                  <a:spcPct val="0"/>
                </a:spcBef>
              </a:pPr>
              <a:t>87</a:t>
            </a:fld>
            <a:endParaRPr lang="es-PR" altLang="en-US" b="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A4D38A4C-CE9F-4685-B7D5-CDE7F811B3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a:extLst>
              <a:ext uri="{FF2B5EF4-FFF2-40B4-BE49-F238E27FC236}">
                <a16:creationId xmlns:a16="http://schemas.microsoft.com/office/drawing/2014/main" id="{58E37A02-7C40-4FBD-8CED-7142213026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86372" name="Slide Number Placeholder 3">
            <a:extLst>
              <a:ext uri="{FF2B5EF4-FFF2-40B4-BE49-F238E27FC236}">
                <a16:creationId xmlns:a16="http://schemas.microsoft.com/office/drawing/2014/main" id="{8EE3C15B-3DCC-4298-891A-EDCA52FCC65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D869F66-ED6F-4B10-9B22-2AC61FAA47DA}" type="slidenum">
              <a:rPr lang="es-PR" altLang="en-US" b="0"/>
              <a:pPr algn="r" eaLnBrk="1" hangingPunct="1">
                <a:spcBef>
                  <a:spcPct val="0"/>
                </a:spcBef>
              </a:pPr>
              <a:t>88</a:t>
            </a:fld>
            <a:endParaRPr lang="es-PR" altLang="en-US" b="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BEBBDA2D-362E-42FC-A879-D5B4A17C5D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a:extLst>
              <a:ext uri="{FF2B5EF4-FFF2-40B4-BE49-F238E27FC236}">
                <a16:creationId xmlns:a16="http://schemas.microsoft.com/office/drawing/2014/main" id="{6A57B9A6-0AB3-4252-ACC9-CC0C7AD3D7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88420" name="Slide Number Placeholder 3">
            <a:extLst>
              <a:ext uri="{FF2B5EF4-FFF2-40B4-BE49-F238E27FC236}">
                <a16:creationId xmlns:a16="http://schemas.microsoft.com/office/drawing/2014/main" id="{DD431283-0709-47C8-9123-83BBAB2CB28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63EBD1E-EF45-42B7-98BC-8EBD78B2D414}" type="slidenum">
              <a:rPr lang="es-PR" altLang="en-US" b="0"/>
              <a:pPr algn="r" eaLnBrk="1" hangingPunct="1">
                <a:spcBef>
                  <a:spcPct val="0"/>
                </a:spcBef>
              </a:pPr>
              <a:t>89</a:t>
            </a:fld>
            <a:endParaRPr lang="es-PR" altLang="en-US" b="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F11459F-DEEB-497C-8E01-FB0AD7EA75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884A834F-20C5-4DB3-96CC-D5C70B1B42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4580" name="Slide Number Placeholder 3">
            <a:extLst>
              <a:ext uri="{FF2B5EF4-FFF2-40B4-BE49-F238E27FC236}">
                <a16:creationId xmlns:a16="http://schemas.microsoft.com/office/drawing/2014/main" id="{D4E99616-42C9-42CB-A680-8881215B890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36AEA19-327C-4EDC-9CA0-D0071DBC3304}" type="slidenum">
              <a:rPr lang="es-PR" altLang="en-US" b="0"/>
              <a:pPr algn="r" eaLnBrk="1" hangingPunct="1">
                <a:spcBef>
                  <a:spcPct val="0"/>
                </a:spcBef>
              </a:pPr>
              <a:t>9</a:t>
            </a:fld>
            <a:endParaRPr lang="es-PR" altLang="en-US" b="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6617ABF2-F42B-4207-9487-0F4E18BEEC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a:extLst>
              <a:ext uri="{FF2B5EF4-FFF2-40B4-BE49-F238E27FC236}">
                <a16:creationId xmlns:a16="http://schemas.microsoft.com/office/drawing/2014/main" id="{17E0171D-8347-4F19-932A-FF52B39552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90468" name="Slide Number Placeholder 3">
            <a:extLst>
              <a:ext uri="{FF2B5EF4-FFF2-40B4-BE49-F238E27FC236}">
                <a16:creationId xmlns:a16="http://schemas.microsoft.com/office/drawing/2014/main" id="{A548C553-B1C3-4E32-9408-AE1306F53D5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CEAC530-BEA2-4CE3-BDBD-3878DC61FC86}" type="slidenum">
              <a:rPr lang="es-PR" altLang="en-US" b="0"/>
              <a:pPr algn="r" eaLnBrk="1" hangingPunct="1">
                <a:spcBef>
                  <a:spcPct val="0"/>
                </a:spcBef>
              </a:pPr>
              <a:t>90</a:t>
            </a:fld>
            <a:endParaRPr lang="es-PR" altLang="en-US" b="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A7D2835B-ED1E-4FA6-9C23-1AFDFA7419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a:extLst>
              <a:ext uri="{FF2B5EF4-FFF2-40B4-BE49-F238E27FC236}">
                <a16:creationId xmlns:a16="http://schemas.microsoft.com/office/drawing/2014/main" id="{2049D45C-AB8A-472D-86DE-D0AF5E20AB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92516" name="Slide Number Placeholder 3">
            <a:extLst>
              <a:ext uri="{FF2B5EF4-FFF2-40B4-BE49-F238E27FC236}">
                <a16:creationId xmlns:a16="http://schemas.microsoft.com/office/drawing/2014/main" id="{3315B8F4-94E9-420F-9941-ABCC94A0D6F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4E76669-2E2C-421C-A0B6-B1AEC13ECA22}" type="slidenum">
              <a:rPr lang="es-PR" altLang="en-US" b="0"/>
              <a:pPr algn="r" eaLnBrk="1" hangingPunct="1">
                <a:spcBef>
                  <a:spcPct val="0"/>
                </a:spcBef>
              </a:pPr>
              <a:t>91</a:t>
            </a:fld>
            <a:endParaRPr lang="es-PR" altLang="en-US" b="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a:extLst>
              <a:ext uri="{FF2B5EF4-FFF2-40B4-BE49-F238E27FC236}">
                <a16:creationId xmlns:a16="http://schemas.microsoft.com/office/drawing/2014/main" id="{6A0796B5-C0F3-47C5-9F6F-19333BC2E8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a:extLst>
              <a:ext uri="{FF2B5EF4-FFF2-40B4-BE49-F238E27FC236}">
                <a16:creationId xmlns:a16="http://schemas.microsoft.com/office/drawing/2014/main" id="{8A9D89D8-6BA0-4FAB-A7FC-B98FADD710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94564" name="Slide Number Placeholder 3">
            <a:extLst>
              <a:ext uri="{FF2B5EF4-FFF2-40B4-BE49-F238E27FC236}">
                <a16:creationId xmlns:a16="http://schemas.microsoft.com/office/drawing/2014/main" id="{95B19D53-572B-48B7-8C6B-75D82EBB2403}"/>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3117A98-71B8-4E13-9C54-2B75A2935E0E}" type="slidenum">
              <a:rPr lang="es-PR" altLang="en-US" b="0"/>
              <a:pPr algn="r" eaLnBrk="1" hangingPunct="1">
                <a:spcBef>
                  <a:spcPct val="0"/>
                </a:spcBef>
              </a:pPr>
              <a:t>92</a:t>
            </a:fld>
            <a:endParaRPr lang="es-PR" altLang="en-US" b="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E162D351-33C4-4126-B0CC-366B223AB1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a:extLst>
              <a:ext uri="{FF2B5EF4-FFF2-40B4-BE49-F238E27FC236}">
                <a16:creationId xmlns:a16="http://schemas.microsoft.com/office/drawing/2014/main" id="{EC130719-3F44-40F8-9875-8EF6191E8B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96612" name="Slide Number Placeholder 3">
            <a:extLst>
              <a:ext uri="{FF2B5EF4-FFF2-40B4-BE49-F238E27FC236}">
                <a16:creationId xmlns:a16="http://schemas.microsoft.com/office/drawing/2014/main" id="{BE89DD18-0F93-4330-9534-9AD0C26A627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C4340FD-E758-49DB-9588-A162D043F81B}" type="slidenum">
              <a:rPr lang="es-PR" altLang="en-US" b="0"/>
              <a:pPr algn="r" eaLnBrk="1" hangingPunct="1">
                <a:spcBef>
                  <a:spcPct val="0"/>
                </a:spcBef>
              </a:pPr>
              <a:t>93</a:t>
            </a:fld>
            <a:endParaRPr lang="es-PR" altLang="en-US" b="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a16="http://schemas.microsoft.com/office/drawing/2014/main" id="{EDF53E86-1CA6-4FE5-9E76-5327DDE235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a:extLst>
              <a:ext uri="{FF2B5EF4-FFF2-40B4-BE49-F238E27FC236}">
                <a16:creationId xmlns:a16="http://schemas.microsoft.com/office/drawing/2014/main" id="{453955E7-B4B3-4E96-8D16-06B04B3CFE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98660" name="Slide Number Placeholder 3">
            <a:extLst>
              <a:ext uri="{FF2B5EF4-FFF2-40B4-BE49-F238E27FC236}">
                <a16:creationId xmlns:a16="http://schemas.microsoft.com/office/drawing/2014/main" id="{67235B81-428A-4496-B55B-62D19E0562C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A923074-90AB-4870-B0B9-76BDA5E2D73A}" type="slidenum">
              <a:rPr lang="es-PR" altLang="en-US" b="0"/>
              <a:pPr algn="r" eaLnBrk="1" hangingPunct="1">
                <a:spcBef>
                  <a:spcPct val="0"/>
                </a:spcBef>
              </a:pPr>
              <a:t>94</a:t>
            </a:fld>
            <a:endParaRPr lang="es-PR" altLang="en-US" b="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FB348DB2-B7D1-43A0-8E19-7A4E995BCD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a:extLst>
              <a:ext uri="{FF2B5EF4-FFF2-40B4-BE49-F238E27FC236}">
                <a16:creationId xmlns:a16="http://schemas.microsoft.com/office/drawing/2014/main" id="{C5C53CC6-3C61-4180-9797-CADEF5A8A7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00708" name="Slide Number Placeholder 3">
            <a:extLst>
              <a:ext uri="{FF2B5EF4-FFF2-40B4-BE49-F238E27FC236}">
                <a16:creationId xmlns:a16="http://schemas.microsoft.com/office/drawing/2014/main" id="{D075AF42-1D38-4DF1-9A36-7D438157289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D1F894D-0AB0-4298-B20C-C5D4C0214A58}" type="slidenum">
              <a:rPr lang="es-PR" altLang="en-US" b="0"/>
              <a:pPr algn="r" eaLnBrk="1" hangingPunct="1">
                <a:spcBef>
                  <a:spcPct val="0"/>
                </a:spcBef>
              </a:pPr>
              <a:t>95</a:t>
            </a:fld>
            <a:endParaRPr lang="es-PR" altLang="en-US" b="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6140D672-77B9-4C79-91D9-11FB28FFDE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a:extLst>
              <a:ext uri="{FF2B5EF4-FFF2-40B4-BE49-F238E27FC236}">
                <a16:creationId xmlns:a16="http://schemas.microsoft.com/office/drawing/2014/main" id="{098B6158-C5D1-4CFA-BCA9-DCBEC20392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02756" name="Slide Number Placeholder 3">
            <a:extLst>
              <a:ext uri="{FF2B5EF4-FFF2-40B4-BE49-F238E27FC236}">
                <a16:creationId xmlns:a16="http://schemas.microsoft.com/office/drawing/2014/main" id="{25587A8F-5F03-4E74-AEEF-7A24226C16D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B78AED6-934A-4009-A06A-C80DD550B991}" type="slidenum">
              <a:rPr lang="es-PR" altLang="en-US" b="0"/>
              <a:pPr algn="r" eaLnBrk="1" hangingPunct="1">
                <a:spcBef>
                  <a:spcPct val="0"/>
                </a:spcBef>
              </a:pPr>
              <a:t>96</a:t>
            </a:fld>
            <a:endParaRPr lang="es-PR" altLang="en-US" b="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987D09D7-9135-4D03-849F-CC322FC459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a:extLst>
              <a:ext uri="{FF2B5EF4-FFF2-40B4-BE49-F238E27FC236}">
                <a16:creationId xmlns:a16="http://schemas.microsoft.com/office/drawing/2014/main" id="{54B2AC03-5BF1-46FE-B74E-5BB23BCD3D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04804" name="Slide Number Placeholder 3">
            <a:extLst>
              <a:ext uri="{FF2B5EF4-FFF2-40B4-BE49-F238E27FC236}">
                <a16:creationId xmlns:a16="http://schemas.microsoft.com/office/drawing/2014/main" id="{044CF037-FD76-44CE-9DC4-0C436F9B90F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489C5E7-1F47-4301-A521-D0BE5FAD0732}" type="slidenum">
              <a:rPr lang="es-PR" altLang="en-US" b="0"/>
              <a:pPr algn="r" eaLnBrk="1" hangingPunct="1">
                <a:spcBef>
                  <a:spcPct val="0"/>
                </a:spcBef>
              </a:pPr>
              <a:t>97</a:t>
            </a:fld>
            <a:endParaRPr lang="es-PR" altLang="en-US" b="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798F3DB2-469E-4AC4-A035-5194396C64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a:extLst>
              <a:ext uri="{FF2B5EF4-FFF2-40B4-BE49-F238E27FC236}">
                <a16:creationId xmlns:a16="http://schemas.microsoft.com/office/drawing/2014/main" id="{7AF2B95D-D88B-45BF-BACB-6A745FA24E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06852" name="Slide Number Placeholder 3">
            <a:extLst>
              <a:ext uri="{FF2B5EF4-FFF2-40B4-BE49-F238E27FC236}">
                <a16:creationId xmlns:a16="http://schemas.microsoft.com/office/drawing/2014/main" id="{A50B69BD-F92B-4C77-99AE-02160D4661B3}"/>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7C5EBEC-7BDB-48E4-A044-AC2E230C6E01}" type="slidenum">
              <a:rPr lang="es-PR" altLang="en-US" b="0"/>
              <a:pPr algn="r" eaLnBrk="1" hangingPunct="1">
                <a:spcBef>
                  <a:spcPct val="0"/>
                </a:spcBef>
              </a:pPr>
              <a:t>98</a:t>
            </a:fld>
            <a:endParaRPr lang="es-PR" altLang="en-US" b="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a:extLst>
              <a:ext uri="{FF2B5EF4-FFF2-40B4-BE49-F238E27FC236}">
                <a16:creationId xmlns:a16="http://schemas.microsoft.com/office/drawing/2014/main" id="{3BCC298D-E4D6-4C4B-9853-EFBF369F92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a:extLst>
              <a:ext uri="{FF2B5EF4-FFF2-40B4-BE49-F238E27FC236}">
                <a16:creationId xmlns:a16="http://schemas.microsoft.com/office/drawing/2014/main" id="{5BC6A583-5A2F-45D5-8BD3-114258BDB7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08900" name="Slide Number Placeholder 3">
            <a:extLst>
              <a:ext uri="{FF2B5EF4-FFF2-40B4-BE49-F238E27FC236}">
                <a16:creationId xmlns:a16="http://schemas.microsoft.com/office/drawing/2014/main" id="{39FF0114-3BF2-4D6B-AB32-87C6B67DCE9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F69F447-23C3-415D-9DA6-48CBC847D46D}" type="slidenum">
              <a:rPr lang="es-PR" altLang="en-US" b="0"/>
              <a:pPr algn="r" eaLnBrk="1" hangingPunct="1">
                <a:spcBef>
                  <a:spcPct val="0"/>
                </a:spcBef>
              </a:pPr>
              <a:t>99</a:t>
            </a:fld>
            <a:endParaRPr lang="es-PR" altLang="en-US" b="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hyperlink" Target="http://creativecommons.org/licenses/by-nc-nd/3.0/pr/" TargetMode="External"/><Relationship Id="rId4" Type="http://schemas.openxmlformats.org/officeDocument/2006/relationships/hyperlink" Target="http://www.saludmed.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D3D32F-56AE-4F56-855A-824A8A8671C6}"/>
              </a:ext>
            </a:extLst>
          </p:cNvPr>
          <p:cNvSpPr/>
          <p:nvPr/>
        </p:nvSpPr>
        <p:spPr>
          <a:xfrm>
            <a:off x="0" y="0"/>
            <a:ext cx="9144000" cy="3702050"/>
          </a:xfrm>
          <a:prstGeom prst="rect">
            <a:avLst/>
          </a:prstGeom>
          <a:solidFill>
            <a:srgbClr val="484876"/>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pic>
        <p:nvPicPr>
          <p:cNvPr id="5" name="Picture 36" descr="saludmed-com_Ban_PPT-MASTER-1_v01">
            <a:extLst>
              <a:ext uri="{FF2B5EF4-FFF2-40B4-BE49-F238E27FC236}">
                <a16:creationId xmlns:a16="http://schemas.microsoft.com/office/drawing/2014/main" id="{3800D2B9-2213-45F6-9310-D4A601A60F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EFDA218-DE0E-4F0A-B5C3-BFC13B73A32C}"/>
              </a:ext>
            </a:extLst>
          </p:cNvPr>
          <p:cNvSpPr/>
          <p:nvPr userDrawn="1"/>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7" name="Rectangle 6">
            <a:extLst>
              <a:ext uri="{FF2B5EF4-FFF2-40B4-BE49-F238E27FC236}">
                <a16:creationId xmlns:a16="http://schemas.microsoft.com/office/drawing/2014/main" id="{259E3ED0-6B50-4D64-B72E-B9DBCF1B9AE2}"/>
              </a:ext>
            </a:extLst>
          </p:cNvPr>
          <p:cNvSpPr/>
          <p:nvPr userDrawn="1"/>
        </p:nvSpPr>
        <p:spPr>
          <a:xfrm>
            <a:off x="0" y="3675063"/>
            <a:ext cx="9144000" cy="141287"/>
          </a:xfrm>
          <a:prstGeom prst="rect">
            <a:avLst/>
          </a:prstGeom>
          <a:solidFill>
            <a:srgbClr val="8383BC"/>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pic>
        <p:nvPicPr>
          <p:cNvPr id="10" name="Picture 1">
            <a:extLst>
              <a:ext uri="{FF2B5EF4-FFF2-40B4-BE49-F238E27FC236}">
                <a16:creationId xmlns:a16="http://schemas.microsoft.com/office/drawing/2014/main" id="{DAED3FA9-84F2-4838-8C90-4243042AF97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6263" y="6284913"/>
            <a:ext cx="1117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
            <a:extLst>
              <a:ext uri="{FF2B5EF4-FFF2-40B4-BE49-F238E27FC236}">
                <a16:creationId xmlns:a16="http://schemas.microsoft.com/office/drawing/2014/main" id="{7BA25D4C-6514-4881-9F6D-51A2165C90B5}"/>
              </a:ext>
            </a:extLst>
          </p:cNvPr>
          <p:cNvSpPr txBox="1">
            <a:spLocks noChangeArrowheads="1"/>
          </p:cNvSpPr>
          <p:nvPr userDrawn="1"/>
        </p:nvSpPr>
        <p:spPr bwMode="auto">
          <a:xfrm>
            <a:off x="1693863" y="6157913"/>
            <a:ext cx="7416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anose="02040502050405020303" pitchFamily="18" charset="0"/>
              </a:defRPr>
            </a:lvl1pPr>
            <a:lvl2pPr marL="742950" indent="-285750" algn="l">
              <a:defRPr>
                <a:solidFill>
                  <a:schemeClr val="tx1"/>
                </a:solidFill>
                <a:latin typeface="Georgia" panose="02040502050405020303" pitchFamily="18" charset="0"/>
              </a:defRPr>
            </a:lvl2pPr>
            <a:lvl3pPr marL="1143000" indent="-228600" algn="l">
              <a:defRPr>
                <a:solidFill>
                  <a:schemeClr val="tx1"/>
                </a:solidFill>
                <a:latin typeface="Georgia" panose="02040502050405020303" pitchFamily="18" charset="0"/>
              </a:defRPr>
            </a:lvl3pPr>
            <a:lvl4pPr marL="1600200" indent="-228600" algn="l">
              <a:defRPr>
                <a:solidFill>
                  <a:schemeClr val="tx1"/>
                </a:solidFill>
                <a:latin typeface="Georgia" panose="02040502050405020303" pitchFamily="18" charset="0"/>
              </a:defRPr>
            </a:lvl4pPr>
            <a:lvl5pPr marL="2057400" indent="-228600" algn="l">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eaLnBrk="1" hangingPunct="1">
              <a:defRPr/>
            </a:pPr>
            <a:r>
              <a:rPr lang="es-PR" altLang="en-US" sz="1200" b="0" dirty="0" err="1">
                <a:latin typeface="Arial" panose="020B0604020202020204" pitchFamily="34" charset="0"/>
              </a:rPr>
              <a:t>Saludmed</a:t>
            </a:r>
            <a:r>
              <a:rPr lang="es-PR" altLang="en-US" sz="1200" b="0" dirty="0">
                <a:latin typeface="Arial" panose="020B0604020202020204" pitchFamily="34" charset="0"/>
              </a:rPr>
              <a:t> 2023, por </a:t>
            </a:r>
            <a:r>
              <a:rPr lang="es-PR" altLang="en-US" sz="1200" i="1" dirty="0">
                <a:latin typeface="Arial" panose="020B0604020202020204" pitchFamily="34" charset="0"/>
                <a:hlinkClick r:id="rId4"/>
              </a:rPr>
              <a:t>Edgar Lopategui Corsino</a:t>
            </a:r>
            <a:r>
              <a:rPr lang="es-PR" altLang="en-US" sz="1200" b="0" dirty="0">
                <a:latin typeface="Arial" panose="020B0604020202020204" pitchFamily="34" charset="0"/>
              </a:rPr>
              <a:t>, se encuentra bajo una licencia </a:t>
            </a:r>
            <a:r>
              <a:rPr lang="es-PR" altLang="en-US" sz="1200" b="0" i="1" dirty="0">
                <a:latin typeface="Arial" panose="020B0604020202020204" pitchFamily="34" charset="0"/>
                <a:hlinkClick r:id="rId5"/>
              </a:rPr>
              <a:t>"Creative </a:t>
            </a:r>
            <a:r>
              <a:rPr lang="es-PR" altLang="en-US" sz="1200" b="0" i="1" dirty="0" err="1">
                <a:latin typeface="Arial" panose="020B0604020202020204" pitchFamily="34" charset="0"/>
                <a:hlinkClick r:id="rId5"/>
              </a:rPr>
              <a:t>Commons</a:t>
            </a:r>
            <a:r>
              <a:rPr lang="es-PR" altLang="en-US" sz="1200" b="0" i="1" dirty="0">
                <a:latin typeface="Arial" panose="020B0604020202020204" pitchFamily="34" charset="0"/>
                <a:hlinkClick r:id="rId5"/>
              </a:rPr>
              <a:t>"</a:t>
            </a:r>
            <a:r>
              <a:rPr lang="es-PR" altLang="en-US" sz="1200" b="0" dirty="0">
                <a:latin typeface="Arial" panose="020B0604020202020204" pitchFamily="34" charset="0"/>
              </a:rPr>
              <a:t>, </a:t>
            </a:r>
          </a:p>
          <a:p>
            <a:pPr eaLnBrk="1" hangingPunct="1">
              <a:defRPr/>
            </a:pPr>
            <a:r>
              <a:rPr lang="es-PR" altLang="en-US" sz="1200" b="0" dirty="0">
                <a:latin typeface="Arial" panose="020B0604020202020204" pitchFamily="34" charset="0"/>
              </a:rPr>
              <a:t>de tipo: </a:t>
            </a:r>
            <a:r>
              <a:rPr lang="es-PR" altLang="en-US" sz="1200" i="1" dirty="0">
                <a:latin typeface="Arial" panose="020B0604020202020204" pitchFamily="34" charset="0"/>
                <a:hlinkClick r:id="rId5"/>
              </a:rPr>
              <a:t>Reconocimiento-</a:t>
            </a:r>
            <a:r>
              <a:rPr lang="es-PR" altLang="en-US" sz="1200" i="1" dirty="0" err="1">
                <a:latin typeface="Arial" panose="020B0604020202020204" pitchFamily="34" charset="0"/>
                <a:hlinkClick r:id="rId5"/>
              </a:rPr>
              <a:t>NoComercial</a:t>
            </a:r>
            <a:r>
              <a:rPr lang="es-PR" altLang="en-US" sz="1200" i="1" dirty="0">
                <a:latin typeface="Arial" panose="020B0604020202020204" pitchFamily="34" charset="0"/>
                <a:hlinkClick r:id="rId5"/>
              </a:rPr>
              <a:t>-Sin Obras Derivadas 3.0.  Licencia de Puerto Rico</a:t>
            </a:r>
            <a:r>
              <a:rPr lang="es-PR" altLang="en-US" sz="1200" b="0" dirty="0">
                <a:latin typeface="Arial" panose="020B0604020202020204" pitchFamily="34" charset="0"/>
              </a:rPr>
              <a:t>.  </a:t>
            </a:r>
          </a:p>
          <a:p>
            <a:pPr eaLnBrk="1" hangingPunct="1">
              <a:defRPr/>
            </a:pPr>
            <a:r>
              <a:rPr lang="es-PR" altLang="en-US" sz="1200" b="0" dirty="0">
                <a:latin typeface="Arial" panose="020B0604020202020204" pitchFamily="34" charset="0"/>
              </a:rPr>
              <a:t>Basado en las páginas publicadas para el sitio Web: </a:t>
            </a:r>
            <a:r>
              <a:rPr lang="es-PR" altLang="en-US" sz="1200" i="1" dirty="0">
                <a:latin typeface="Arial" panose="020B0604020202020204" pitchFamily="34" charset="0"/>
                <a:hlinkClick r:id="rId4"/>
              </a:rPr>
              <a:t>www.saludmed.com</a:t>
            </a:r>
            <a:r>
              <a:rPr lang="es-PR" altLang="en-US" sz="1200" b="0" dirty="0">
                <a:latin typeface="Arial" panose="020B0604020202020204" pitchFamily="34" charset="0"/>
              </a:rPr>
              <a:t>.</a:t>
            </a:r>
            <a:endParaRPr lang="es-PR" altLang="en-US" sz="1800" b="0" dirty="0">
              <a:latin typeface="Arial" panose="020B0604020202020204" pitchFamily="34" charset="0"/>
            </a:endParaRPr>
          </a:p>
        </p:txBody>
      </p:sp>
      <p:pic>
        <p:nvPicPr>
          <p:cNvPr id="12" name="Picture 186" descr="Back_l001">
            <a:extLst>
              <a:ext uri="{FF2B5EF4-FFF2-40B4-BE49-F238E27FC236}">
                <a16:creationId xmlns:a16="http://schemas.microsoft.com/office/drawing/2014/main" id="{2DFF3DBA-686E-43A0-AB08-2B1E0ED0AB3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219700" y="4292600"/>
            <a:ext cx="14398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7" descr="I-001">
            <a:extLst>
              <a:ext uri="{FF2B5EF4-FFF2-40B4-BE49-F238E27FC236}">
                <a16:creationId xmlns:a16="http://schemas.microsoft.com/office/drawing/2014/main" id="{779B1A29-07AB-409A-84BB-357F8E8BB927}"/>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659563" y="4149725"/>
            <a:ext cx="241141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3">
            <a:extLst>
              <a:ext uri="{FF2B5EF4-FFF2-40B4-BE49-F238E27FC236}">
                <a16:creationId xmlns:a16="http://schemas.microsoft.com/office/drawing/2014/main" id="{6E5C5418-2CEB-4C70-8C0A-6CEA9C8F8AC5}"/>
              </a:ext>
            </a:extLst>
          </p:cNvPr>
          <p:cNvSpPr>
            <a:spLocks noChangeArrowheads="1"/>
          </p:cNvSpPr>
          <p:nvPr userDrawn="1"/>
        </p:nvSpPr>
        <p:spPr bwMode="auto">
          <a:xfrm flipV="1">
            <a:off x="5410200" y="3810000"/>
            <a:ext cx="3733800" cy="90488"/>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ctr">
              <a:defRPr sz="2000" b="1">
                <a:solidFill>
                  <a:schemeClr val="tx1"/>
                </a:solidFill>
                <a:latin typeface="Georgia" panose="02040502050405020303" pitchFamily="18" charset="0"/>
              </a:defRPr>
            </a:lvl1pPr>
            <a:lvl2pPr marL="742950" indent="-285750" algn="ctr">
              <a:defRPr sz="2000" b="1">
                <a:solidFill>
                  <a:schemeClr val="tx1"/>
                </a:solidFill>
                <a:latin typeface="Georgia" panose="02040502050405020303" pitchFamily="18" charset="0"/>
              </a:defRPr>
            </a:lvl2pPr>
            <a:lvl3pPr marL="1143000" indent="-228600" algn="ctr">
              <a:defRPr sz="2000" b="1">
                <a:solidFill>
                  <a:schemeClr val="tx1"/>
                </a:solidFill>
                <a:latin typeface="Georgia" panose="02040502050405020303" pitchFamily="18" charset="0"/>
              </a:defRPr>
            </a:lvl3pPr>
            <a:lvl4pPr marL="1600200" indent="-228600" algn="ctr">
              <a:defRPr sz="2000" b="1">
                <a:solidFill>
                  <a:schemeClr val="tx1"/>
                </a:solidFill>
                <a:latin typeface="Georgia" panose="02040502050405020303" pitchFamily="18" charset="0"/>
              </a:defRPr>
            </a:lvl4pPr>
            <a:lvl5pPr marL="2057400" indent="-228600" algn="ctr">
              <a:defRPr sz="2000" b="1">
                <a:solidFill>
                  <a:schemeClr val="tx1"/>
                </a:solidFill>
                <a:latin typeface="Georgia" panose="02040502050405020303" pitchFamily="18" charset="0"/>
              </a:defRPr>
            </a:lvl5pPr>
            <a:lvl6pPr marL="2514600" indent="-228600" algn="ctr" eaLnBrk="0" fontAlgn="base" hangingPunct="0">
              <a:spcBef>
                <a:spcPct val="0"/>
              </a:spcBef>
              <a:spcAft>
                <a:spcPct val="0"/>
              </a:spcAft>
              <a:defRPr sz="2000" b="1">
                <a:solidFill>
                  <a:schemeClr val="tx1"/>
                </a:solidFill>
                <a:latin typeface="Georgia" panose="02040502050405020303" pitchFamily="18" charset="0"/>
              </a:defRPr>
            </a:lvl6pPr>
            <a:lvl7pPr marL="2971800" indent="-228600" algn="ctr" eaLnBrk="0" fontAlgn="base" hangingPunct="0">
              <a:spcBef>
                <a:spcPct val="0"/>
              </a:spcBef>
              <a:spcAft>
                <a:spcPct val="0"/>
              </a:spcAft>
              <a:defRPr sz="2000" b="1">
                <a:solidFill>
                  <a:schemeClr val="tx1"/>
                </a:solidFill>
                <a:latin typeface="Georgia" panose="02040502050405020303" pitchFamily="18" charset="0"/>
              </a:defRPr>
            </a:lvl7pPr>
            <a:lvl8pPr marL="3429000" indent="-228600" algn="ctr" eaLnBrk="0" fontAlgn="base" hangingPunct="0">
              <a:spcBef>
                <a:spcPct val="0"/>
              </a:spcBef>
              <a:spcAft>
                <a:spcPct val="0"/>
              </a:spcAft>
              <a:defRPr sz="2000" b="1">
                <a:solidFill>
                  <a:schemeClr val="tx1"/>
                </a:solidFill>
                <a:latin typeface="Georgia" panose="02040502050405020303" pitchFamily="18" charset="0"/>
              </a:defRPr>
            </a:lvl8pPr>
            <a:lvl9pPr marL="3886200" indent="-228600" algn="ctr"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defRPr/>
            </a:pPr>
            <a:endParaRPr lang="en-US" altLang="en-US" sz="1800" b="0">
              <a:solidFill>
                <a:srgbClr val="FFFFFF"/>
              </a:solidFill>
            </a:endParaRPr>
          </a:p>
        </p:txBody>
      </p:sp>
      <p:sp>
        <p:nvSpPr>
          <p:cNvPr id="15" name="Rectangle 44">
            <a:extLst>
              <a:ext uri="{FF2B5EF4-FFF2-40B4-BE49-F238E27FC236}">
                <a16:creationId xmlns:a16="http://schemas.microsoft.com/office/drawing/2014/main" id="{A47FBD7F-6D60-492B-9BE6-6DA88F872CA6}"/>
              </a:ext>
            </a:extLst>
          </p:cNvPr>
          <p:cNvSpPr>
            <a:spLocks noChangeArrowheads="1"/>
          </p:cNvSpPr>
          <p:nvPr userDrawn="1"/>
        </p:nvSpPr>
        <p:spPr bwMode="auto">
          <a:xfrm flipV="1">
            <a:off x="6413500" y="3643313"/>
            <a:ext cx="2730500" cy="247650"/>
          </a:xfrm>
          <a:prstGeom prst="rect">
            <a:avLst/>
          </a:prstGeom>
          <a:solidFill>
            <a:srgbClr val="8383B5"/>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ctr">
              <a:defRPr sz="2000" b="1">
                <a:solidFill>
                  <a:schemeClr val="tx1"/>
                </a:solidFill>
                <a:latin typeface="Georgia" panose="02040502050405020303" pitchFamily="18" charset="0"/>
              </a:defRPr>
            </a:lvl1pPr>
            <a:lvl2pPr marL="742950" indent="-285750" algn="ctr">
              <a:defRPr sz="2000" b="1">
                <a:solidFill>
                  <a:schemeClr val="tx1"/>
                </a:solidFill>
                <a:latin typeface="Georgia" panose="02040502050405020303" pitchFamily="18" charset="0"/>
              </a:defRPr>
            </a:lvl2pPr>
            <a:lvl3pPr marL="1143000" indent="-228600" algn="ctr">
              <a:defRPr sz="2000" b="1">
                <a:solidFill>
                  <a:schemeClr val="tx1"/>
                </a:solidFill>
                <a:latin typeface="Georgia" panose="02040502050405020303" pitchFamily="18" charset="0"/>
              </a:defRPr>
            </a:lvl3pPr>
            <a:lvl4pPr marL="1600200" indent="-228600" algn="ctr">
              <a:defRPr sz="2000" b="1">
                <a:solidFill>
                  <a:schemeClr val="tx1"/>
                </a:solidFill>
                <a:latin typeface="Georgia" panose="02040502050405020303" pitchFamily="18" charset="0"/>
              </a:defRPr>
            </a:lvl4pPr>
            <a:lvl5pPr marL="2057400" indent="-228600" algn="ctr">
              <a:defRPr sz="2000" b="1">
                <a:solidFill>
                  <a:schemeClr val="tx1"/>
                </a:solidFill>
                <a:latin typeface="Georgia" panose="02040502050405020303" pitchFamily="18" charset="0"/>
              </a:defRPr>
            </a:lvl5pPr>
            <a:lvl6pPr marL="2514600" indent="-228600" algn="ctr" eaLnBrk="0" fontAlgn="base" hangingPunct="0">
              <a:spcBef>
                <a:spcPct val="0"/>
              </a:spcBef>
              <a:spcAft>
                <a:spcPct val="0"/>
              </a:spcAft>
              <a:defRPr sz="2000" b="1">
                <a:solidFill>
                  <a:schemeClr val="tx1"/>
                </a:solidFill>
                <a:latin typeface="Georgia" panose="02040502050405020303" pitchFamily="18" charset="0"/>
              </a:defRPr>
            </a:lvl6pPr>
            <a:lvl7pPr marL="2971800" indent="-228600" algn="ctr" eaLnBrk="0" fontAlgn="base" hangingPunct="0">
              <a:spcBef>
                <a:spcPct val="0"/>
              </a:spcBef>
              <a:spcAft>
                <a:spcPct val="0"/>
              </a:spcAft>
              <a:defRPr sz="2000" b="1">
                <a:solidFill>
                  <a:schemeClr val="tx1"/>
                </a:solidFill>
                <a:latin typeface="Georgia" panose="02040502050405020303" pitchFamily="18" charset="0"/>
              </a:defRPr>
            </a:lvl7pPr>
            <a:lvl8pPr marL="3429000" indent="-228600" algn="ctr" eaLnBrk="0" fontAlgn="base" hangingPunct="0">
              <a:spcBef>
                <a:spcPct val="0"/>
              </a:spcBef>
              <a:spcAft>
                <a:spcPct val="0"/>
              </a:spcAft>
              <a:defRPr sz="2000" b="1">
                <a:solidFill>
                  <a:schemeClr val="tx1"/>
                </a:solidFill>
                <a:latin typeface="Georgia" panose="02040502050405020303" pitchFamily="18" charset="0"/>
              </a:defRPr>
            </a:lvl8pPr>
            <a:lvl9pPr marL="3886200" indent="-228600" algn="ctr"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defRPr/>
            </a:pPr>
            <a:endParaRPr lang="en-US" altLang="en-US" sz="1800" b="0">
              <a:solidFill>
                <a:srgbClr val="FFFFFF"/>
              </a:solidFill>
            </a:endParaRPr>
          </a:p>
        </p:txBody>
      </p:sp>
      <p:sp>
        <p:nvSpPr>
          <p:cNvPr id="16" name="Rectangle 45">
            <a:extLst>
              <a:ext uri="{FF2B5EF4-FFF2-40B4-BE49-F238E27FC236}">
                <a16:creationId xmlns:a16="http://schemas.microsoft.com/office/drawing/2014/main" id="{094A5255-D144-4804-9C77-E228FAEE0365}"/>
              </a:ext>
            </a:extLst>
          </p:cNvPr>
          <p:cNvSpPr>
            <a:spLocks noChangeArrowheads="1"/>
          </p:cNvSpPr>
          <p:nvPr userDrawn="1"/>
        </p:nvSpPr>
        <p:spPr bwMode="auto">
          <a:xfrm flipV="1">
            <a:off x="5410200" y="3933825"/>
            <a:ext cx="3733800" cy="192088"/>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ctr">
              <a:defRPr sz="2000" b="1">
                <a:solidFill>
                  <a:schemeClr val="tx1"/>
                </a:solidFill>
                <a:latin typeface="Georgia" panose="02040502050405020303" pitchFamily="18" charset="0"/>
              </a:defRPr>
            </a:lvl1pPr>
            <a:lvl2pPr marL="742950" indent="-285750" algn="ctr">
              <a:defRPr sz="2000" b="1">
                <a:solidFill>
                  <a:schemeClr val="tx1"/>
                </a:solidFill>
                <a:latin typeface="Georgia" panose="02040502050405020303" pitchFamily="18" charset="0"/>
              </a:defRPr>
            </a:lvl2pPr>
            <a:lvl3pPr marL="1143000" indent="-228600" algn="ctr">
              <a:defRPr sz="2000" b="1">
                <a:solidFill>
                  <a:schemeClr val="tx1"/>
                </a:solidFill>
                <a:latin typeface="Georgia" panose="02040502050405020303" pitchFamily="18" charset="0"/>
              </a:defRPr>
            </a:lvl3pPr>
            <a:lvl4pPr marL="1600200" indent="-228600" algn="ctr">
              <a:defRPr sz="2000" b="1">
                <a:solidFill>
                  <a:schemeClr val="tx1"/>
                </a:solidFill>
                <a:latin typeface="Georgia" panose="02040502050405020303" pitchFamily="18" charset="0"/>
              </a:defRPr>
            </a:lvl4pPr>
            <a:lvl5pPr marL="2057400" indent="-228600" algn="ctr">
              <a:defRPr sz="2000" b="1">
                <a:solidFill>
                  <a:schemeClr val="tx1"/>
                </a:solidFill>
                <a:latin typeface="Georgia" panose="02040502050405020303" pitchFamily="18" charset="0"/>
              </a:defRPr>
            </a:lvl5pPr>
            <a:lvl6pPr marL="2514600" indent="-228600" algn="ctr" eaLnBrk="0" fontAlgn="base" hangingPunct="0">
              <a:spcBef>
                <a:spcPct val="0"/>
              </a:spcBef>
              <a:spcAft>
                <a:spcPct val="0"/>
              </a:spcAft>
              <a:defRPr sz="2000" b="1">
                <a:solidFill>
                  <a:schemeClr val="tx1"/>
                </a:solidFill>
                <a:latin typeface="Georgia" panose="02040502050405020303" pitchFamily="18" charset="0"/>
              </a:defRPr>
            </a:lvl6pPr>
            <a:lvl7pPr marL="2971800" indent="-228600" algn="ctr" eaLnBrk="0" fontAlgn="base" hangingPunct="0">
              <a:spcBef>
                <a:spcPct val="0"/>
              </a:spcBef>
              <a:spcAft>
                <a:spcPct val="0"/>
              </a:spcAft>
              <a:defRPr sz="2000" b="1">
                <a:solidFill>
                  <a:schemeClr val="tx1"/>
                </a:solidFill>
                <a:latin typeface="Georgia" panose="02040502050405020303" pitchFamily="18" charset="0"/>
              </a:defRPr>
            </a:lvl7pPr>
            <a:lvl8pPr marL="3429000" indent="-228600" algn="ctr" eaLnBrk="0" fontAlgn="base" hangingPunct="0">
              <a:spcBef>
                <a:spcPct val="0"/>
              </a:spcBef>
              <a:spcAft>
                <a:spcPct val="0"/>
              </a:spcAft>
              <a:defRPr sz="2000" b="1">
                <a:solidFill>
                  <a:schemeClr val="tx1"/>
                </a:solidFill>
                <a:latin typeface="Georgia" panose="02040502050405020303" pitchFamily="18" charset="0"/>
              </a:defRPr>
            </a:lvl8pPr>
            <a:lvl9pPr marL="3886200" indent="-228600" algn="ctr"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defRPr/>
            </a:pPr>
            <a:endParaRPr lang="en-US" altLang="en-US" sz="1800" b="0">
              <a:solidFill>
                <a:srgbClr val="FFFFFF"/>
              </a:solidFill>
            </a:endParaRPr>
          </a:p>
        </p:txBody>
      </p:sp>
      <p:sp>
        <p:nvSpPr>
          <p:cNvPr id="17" name="Rectangle 46">
            <a:extLst>
              <a:ext uri="{FF2B5EF4-FFF2-40B4-BE49-F238E27FC236}">
                <a16:creationId xmlns:a16="http://schemas.microsoft.com/office/drawing/2014/main" id="{13DC2BE0-C87E-4057-997B-1D7006C56FBC}"/>
              </a:ext>
            </a:extLst>
          </p:cNvPr>
          <p:cNvSpPr>
            <a:spLocks noChangeArrowheads="1"/>
          </p:cNvSpPr>
          <p:nvPr userDrawn="1"/>
        </p:nvSpPr>
        <p:spPr bwMode="auto">
          <a:xfrm flipV="1">
            <a:off x="5410200" y="4114800"/>
            <a:ext cx="3733800"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ctr">
              <a:defRPr sz="2000" b="1">
                <a:solidFill>
                  <a:schemeClr val="tx1"/>
                </a:solidFill>
                <a:latin typeface="Georgia" panose="02040502050405020303" pitchFamily="18" charset="0"/>
              </a:defRPr>
            </a:lvl1pPr>
            <a:lvl2pPr marL="742950" indent="-285750" algn="ctr">
              <a:defRPr sz="2000" b="1">
                <a:solidFill>
                  <a:schemeClr val="tx1"/>
                </a:solidFill>
                <a:latin typeface="Georgia" panose="02040502050405020303" pitchFamily="18" charset="0"/>
              </a:defRPr>
            </a:lvl2pPr>
            <a:lvl3pPr marL="1143000" indent="-228600" algn="ctr">
              <a:defRPr sz="2000" b="1">
                <a:solidFill>
                  <a:schemeClr val="tx1"/>
                </a:solidFill>
                <a:latin typeface="Georgia" panose="02040502050405020303" pitchFamily="18" charset="0"/>
              </a:defRPr>
            </a:lvl3pPr>
            <a:lvl4pPr marL="1600200" indent="-228600" algn="ctr">
              <a:defRPr sz="2000" b="1">
                <a:solidFill>
                  <a:schemeClr val="tx1"/>
                </a:solidFill>
                <a:latin typeface="Georgia" panose="02040502050405020303" pitchFamily="18" charset="0"/>
              </a:defRPr>
            </a:lvl4pPr>
            <a:lvl5pPr marL="2057400" indent="-228600" algn="ctr">
              <a:defRPr sz="2000" b="1">
                <a:solidFill>
                  <a:schemeClr val="tx1"/>
                </a:solidFill>
                <a:latin typeface="Georgia" panose="02040502050405020303" pitchFamily="18" charset="0"/>
              </a:defRPr>
            </a:lvl5pPr>
            <a:lvl6pPr marL="2514600" indent="-228600" algn="ctr" eaLnBrk="0" fontAlgn="base" hangingPunct="0">
              <a:spcBef>
                <a:spcPct val="0"/>
              </a:spcBef>
              <a:spcAft>
                <a:spcPct val="0"/>
              </a:spcAft>
              <a:defRPr sz="2000" b="1">
                <a:solidFill>
                  <a:schemeClr val="tx1"/>
                </a:solidFill>
                <a:latin typeface="Georgia" panose="02040502050405020303" pitchFamily="18" charset="0"/>
              </a:defRPr>
            </a:lvl6pPr>
            <a:lvl7pPr marL="2971800" indent="-228600" algn="ctr" eaLnBrk="0" fontAlgn="base" hangingPunct="0">
              <a:spcBef>
                <a:spcPct val="0"/>
              </a:spcBef>
              <a:spcAft>
                <a:spcPct val="0"/>
              </a:spcAft>
              <a:defRPr sz="2000" b="1">
                <a:solidFill>
                  <a:schemeClr val="tx1"/>
                </a:solidFill>
                <a:latin typeface="Georgia" panose="02040502050405020303" pitchFamily="18" charset="0"/>
              </a:defRPr>
            </a:lvl7pPr>
            <a:lvl8pPr marL="3429000" indent="-228600" algn="ctr" eaLnBrk="0" fontAlgn="base" hangingPunct="0">
              <a:spcBef>
                <a:spcPct val="0"/>
              </a:spcBef>
              <a:spcAft>
                <a:spcPct val="0"/>
              </a:spcAft>
              <a:defRPr sz="2000" b="1">
                <a:solidFill>
                  <a:schemeClr val="tx1"/>
                </a:solidFill>
                <a:latin typeface="Georgia" panose="02040502050405020303" pitchFamily="18" charset="0"/>
              </a:defRPr>
            </a:lvl8pPr>
            <a:lvl9pPr marL="3886200" indent="-228600" algn="ctr"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defRPr/>
            </a:pPr>
            <a:endParaRPr lang="en-US" altLang="en-US" sz="1800" b="0">
              <a:solidFill>
                <a:srgbClr val="FFFFFF"/>
              </a:solidFill>
            </a:endParaRPr>
          </a:p>
        </p:txBody>
      </p:sp>
      <p:sp>
        <p:nvSpPr>
          <p:cNvPr id="18" name="Rectangle 47">
            <a:extLst>
              <a:ext uri="{FF2B5EF4-FFF2-40B4-BE49-F238E27FC236}">
                <a16:creationId xmlns:a16="http://schemas.microsoft.com/office/drawing/2014/main" id="{C93AA82D-E697-4674-9835-3BF4DC870362}"/>
              </a:ext>
            </a:extLst>
          </p:cNvPr>
          <p:cNvSpPr>
            <a:spLocks noChangeArrowheads="1"/>
          </p:cNvSpPr>
          <p:nvPr userDrawn="1"/>
        </p:nvSpPr>
        <p:spPr bwMode="auto">
          <a:xfrm flipV="1">
            <a:off x="5410200" y="4164013"/>
            <a:ext cx="1966913" cy="19050"/>
          </a:xfrm>
          <a:prstGeom prst="rect">
            <a:avLst/>
          </a:prstGeom>
          <a:solidFill>
            <a:schemeClr val="accent2">
              <a:alpha val="59999"/>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ctr">
              <a:defRPr sz="2000" b="1">
                <a:solidFill>
                  <a:schemeClr val="tx1"/>
                </a:solidFill>
                <a:latin typeface="Georgia" panose="02040502050405020303" pitchFamily="18" charset="0"/>
              </a:defRPr>
            </a:lvl1pPr>
            <a:lvl2pPr marL="742950" indent="-285750" algn="ctr">
              <a:defRPr sz="2000" b="1">
                <a:solidFill>
                  <a:schemeClr val="tx1"/>
                </a:solidFill>
                <a:latin typeface="Georgia" panose="02040502050405020303" pitchFamily="18" charset="0"/>
              </a:defRPr>
            </a:lvl2pPr>
            <a:lvl3pPr marL="1143000" indent="-228600" algn="ctr">
              <a:defRPr sz="2000" b="1">
                <a:solidFill>
                  <a:schemeClr val="tx1"/>
                </a:solidFill>
                <a:latin typeface="Georgia" panose="02040502050405020303" pitchFamily="18" charset="0"/>
              </a:defRPr>
            </a:lvl3pPr>
            <a:lvl4pPr marL="1600200" indent="-228600" algn="ctr">
              <a:defRPr sz="2000" b="1">
                <a:solidFill>
                  <a:schemeClr val="tx1"/>
                </a:solidFill>
                <a:latin typeface="Georgia" panose="02040502050405020303" pitchFamily="18" charset="0"/>
              </a:defRPr>
            </a:lvl4pPr>
            <a:lvl5pPr marL="2057400" indent="-228600" algn="ctr">
              <a:defRPr sz="2000" b="1">
                <a:solidFill>
                  <a:schemeClr val="tx1"/>
                </a:solidFill>
                <a:latin typeface="Georgia" panose="02040502050405020303" pitchFamily="18" charset="0"/>
              </a:defRPr>
            </a:lvl5pPr>
            <a:lvl6pPr marL="2514600" indent="-228600" algn="ctr" eaLnBrk="0" fontAlgn="base" hangingPunct="0">
              <a:spcBef>
                <a:spcPct val="0"/>
              </a:spcBef>
              <a:spcAft>
                <a:spcPct val="0"/>
              </a:spcAft>
              <a:defRPr sz="2000" b="1">
                <a:solidFill>
                  <a:schemeClr val="tx1"/>
                </a:solidFill>
                <a:latin typeface="Georgia" panose="02040502050405020303" pitchFamily="18" charset="0"/>
              </a:defRPr>
            </a:lvl6pPr>
            <a:lvl7pPr marL="2971800" indent="-228600" algn="ctr" eaLnBrk="0" fontAlgn="base" hangingPunct="0">
              <a:spcBef>
                <a:spcPct val="0"/>
              </a:spcBef>
              <a:spcAft>
                <a:spcPct val="0"/>
              </a:spcAft>
              <a:defRPr sz="2000" b="1">
                <a:solidFill>
                  <a:schemeClr val="tx1"/>
                </a:solidFill>
                <a:latin typeface="Georgia" panose="02040502050405020303" pitchFamily="18" charset="0"/>
              </a:defRPr>
            </a:lvl7pPr>
            <a:lvl8pPr marL="3429000" indent="-228600" algn="ctr" eaLnBrk="0" fontAlgn="base" hangingPunct="0">
              <a:spcBef>
                <a:spcPct val="0"/>
              </a:spcBef>
              <a:spcAft>
                <a:spcPct val="0"/>
              </a:spcAft>
              <a:defRPr sz="2000" b="1">
                <a:solidFill>
                  <a:schemeClr val="tx1"/>
                </a:solidFill>
                <a:latin typeface="Georgia" panose="02040502050405020303" pitchFamily="18" charset="0"/>
              </a:defRPr>
            </a:lvl8pPr>
            <a:lvl9pPr marL="3886200" indent="-228600" algn="ctr"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defRPr/>
            </a:pPr>
            <a:endParaRPr lang="en-US" altLang="en-US" sz="1800" b="0">
              <a:solidFill>
                <a:srgbClr val="FFFFFF"/>
              </a:solidFill>
            </a:endParaRPr>
          </a:p>
        </p:txBody>
      </p:sp>
      <p:sp>
        <p:nvSpPr>
          <p:cNvPr id="19" name="Rectangle 48">
            <a:extLst>
              <a:ext uri="{FF2B5EF4-FFF2-40B4-BE49-F238E27FC236}">
                <a16:creationId xmlns:a16="http://schemas.microsoft.com/office/drawing/2014/main" id="{684ACB50-B29F-4CCC-BDB8-DD00019C05EA}"/>
              </a:ext>
            </a:extLst>
          </p:cNvPr>
          <p:cNvSpPr>
            <a:spLocks noChangeArrowheads="1"/>
          </p:cNvSpPr>
          <p:nvPr userDrawn="1"/>
        </p:nvSpPr>
        <p:spPr bwMode="auto">
          <a:xfrm flipV="1">
            <a:off x="5410200" y="4198938"/>
            <a:ext cx="1966913"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ctr">
              <a:defRPr sz="2000" b="1">
                <a:solidFill>
                  <a:schemeClr val="tx1"/>
                </a:solidFill>
                <a:latin typeface="Georgia" panose="02040502050405020303" pitchFamily="18" charset="0"/>
              </a:defRPr>
            </a:lvl1pPr>
            <a:lvl2pPr marL="742950" indent="-285750" algn="ctr">
              <a:defRPr sz="2000" b="1">
                <a:solidFill>
                  <a:schemeClr val="tx1"/>
                </a:solidFill>
                <a:latin typeface="Georgia" panose="02040502050405020303" pitchFamily="18" charset="0"/>
              </a:defRPr>
            </a:lvl2pPr>
            <a:lvl3pPr marL="1143000" indent="-228600" algn="ctr">
              <a:defRPr sz="2000" b="1">
                <a:solidFill>
                  <a:schemeClr val="tx1"/>
                </a:solidFill>
                <a:latin typeface="Georgia" panose="02040502050405020303" pitchFamily="18" charset="0"/>
              </a:defRPr>
            </a:lvl3pPr>
            <a:lvl4pPr marL="1600200" indent="-228600" algn="ctr">
              <a:defRPr sz="2000" b="1">
                <a:solidFill>
                  <a:schemeClr val="tx1"/>
                </a:solidFill>
                <a:latin typeface="Georgia" panose="02040502050405020303" pitchFamily="18" charset="0"/>
              </a:defRPr>
            </a:lvl4pPr>
            <a:lvl5pPr marL="2057400" indent="-228600" algn="ctr">
              <a:defRPr sz="2000" b="1">
                <a:solidFill>
                  <a:schemeClr val="tx1"/>
                </a:solidFill>
                <a:latin typeface="Georgia" panose="02040502050405020303" pitchFamily="18" charset="0"/>
              </a:defRPr>
            </a:lvl5pPr>
            <a:lvl6pPr marL="2514600" indent="-228600" algn="ctr" eaLnBrk="0" fontAlgn="base" hangingPunct="0">
              <a:spcBef>
                <a:spcPct val="0"/>
              </a:spcBef>
              <a:spcAft>
                <a:spcPct val="0"/>
              </a:spcAft>
              <a:defRPr sz="2000" b="1">
                <a:solidFill>
                  <a:schemeClr val="tx1"/>
                </a:solidFill>
                <a:latin typeface="Georgia" panose="02040502050405020303" pitchFamily="18" charset="0"/>
              </a:defRPr>
            </a:lvl6pPr>
            <a:lvl7pPr marL="2971800" indent="-228600" algn="ctr" eaLnBrk="0" fontAlgn="base" hangingPunct="0">
              <a:spcBef>
                <a:spcPct val="0"/>
              </a:spcBef>
              <a:spcAft>
                <a:spcPct val="0"/>
              </a:spcAft>
              <a:defRPr sz="2000" b="1">
                <a:solidFill>
                  <a:schemeClr val="tx1"/>
                </a:solidFill>
                <a:latin typeface="Georgia" panose="02040502050405020303" pitchFamily="18" charset="0"/>
              </a:defRPr>
            </a:lvl7pPr>
            <a:lvl8pPr marL="3429000" indent="-228600" algn="ctr" eaLnBrk="0" fontAlgn="base" hangingPunct="0">
              <a:spcBef>
                <a:spcPct val="0"/>
              </a:spcBef>
              <a:spcAft>
                <a:spcPct val="0"/>
              </a:spcAft>
              <a:defRPr sz="2000" b="1">
                <a:solidFill>
                  <a:schemeClr val="tx1"/>
                </a:solidFill>
                <a:latin typeface="Georgia" panose="02040502050405020303" pitchFamily="18" charset="0"/>
              </a:defRPr>
            </a:lvl8pPr>
            <a:lvl9pPr marL="3886200" indent="-228600" algn="ctr"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defRPr/>
            </a:pPr>
            <a:endParaRPr lang="en-US" altLang="en-US" sz="1800" b="0">
              <a:solidFill>
                <a:srgbClr val="FFFFFF"/>
              </a:solidFill>
            </a:endParaRPr>
          </a:p>
        </p:txBody>
      </p:sp>
      <p:sp useBgFill="1">
        <p:nvSpPr>
          <p:cNvPr id="20" name="Rounded Rectangle 26">
            <a:extLst>
              <a:ext uri="{FF2B5EF4-FFF2-40B4-BE49-F238E27FC236}">
                <a16:creationId xmlns:a16="http://schemas.microsoft.com/office/drawing/2014/main" id="{766DD910-ABBE-4E98-9C83-9C1C85C92CCA}"/>
              </a:ext>
            </a:extLst>
          </p:cNvPr>
          <p:cNvSpPr/>
          <p:nvPr userDrawn="1"/>
        </p:nvSpPr>
        <p:spPr bwMode="white">
          <a:xfrm>
            <a:off x="5410200" y="3962400"/>
            <a:ext cx="3065463"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useBgFill="1">
        <p:nvSpPr>
          <p:cNvPr id="21" name="Rounded Rectangle 40">
            <a:extLst>
              <a:ext uri="{FF2B5EF4-FFF2-40B4-BE49-F238E27FC236}">
                <a16:creationId xmlns:a16="http://schemas.microsoft.com/office/drawing/2014/main" id="{CFE553EB-734D-4B86-A1E3-0E41F844B056}"/>
              </a:ext>
            </a:extLst>
          </p:cNvPr>
          <p:cNvSpPr/>
          <p:nvPr userDrawn="1"/>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dirty="0"/>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2" name="Slide Number Placeholder 28">
            <a:extLst>
              <a:ext uri="{FF2B5EF4-FFF2-40B4-BE49-F238E27FC236}">
                <a16:creationId xmlns:a16="http://schemas.microsoft.com/office/drawing/2014/main" id="{0235370F-C772-42B1-8589-9E47DC3B9B26}"/>
              </a:ext>
            </a:extLst>
          </p:cNvPr>
          <p:cNvSpPr>
            <a:spLocks noGrp="1"/>
          </p:cNvSpPr>
          <p:nvPr>
            <p:ph type="sldNum" sz="quarter" idx="10"/>
          </p:nvPr>
        </p:nvSpPr>
        <p:spPr>
          <a:xfrm>
            <a:off x="8320088" y="1588"/>
            <a:ext cx="747712" cy="365125"/>
          </a:xfrm>
        </p:spPr>
        <p:txBody>
          <a:bodyPr/>
          <a:lstStyle>
            <a:lvl1pPr>
              <a:defRPr>
                <a:solidFill>
                  <a:schemeClr val="bg1"/>
                </a:solidFill>
              </a:defRPr>
            </a:lvl1pPr>
          </a:lstStyle>
          <a:p>
            <a:fld id="{DDDBBCB8-3A5A-430E-98C4-6E2179071349}" type="slidenum">
              <a:rPr lang="es-PR" altLang="en-US"/>
              <a:pPr/>
              <a:t>‹#›</a:t>
            </a:fld>
            <a:endParaRPr lang="es-PR" altLang="en-US"/>
          </a:p>
        </p:txBody>
      </p:sp>
      <p:sp>
        <p:nvSpPr>
          <p:cNvPr id="23" name="Date Placeholder 27">
            <a:extLst>
              <a:ext uri="{FF2B5EF4-FFF2-40B4-BE49-F238E27FC236}">
                <a16:creationId xmlns:a16="http://schemas.microsoft.com/office/drawing/2014/main" id="{CC7CA12D-3C09-4F28-90D0-134FB661E7CE}"/>
              </a:ext>
            </a:extLst>
          </p:cNvPr>
          <p:cNvSpPr>
            <a:spLocks noGrp="1"/>
          </p:cNvSpPr>
          <p:nvPr>
            <p:ph type="dt" sz="half" idx="11"/>
          </p:nvPr>
        </p:nvSpPr>
        <p:spPr>
          <a:xfrm>
            <a:off x="6705600" y="4206875"/>
            <a:ext cx="960438" cy="457200"/>
          </a:xfrm>
        </p:spPr>
        <p:txBody>
          <a:bodyPr/>
          <a:lstStyle>
            <a:lvl1pPr>
              <a:defRPr/>
            </a:lvl1pPr>
          </a:lstStyle>
          <a:p>
            <a:pPr>
              <a:defRPr/>
            </a:pPr>
            <a:fld id="{665BAA7F-6C02-4E21-856E-42D5815DC88B}" type="datetimeFigureOut">
              <a:rPr lang="es-PR"/>
              <a:pPr>
                <a:defRPr/>
              </a:pPr>
              <a:t>08/23/2023</a:t>
            </a:fld>
            <a:endParaRPr lang="es-PR"/>
          </a:p>
        </p:txBody>
      </p:sp>
      <p:sp>
        <p:nvSpPr>
          <p:cNvPr id="24" name="Footer Placeholder 16">
            <a:extLst>
              <a:ext uri="{FF2B5EF4-FFF2-40B4-BE49-F238E27FC236}">
                <a16:creationId xmlns:a16="http://schemas.microsoft.com/office/drawing/2014/main" id="{AB5AD636-15AD-4B5A-85EF-F3A20AED1E33}"/>
              </a:ext>
            </a:extLst>
          </p:cNvPr>
          <p:cNvSpPr>
            <a:spLocks noGrp="1"/>
          </p:cNvSpPr>
          <p:nvPr>
            <p:ph type="ftr" sz="quarter" idx="12"/>
          </p:nvPr>
        </p:nvSpPr>
        <p:spPr>
          <a:xfrm>
            <a:off x="5410200" y="4205288"/>
            <a:ext cx="1295400" cy="457200"/>
          </a:xfrm>
        </p:spPr>
        <p:txBody>
          <a:bodyPr/>
          <a:lstStyle>
            <a:lvl1pPr>
              <a:defRPr/>
            </a:lvl1pPr>
          </a:lstStyle>
          <a:p>
            <a:pPr>
              <a:defRPr/>
            </a:pPr>
            <a:endParaRPr lang="es-PR"/>
          </a:p>
        </p:txBody>
      </p:sp>
    </p:spTree>
    <p:extLst>
      <p:ext uri="{BB962C8B-B14F-4D97-AF65-F5344CB8AC3E}">
        <p14:creationId xmlns:p14="http://schemas.microsoft.com/office/powerpoint/2010/main" val="2499939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4B285F09-AC51-4077-A668-155E79CF4171}"/>
              </a:ext>
            </a:extLst>
          </p:cNvPr>
          <p:cNvSpPr>
            <a:spLocks noGrp="1"/>
          </p:cNvSpPr>
          <p:nvPr>
            <p:ph type="dt" sz="half" idx="10"/>
          </p:nvPr>
        </p:nvSpPr>
        <p:spPr/>
        <p:txBody>
          <a:bodyPr/>
          <a:lstStyle>
            <a:lvl1pPr>
              <a:defRPr/>
            </a:lvl1pPr>
          </a:lstStyle>
          <a:p>
            <a:pPr>
              <a:defRPr/>
            </a:pPr>
            <a:fld id="{1C4DA592-5671-4909-9A4C-39AC616A2EE3}" type="datetimeFigureOut">
              <a:rPr lang="es-PR"/>
              <a:pPr>
                <a:defRPr/>
              </a:pPr>
              <a:t>08/23/2023</a:t>
            </a:fld>
            <a:endParaRPr lang="es-PR"/>
          </a:p>
        </p:txBody>
      </p:sp>
      <p:sp>
        <p:nvSpPr>
          <p:cNvPr id="5" name="Footer Placeholder 2">
            <a:extLst>
              <a:ext uri="{FF2B5EF4-FFF2-40B4-BE49-F238E27FC236}">
                <a16:creationId xmlns:a16="http://schemas.microsoft.com/office/drawing/2014/main" id="{A890A2D6-9EC7-4024-8AC6-26B7457D0BAB}"/>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EBA73235-BEBC-4A27-8943-F9E14742A057}"/>
              </a:ext>
            </a:extLst>
          </p:cNvPr>
          <p:cNvSpPr>
            <a:spLocks noGrp="1"/>
          </p:cNvSpPr>
          <p:nvPr>
            <p:ph type="sldNum" sz="quarter" idx="12"/>
          </p:nvPr>
        </p:nvSpPr>
        <p:spPr/>
        <p:txBody>
          <a:bodyPr/>
          <a:lstStyle>
            <a:lvl1pPr>
              <a:defRPr/>
            </a:lvl1pPr>
          </a:lstStyle>
          <a:p>
            <a:fld id="{A8786B05-D7F2-42C7-BF70-63FFC1F06614}" type="slidenum">
              <a:rPr lang="es-PR" altLang="en-US"/>
              <a:pPr/>
              <a:t>‹#›</a:t>
            </a:fld>
            <a:endParaRPr lang="es-PR" altLang="en-US"/>
          </a:p>
        </p:txBody>
      </p:sp>
    </p:spTree>
    <p:extLst>
      <p:ext uri="{BB962C8B-B14F-4D97-AF65-F5344CB8AC3E}">
        <p14:creationId xmlns:p14="http://schemas.microsoft.com/office/powerpoint/2010/main" val="3284059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169912A7-A0AD-42F6-805E-0D05AEC3A203}"/>
              </a:ext>
            </a:extLst>
          </p:cNvPr>
          <p:cNvSpPr>
            <a:spLocks noGrp="1"/>
          </p:cNvSpPr>
          <p:nvPr>
            <p:ph type="dt" sz="half" idx="10"/>
          </p:nvPr>
        </p:nvSpPr>
        <p:spPr/>
        <p:txBody>
          <a:bodyPr/>
          <a:lstStyle>
            <a:lvl1pPr>
              <a:defRPr/>
            </a:lvl1pPr>
          </a:lstStyle>
          <a:p>
            <a:pPr>
              <a:defRPr/>
            </a:pPr>
            <a:fld id="{72DCC96C-A390-4751-B57A-CEA5EB1AE248}" type="datetimeFigureOut">
              <a:rPr lang="es-PR"/>
              <a:pPr>
                <a:defRPr/>
              </a:pPr>
              <a:t>08/23/2023</a:t>
            </a:fld>
            <a:endParaRPr lang="es-PR"/>
          </a:p>
        </p:txBody>
      </p:sp>
      <p:sp>
        <p:nvSpPr>
          <p:cNvPr id="5" name="Footer Placeholder 2">
            <a:extLst>
              <a:ext uri="{FF2B5EF4-FFF2-40B4-BE49-F238E27FC236}">
                <a16:creationId xmlns:a16="http://schemas.microsoft.com/office/drawing/2014/main" id="{6150C256-A522-4E8E-9DC0-54AC622592CD}"/>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FA8C4A5A-93AE-4F85-9A67-7EF68C74989D}"/>
              </a:ext>
            </a:extLst>
          </p:cNvPr>
          <p:cNvSpPr>
            <a:spLocks noGrp="1"/>
          </p:cNvSpPr>
          <p:nvPr>
            <p:ph type="sldNum" sz="quarter" idx="12"/>
          </p:nvPr>
        </p:nvSpPr>
        <p:spPr/>
        <p:txBody>
          <a:bodyPr/>
          <a:lstStyle>
            <a:lvl1pPr>
              <a:defRPr/>
            </a:lvl1pPr>
          </a:lstStyle>
          <a:p>
            <a:fld id="{39BDC771-F7B3-4CE8-B3B2-293C50223AD5}" type="slidenum">
              <a:rPr lang="es-PR" altLang="en-US"/>
              <a:pPr/>
              <a:t>‹#›</a:t>
            </a:fld>
            <a:endParaRPr lang="es-PR" altLang="en-US"/>
          </a:p>
        </p:txBody>
      </p:sp>
    </p:spTree>
    <p:extLst>
      <p:ext uri="{BB962C8B-B14F-4D97-AF65-F5344CB8AC3E}">
        <p14:creationId xmlns:p14="http://schemas.microsoft.com/office/powerpoint/2010/main" val="1955749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C4FB97CA-A77F-4B60-8824-C34D4FEF208C}"/>
              </a:ext>
            </a:extLst>
          </p:cNvPr>
          <p:cNvSpPr>
            <a:spLocks noGrp="1"/>
          </p:cNvSpPr>
          <p:nvPr>
            <p:ph type="dt" sz="half" idx="10"/>
          </p:nvPr>
        </p:nvSpPr>
        <p:spPr/>
        <p:txBody>
          <a:bodyPr/>
          <a:lstStyle>
            <a:lvl1pPr>
              <a:defRPr/>
            </a:lvl1pPr>
          </a:lstStyle>
          <a:p>
            <a:pPr>
              <a:defRPr/>
            </a:pPr>
            <a:fld id="{6F353D7B-E60F-4B5D-9F10-E8A18E34DAAE}" type="datetimeFigureOut">
              <a:rPr lang="es-PR"/>
              <a:pPr>
                <a:defRPr/>
              </a:pPr>
              <a:t>08/23/2023</a:t>
            </a:fld>
            <a:endParaRPr lang="es-PR"/>
          </a:p>
        </p:txBody>
      </p:sp>
      <p:sp>
        <p:nvSpPr>
          <p:cNvPr id="5" name="Footer Placeholder 2">
            <a:extLst>
              <a:ext uri="{FF2B5EF4-FFF2-40B4-BE49-F238E27FC236}">
                <a16:creationId xmlns:a16="http://schemas.microsoft.com/office/drawing/2014/main" id="{1A306249-ED0C-47FD-BA7C-DD8FF5FA16B7}"/>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B23E4600-E004-4381-9FE2-325B36E1DCA7}"/>
              </a:ext>
            </a:extLst>
          </p:cNvPr>
          <p:cNvSpPr>
            <a:spLocks noGrp="1"/>
          </p:cNvSpPr>
          <p:nvPr>
            <p:ph type="sldNum" sz="quarter" idx="12"/>
          </p:nvPr>
        </p:nvSpPr>
        <p:spPr/>
        <p:txBody>
          <a:bodyPr/>
          <a:lstStyle>
            <a:lvl1pPr>
              <a:defRPr/>
            </a:lvl1pPr>
          </a:lstStyle>
          <a:p>
            <a:fld id="{145533CC-2B14-408C-9A20-8A2E1CA3127C}" type="slidenum">
              <a:rPr lang="es-PR" altLang="en-US"/>
              <a:pPr/>
              <a:t>‹#›</a:t>
            </a:fld>
            <a:endParaRPr lang="es-PR" altLang="en-US"/>
          </a:p>
        </p:txBody>
      </p:sp>
    </p:spTree>
    <p:extLst>
      <p:ext uri="{BB962C8B-B14F-4D97-AF65-F5344CB8AC3E}">
        <p14:creationId xmlns:p14="http://schemas.microsoft.com/office/powerpoint/2010/main" val="2727133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a:extLst>
              <a:ext uri="{FF2B5EF4-FFF2-40B4-BE49-F238E27FC236}">
                <a16:creationId xmlns:a16="http://schemas.microsoft.com/office/drawing/2014/main" id="{36363337-A11E-470D-8E6C-A3B3D1C7A221}"/>
              </a:ext>
            </a:extLst>
          </p:cNvPr>
          <p:cNvSpPr>
            <a:spLocks noGrp="1"/>
          </p:cNvSpPr>
          <p:nvPr>
            <p:ph type="dt" sz="half" idx="10"/>
          </p:nvPr>
        </p:nvSpPr>
        <p:spPr/>
        <p:txBody>
          <a:bodyPr/>
          <a:lstStyle>
            <a:lvl1pPr>
              <a:defRPr/>
            </a:lvl1pPr>
          </a:lstStyle>
          <a:p>
            <a:pPr>
              <a:defRPr/>
            </a:pPr>
            <a:fld id="{C2EE0CFB-3071-49A5-A711-C17313D7AE54}" type="datetimeFigureOut">
              <a:rPr lang="es-PR"/>
              <a:pPr>
                <a:defRPr/>
              </a:pPr>
              <a:t>08/23/2023</a:t>
            </a:fld>
            <a:endParaRPr lang="es-PR"/>
          </a:p>
        </p:txBody>
      </p:sp>
      <p:sp>
        <p:nvSpPr>
          <p:cNvPr id="5" name="Footer Placeholder 2">
            <a:extLst>
              <a:ext uri="{FF2B5EF4-FFF2-40B4-BE49-F238E27FC236}">
                <a16:creationId xmlns:a16="http://schemas.microsoft.com/office/drawing/2014/main" id="{DAEF5349-7281-4D7A-8F81-3D1CB77E093A}"/>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B65E720D-70A4-4520-AD22-360222E89AE1}"/>
              </a:ext>
            </a:extLst>
          </p:cNvPr>
          <p:cNvSpPr>
            <a:spLocks noGrp="1"/>
          </p:cNvSpPr>
          <p:nvPr>
            <p:ph type="sldNum" sz="quarter" idx="12"/>
          </p:nvPr>
        </p:nvSpPr>
        <p:spPr/>
        <p:txBody>
          <a:bodyPr/>
          <a:lstStyle>
            <a:lvl1pPr>
              <a:defRPr/>
            </a:lvl1pPr>
          </a:lstStyle>
          <a:p>
            <a:fld id="{73F9CAEF-01BD-4785-B7EF-86BE26EBF6B8}" type="slidenum">
              <a:rPr lang="es-PR" altLang="en-US"/>
              <a:pPr/>
              <a:t>‹#›</a:t>
            </a:fld>
            <a:endParaRPr lang="es-PR" altLang="en-US"/>
          </a:p>
        </p:txBody>
      </p:sp>
    </p:spTree>
    <p:extLst>
      <p:ext uri="{BB962C8B-B14F-4D97-AF65-F5344CB8AC3E}">
        <p14:creationId xmlns:p14="http://schemas.microsoft.com/office/powerpoint/2010/main" val="2310779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0376A71A-38CD-4BEF-8BE2-88D5D957CDC8}"/>
              </a:ext>
            </a:extLst>
          </p:cNvPr>
          <p:cNvSpPr>
            <a:spLocks noGrp="1"/>
          </p:cNvSpPr>
          <p:nvPr>
            <p:ph type="dt" sz="half" idx="10"/>
          </p:nvPr>
        </p:nvSpPr>
        <p:spPr/>
        <p:txBody>
          <a:bodyPr/>
          <a:lstStyle>
            <a:lvl1pPr>
              <a:defRPr/>
            </a:lvl1pPr>
          </a:lstStyle>
          <a:p>
            <a:pPr>
              <a:defRPr/>
            </a:pPr>
            <a:fld id="{F9845E77-9A5D-430A-B675-B57C8FE54FBC}" type="datetimeFigureOut">
              <a:rPr lang="es-PR"/>
              <a:pPr>
                <a:defRPr/>
              </a:pPr>
              <a:t>08/23/2023</a:t>
            </a:fld>
            <a:endParaRPr lang="es-PR"/>
          </a:p>
        </p:txBody>
      </p:sp>
      <p:sp>
        <p:nvSpPr>
          <p:cNvPr id="6" name="Footer Placeholder 2">
            <a:extLst>
              <a:ext uri="{FF2B5EF4-FFF2-40B4-BE49-F238E27FC236}">
                <a16:creationId xmlns:a16="http://schemas.microsoft.com/office/drawing/2014/main" id="{3A0EC71B-5673-4A1C-B6DC-822BB4ABEE96}"/>
              </a:ext>
            </a:extLst>
          </p:cNvPr>
          <p:cNvSpPr>
            <a:spLocks noGrp="1"/>
          </p:cNvSpPr>
          <p:nvPr>
            <p:ph type="ftr" sz="quarter" idx="11"/>
          </p:nvPr>
        </p:nvSpPr>
        <p:spPr/>
        <p:txBody>
          <a:bodyPr/>
          <a:lstStyle>
            <a:lvl1pPr>
              <a:defRPr/>
            </a:lvl1pPr>
          </a:lstStyle>
          <a:p>
            <a:pPr>
              <a:defRPr/>
            </a:pPr>
            <a:endParaRPr lang="es-PR"/>
          </a:p>
        </p:txBody>
      </p:sp>
      <p:sp>
        <p:nvSpPr>
          <p:cNvPr id="7" name="Slide Number Placeholder 22">
            <a:extLst>
              <a:ext uri="{FF2B5EF4-FFF2-40B4-BE49-F238E27FC236}">
                <a16:creationId xmlns:a16="http://schemas.microsoft.com/office/drawing/2014/main" id="{69AE9F2F-E08A-4FD5-90F2-D37FAD434D67}"/>
              </a:ext>
            </a:extLst>
          </p:cNvPr>
          <p:cNvSpPr>
            <a:spLocks noGrp="1"/>
          </p:cNvSpPr>
          <p:nvPr>
            <p:ph type="sldNum" sz="quarter" idx="12"/>
          </p:nvPr>
        </p:nvSpPr>
        <p:spPr/>
        <p:txBody>
          <a:bodyPr/>
          <a:lstStyle>
            <a:lvl1pPr>
              <a:defRPr/>
            </a:lvl1pPr>
          </a:lstStyle>
          <a:p>
            <a:fld id="{E4A35812-289E-40C0-B548-9BF6FE5760DD}" type="slidenum">
              <a:rPr lang="es-PR" altLang="en-US"/>
              <a:pPr/>
              <a:t>‹#›</a:t>
            </a:fld>
            <a:endParaRPr lang="es-PR" altLang="en-US"/>
          </a:p>
        </p:txBody>
      </p:sp>
    </p:spTree>
    <p:extLst>
      <p:ext uri="{BB962C8B-B14F-4D97-AF65-F5344CB8AC3E}">
        <p14:creationId xmlns:p14="http://schemas.microsoft.com/office/powerpoint/2010/main" val="2819319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56F589-9FB1-4533-9DAA-DF715549C0F0}"/>
              </a:ext>
            </a:extLst>
          </p:cNvPr>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8" name="Rectangle 7">
            <a:extLst>
              <a:ext uri="{FF2B5EF4-FFF2-40B4-BE49-F238E27FC236}">
                <a16:creationId xmlns:a16="http://schemas.microsoft.com/office/drawing/2014/main" id="{E48F7333-6554-4961-AA1B-B32B36760C78}"/>
              </a:ext>
            </a:extLst>
          </p:cNvPr>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ctr">
              <a:defRPr sz="2000" b="1">
                <a:solidFill>
                  <a:schemeClr val="tx1"/>
                </a:solidFill>
                <a:latin typeface="Georgia" panose="02040502050405020303" pitchFamily="18" charset="0"/>
              </a:defRPr>
            </a:lvl1pPr>
            <a:lvl2pPr marL="742950" indent="-285750" algn="ctr">
              <a:defRPr sz="2000" b="1">
                <a:solidFill>
                  <a:schemeClr val="tx1"/>
                </a:solidFill>
                <a:latin typeface="Georgia" panose="02040502050405020303" pitchFamily="18" charset="0"/>
              </a:defRPr>
            </a:lvl2pPr>
            <a:lvl3pPr marL="1143000" indent="-228600" algn="ctr">
              <a:defRPr sz="2000" b="1">
                <a:solidFill>
                  <a:schemeClr val="tx1"/>
                </a:solidFill>
                <a:latin typeface="Georgia" panose="02040502050405020303" pitchFamily="18" charset="0"/>
              </a:defRPr>
            </a:lvl3pPr>
            <a:lvl4pPr marL="1600200" indent="-228600" algn="ctr">
              <a:defRPr sz="2000" b="1">
                <a:solidFill>
                  <a:schemeClr val="tx1"/>
                </a:solidFill>
                <a:latin typeface="Georgia" panose="02040502050405020303" pitchFamily="18" charset="0"/>
              </a:defRPr>
            </a:lvl4pPr>
            <a:lvl5pPr marL="2057400" indent="-228600" algn="ctr">
              <a:defRPr sz="2000" b="1">
                <a:solidFill>
                  <a:schemeClr val="tx1"/>
                </a:solidFill>
                <a:latin typeface="Georgia" panose="02040502050405020303" pitchFamily="18" charset="0"/>
              </a:defRPr>
            </a:lvl5pPr>
            <a:lvl6pPr marL="2514600" indent="-228600" algn="ctr" eaLnBrk="0" fontAlgn="base" hangingPunct="0">
              <a:spcBef>
                <a:spcPct val="0"/>
              </a:spcBef>
              <a:spcAft>
                <a:spcPct val="0"/>
              </a:spcAft>
              <a:defRPr sz="2000" b="1">
                <a:solidFill>
                  <a:schemeClr val="tx1"/>
                </a:solidFill>
                <a:latin typeface="Georgia" panose="02040502050405020303" pitchFamily="18" charset="0"/>
              </a:defRPr>
            </a:lvl6pPr>
            <a:lvl7pPr marL="2971800" indent="-228600" algn="ctr" eaLnBrk="0" fontAlgn="base" hangingPunct="0">
              <a:spcBef>
                <a:spcPct val="0"/>
              </a:spcBef>
              <a:spcAft>
                <a:spcPct val="0"/>
              </a:spcAft>
              <a:defRPr sz="2000" b="1">
                <a:solidFill>
                  <a:schemeClr val="tx1"/>
                </a:solidFill>
                <a:latin typeface="Georgia" panose="02040502050405020303" pitchFamily="18" charset="0"/>
              </a:defRPr>
            </a:lvl7pPr>
            <a:lvl8pPr marL="3429000" indent="-228600" algn="ctr" eaLnBrk="0" fontAlgn="base" hangingPunct="0">
              <a:spcBef>
                <a:spcPct val="0"/>
              </a:spcBef>
              <a:spcAft>
                <a:spcPct val="0"/>
              </a:spcAft>
              <a:defRPr sz="2000" b="1">
                <a:solidFill>
                  <a:schemeClr val="tx1"/>
                </a:solidFill>
                <a:latin typeface="Georgia" panose="02040502050405020303" pitchFamily="18" charset="0"/>
              </a:defRPr>
            </a:lvl8pPr>
            <a:lvl9pPr marL="3886200" indent="-228600" algn="ctr"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defRPr/>
            </a:pPr>
            <a:endParaRPr lang="en-US" altLang="en-US" sz="1800" b="0">
              <a:solidFill>
                <a:srgbClr val="FFFFFF"/>
              </a:solidFill>
            </a:endParaRPr>
          </a:p>
        </p:txBody>
      </p:sp>
      <p:sp>
        <p:nvSpPr>
          <p:cNvPr id="9" name="Rectangle 8">
            <a:extLst>
              <a:ext uri="{FF2B5EF4-FFF2-40B4-BE49-F238E27FC236}">
                <a16:creationId xmlns:a16="http://schemas.microsoft.com/office/drawing/2014/main" id="{56DAD1AD-027C-49F9-B3CB-E1076590F848}"/>
              </a:ext>
            </a:extLst>
          </p:cNvPr>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10" name="Rectangle 9">
            <a:extLst>
              <a:ext uri="{FF2B5EF4-FFF2-40B4-BE49-F238E27FC236}">
                <a16:creationId xmlns:a16="http://schemas.microsoft.com/office/drawing/2014/main" id="{7100EF40-9FFD-479E-AEF9-20B8E263B50E}"/>
              </a:ext>
            </a:extLst>
          </p:cNvPr>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ctr">
              <a:defRPr sz="2000" b="1">
                <a:solidFill>
                  <a:schemeClr val="tx1"/>
                </a:solidFill>
                <a:latin typeface="Georgia" panose="02040502050405020303" pitchFamily="18" charset="0"/>
              </a:defRPr>
            </a:lvl1pPr>
            <a:lvl2pPr marL="742950" indent="-285750" algn="ctr">
              <a:defRPr sz="2000" b="1">
                <a:solidFill>
                  <a:schemeClr val="tx1"/>
                </a:solidFill>
                <a:latin typeface="Georgia" panose="02040502050405020303" pitchFamily="18" charset="0"/>
              </a:defRPr>
            </a:lvl2pPr>
            <a:lvl3pPr marL="1143000" indent="-228600" algn="ctr">
              <a:defRPr sz="2000" b="1">
                <a:solidFill>
                  <a:schemeClr val="tx1"/>
                </a:solidFill>
                <a:latin typeface="Georgia" panose="02040502050405020303" pitchFamily="18" charset="0"/>
              </a:defRPr>
            </a:lvl3pPr>
            <a:lvl4pPr marL="1600200" indent="-228600" algn="ctr">
              <a:defRPr sz="2000" b="1">
                <a:solidFill>
                  <a:schemeClr val="tx1"/>
                </a:solidFill>
                <a:latin typeface="Georgia" panose="02040502050405020303" pitchFamily="18" charset="0"/>
              </a:defRPr>
            </a:lvl4pPr>
            <a:lvl5pPr marL="2057400" indent="-228600" algn="ctr">
              <a:defRPr sz="2000" b="1">
                <a:solidFill>
                  <a:schemeClr val="tx1"/>
                </a:solidFill>
                <a:latin typeface="Georgia" panose="02040502050405020303" pitchFamily="18" charset="0"/>
              </a:defRPr>
            </a:lvl5pPr>
            <a:lvl6pPr marL="2514600" indent="-228600" algn="ctr" eaLnBrk="0" fontAlgn="base" hangingPunct="0">
              <a:spcBef>
                <a:spcPct val="0"/>
              </a:spcBef>
              <a:spcAft>
                <a:spcPct val="0"/>
              </a:spcAft>
              <a:defRPr sz="2000" b="1">
                <a:solidFill>
                  <a:schemeClr val="tx1"/>
                </a:solidFill>
                <a:latin typeface="Georgia" panose="02040502050405020303" pitchFamily="18" charset="0"/>
              </a:defRPr>
            </a:lvl6pPr>
            <a:lvl7pPr marL="2971800" indent="-228600" algn="ctr" eaLnBrk="0" fontAlgn="base" hangingPunct="0">
              <a:spcBef>
                <a:spcPct val="0"/>
              </a:spcBef>
              <a:spcAft>
                <a:spcPct val="0"/>
              </a:spcAft>
              <a:defRPr sz="2000" b="1">
                <a:solidFill>
                  <a:schemeClr val="tx1"/>
                </a:solidFill>
                <a:latin typeface="Georgia" panose="02040502050405020303" pitchFamily="18" charset="0"/>
              </a:defRPr>
            </a:lvl7pPr>
            <a:lvl8pPr marL="3429000" indent="-228600" algn="ctr" eaLnBrk="0" fontAlgn="base" hangingPunct="0">
              <a:spcBef>
                <a:spcPct val="0"/>
              </a:spcBef>
              <a:spcAft>
                <a:spcPct val="0"/>
              </a:spcAft>
              <a:defRPr sz="2000" b="1">
                <a:solidFill>
                  <a:schemeClr val="tx1"/>
                </a:solidFill>
                <a:latin typeface="Georgia" panose="02040502050405020303" pitchFamily="18" charset="0"/>
              </a:defRPr>
            </a:lvl8pPr>
            <a:lvl9pPr marL="3886200" indent="-228600" algn="ctr"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defRPr/>
            </a:pPr>
            <a:endParaRPr lang="en-US" altLang="en-US" sz="1800" b="0">
              <a:solidFill>
                <a:srgbClr val="FFFFFF"/>
              </a:solidFill>
            </a:endParaRPr>
          </a:p>
        </p:txBody>
      </p:sp>
      <p:sp>
        <p:nvSpPr>
          <p:cNvPr id="11" name="Rectangle 10">
            <a:extLst>
              <a:ext uri="{FF2B5EF4-FFF2-40B4-BE49-F238E27FC236}">
                <a16:creationId xmlns:a16="http://schemas.microsoft.com/office/drawing/2014/main" id="{DD18E63D-A064-44D1-BC49-5F6A2890A1C1}"/>
              </a:ext>
            </a:extLst>
          </p:cNvPr>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ctr">
              <a:defRPr sz="2000" b="1">
                <a:solidFill>
                  <a:schemeClr val="tx1"/>
                </a:solidFill>
                <a:latin typeface="Georgia" panose="02040502050405020303" pitchFamily="18" charset="0"/>
              </a:defRPr>
            </a:lvl1pPr>
            <a:lvl2pPr marL="742950" indent="-285750" algn="ctr">
              <a:defRPr sz="2000" b="1">
                <a:solidFill>
                  <a:schemeClr val="tx1"/>
                </a:solidFill>
                <a:latin typeface="Georgia" panose="02040502050405020303" pitchFamily="18" charset="0"/>
              </a:defRPr>
            </a:lvl2pPr>
            <a:lvl3pPr marL="1143000" indent="-228600" algn="ctr">
              <a:defRPr sz="2000" b="1">
                <a:solidFill>
                  <a:schemeClr val="tx1"/>
                </a:solidFill>
                <a:latin typeface="Georgia" panose="02040502050405020303" pitchFamily="18" charset="0"/>
              </a:defRPr>
            </a:lvl3pPr>
            <a:lvl4pPr marL="1600200" indent="-228600" algn="ctr">
              <a:defRPr sz="2000" b="1">
                <a:solidFill>
                  <a:schemeClr val="tx1"/>
                </a:solidFill>
                <a:latin typeface="Georgia" panose="02040502050405020303" pitchFamily="18" charset="0"/>
              </a:defRPr>
            </a:lvl4pPr>
            <a:lvl5pPr marL="2057400" indent="-228600" algn="ctr">
              <a:defRPr sz="2000" b="1">
                <a:solidFill>
                  <a:schemeClr val="tx1"/>
                </a:solidFill>
                <a:latin typeface="Georgia" panose="02040502050405020303" pitchFamily="18" charset="0"/>
              </a:defRPr>
            </a:lvl5pPr>
            <a:lvl6pPr marL="2514600" indent="-228600" algn="ctr" eaLnBrk="0" fontAlgn="base" hangingPunct="0">
              <a:spcBef>
                <a:spcPct val="0"/>
              </a:spcBef>
              <a:spcAft>
                <a:spcPct val="0"/>
              </a:spcAft>
              <a:defRPr sz="2000" b="1">
                <a:solidFill>
                  <a:schemeClr val="tx1"/>
                </a:solidFill>
                <a:latin typeface="Georgia" panose="02040502050405020303" pitchFamily="18" charset="0"/>
              </a:defRPr>
            </a:lvl6pPr>
            <a:lvl7pPr marL="2971800" indent="-228600" algn="ctr" eaLnBrk="0" fontAlgn="base" hangingPunct="0">
              <a:spcBef>
                <a:spcPct val="0"/>
              </a:spcBef>
              <a:spcAft>
                <a:spcPct val="0"/>
              </a:spcAft>
              <a:defRPr sz="2000" b="1">
                <a:solidFill>
                  <a:schemeClr val="tx1"/>
                </a:solidFill>
                <a:latin typeface="Georgia" panose="02040502050405020303" pitchFamily="18" charset="0"/>
              </a:defRPr>
            </a:lvl7pPr>
            <a:lvl8pPr marL="3429000" indent="-228600" algn="ctr" eaLnBrk="0" fontAlgn="base" hangingPunct="0">
              <a:spcBef>
                <a:spcPct val="0"/>
              </a:spcBef>
              <a:spcAft>
                <a:spcPct val="0"/>
              </a:spcAft>
              <a:defRPr sz="2000" b="1">
                <a:solidFill>
                  <a:schemeClr val="tx1"/>
                </a:solidFill>
                <a:latin typeface="Georgia" panose="02040502050405020303" pitchFamily="18" charset="0"/>
              </a:defRPr>
            </a:lvl8pPr>
            <a:lvl9pPr marL="3886200" indent="-228600" algn="ctr"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defRPr/>
            </a:pPr>
            <a:endParaRPr lang="en-US" altLang="en-US" sz="1800" b="0">
              <a:solidFill>
                <a:srgbClr val="FFFFFF"/>
              </a:solidFill>
            </a:endParaRPr>
          </a:p>
        </p:txBody>
      </p:sp>
      <p:sp useBgFill="1">
        <p:nvSpPr>
          <p:cNvPr id="12" name="Rounded Rectangle 32">
            <a:extLst>
              <a:ext uri="{FF2B5EF4-FFF2-40B4-BE49-F238E27FC236}">
                <a16:creationId xmlns:a16="http://schemas.microsoft.com/office/drawing/2014/main" id="{65B6D942-026F-4A59-996A-96272EF9A538}"/>
              </a:ext>
            </a:extLst>
          </p:cNvPr>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useBgFill="1">
        <p:nvSpPr>
          <p:cNvPr id="13" name="Rounded Rectangle 33">
            <a:extLst>
              <a:ext uri="{FF2B5EF4-FFF2-40B4-BE49-F238E27FC236}">
                <a16:creationId xmlns:a16="http://schemas.microsoft.com/office/drawing/2014/main" id="{36E3A256-2C0C-456C-84EB-60F9AFA62B3E}"/>
              </a:ext>
            </a:extLst>
          </p:cNvPr>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14" name="Rectangle 13">
            <a:extLst>
              <a:ext uri="{FF2B5EF4-FFF2-40B4-BE49-F238E27FC236}">
                <a16:creationId xmlns:a16="http://schemas.microsoft.com/office/drawing/2014/main" id="{C38FFA9E-88AD-49E4-9CA4-82A95F917B0B}"/>
              </a:ext>
            </a:extLst>
          </p:cNvPr>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dirty="0"/>
          </a:p>
        </p:txBody>
      </p:sp>
      <p:sp>
        <p:nvSpPr>
          <p:cNvPr id="15" name="Rectangle 14">
            <a:extLst>
              <a:ext uri="{FF2B5EF4-FFF2-40B4-BE49-F238E27FC236}">
                <a16:creationId xmlns:a16="http://schemas.microsoft.com/office/drawing/2014/main" id="{41A22D54-175B-49D0-BFAE-9DDF756C88D8}"/>
              </a:ext>
            </a:extLst>
          </p:cNvPr>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dirty="0"/>
          </a:p>
        </p:txBody>
      </p:sp>
      <p:sp>
        <p:nvSpPr>
          <p:cNvPr id="16" name="Rectangle 15">
            <a:extLst>
              <a:ext uri="{FF2B5EF4-FFF2-40B4-BE49-F238E27FC236}">
                <a16:creationId xmlns:a16="http://schemas.microsoft.com/office/drawing/2014/main" id="{5585B932-D804-4C04-A888-D8DE9CB98413}"/>
              </a:ext>
            </a:extLst>
          </p:cNvPr>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17" name="Rectangle 16">
            <a:extLst>
              <a:ext uri="{FF2B5EF4-FFF2-40B4-BE49-F238E27FC236}">
                <a16:creationId xmlns:a16="http://schemas.microsoft.com/office/drawing/2014/main" id="{7A1688AE-F25C-4AA9-AEFA-8B91BB3EBBC1}"/>
              </a:ext>
            </a:extLst>
          </p:cNvPr>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18" name="Rectangle 17">
            <a:extLst>
              <a:ext uri="{FF2B5EF4-FFF2-40B4-BE49-F238E27FC236}">
                <a16:creationId xmlns:a16="http://schemas.microsoft.com/office/drawing/2014/main" id="{68310DE1-7224-47B3-9CC4-605C139C8173}"/>
              </a:ext>
            </a:extLst>
          </p:cNvPr>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19" name="Rectangle 18">
            <a:extLst>
              <a:ext uri="{FF2B5EF4-FFF2-40B4-BE49-F238E27FC236}">
                <a16:creationId xmlns:a16="http://schemas.microsoft.com/office/drawing/2014/main" id="{68550A33-01FF-453B-9C8C-AD71EDB2E3A1}"/>
              </a:ext>
            </a:extLst>
          </p:cNvPr>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dirty="0"/>
          </a:p>
        </p:txBody>
      </p:sp>
      <p:pic>
        <p:nvPicPr>
          <p:cNvPr id="20" name="Picture 21" descr="saludmed-com_Ban_PPT-MASTER-2_v01">
            <a:extLst>
              <a:ext uri="{FF2B5EF4-FFF2-40B4-BE49-F238E27FC236}">
                <a16:creationId xmlns:a16="http://schemas.microsoft.com/office/drawing/2014/main" id="{A9A31F23-E296-44D0-945E-D8DC49CA18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25">
            <a:extLst>
              <a:ext uri="{FF2B5EF4-FFF2-40B4-BE49-F238E27FC236}">
                <a16:creationId xmlns:a16="http://schemas.microsoft.com/office/drawing/2014/main" id="{6F0C77D1-D491-41C0-BFA0-736864E8B01E}"/>
              </a:ext>
            </a:extLst>
          </p:cNvPr>
          <p:cNvSpPr>
            <a:spLocks noGrp="1"/>
          </p:cNvSpPr>
          <p:nvPr>
            <p:ph type="dt" sz="half" idx="10"/>
          </p:nvPr>
        </p:nvSpPr>
        <p:spPr/>
        <p:txBody>
          <a:bodyPr rtlCol="0"/>
          <a:lstStyle>
            <a:lvl1pPr>
              <a:defRPr/>
            </a:lvl1pPr>
          </a:lstStyle>
          <a:p>
            <a:pPr>
              <a:defRPr/>
            </a:pPr>
            <a:fld id="{5FC98762-9001-4543-BDB1-B0AF05448F6A}" type="datetimeFigureOut">
              <a:rPr lang="es-PR"/>
              <a:pPr>
                <a:defRPr/>
              </a:pPr>
              <a:t>08/23/2023</a:t>
            </a:fld>
            <a:endParaRPr lang="es-PR"/>
          </a:p>
        </p:txBody>
      </p:sp>
      <p:sp>
        <p:nvSpPr>
          <p:cNvPr id="22" name="Footer Placeholder 27">
            <a:extLst>
              <a:ext uri="{FF2B5EF4-FFF2-40B4-BE49-F238E27FC236}">
                <a16:creationId xmlns:a16="http://schemas.microsoft.com/office/drawing/2014/main" id="{6F04134B-53AC-42AC-B0B6-43EC9F69B371}"/>
              </a:ext>
            </a:extLst>
          </p:cNvPr>
          <p:cNvSpPr>
            <a:spLocks noGrp="1"/>
          </p:cNvSpPr>
          <p:nvPr>
            <p:ph type="ftr" sz="quarter" idx="11"/>
          </p:nvPr>
        </p:nvSpPr>
        <p:spPr/>
        <p:txBody>
          <a:bodyPr rtlCol="0"/>
          <a:lstStyle>
            <a:lvl1pPr>
              <a:defRPr/>
            </a:lvl1pPr>
          </a:lstStyle>
          <a:p>
            <a:pPr>
              <a:defRPr/>
            </a:pPr>
            <a:endParaRPr lang="es-PR"/>
          </a:p>
        </p:txBody>
      </p:sp>
      <p:sp>
        <p:nvSpPr>
          <p:cNvPr id="23" name="Slide Number Placeholder 26">
            <a:extLst>
              <a:ext uri="{FF2B5EF4-FFF2-40B4-BE49-F238E27FC236}">
                <a16:creationId xmlns:a16="http://schemas.microsoft.com/office/drawing/2014/main" id="{C8C501F8-4BBB-4D3F-AFDA-3A9F49B25EEA}"/>
              </a:ext>
            </a:extLst>
          </p:cNvPr>
          <p:cNvSpPr>
            <a:spLocks noGrp="1"/>
          </p:cNvSpPr>
          <p:nvPr>
            <p:ph type="sldNum" sz="quarter" idx="12"/>
          </p:nvPr>
        </p:nvSpPr>
        <p:spPr/>
        <p:txBody>
          <a:bodyPr/>
          <a:lstStyle>
            <a:lvl1pPr>
              <a:defRPr/>
            </a:lvl1pPr>
          </a:lstStyle>
          <a:p>
            <a:fld id="{740CB8CA-489E-4434-B3BB-EB9E4F720665}" type="slidenum">
              <a:rPr lang="es-PR" altLang="en-US"/>
              <a:pPr/>
              <a:t>‹#›</a:t>
            </a:fld>
            <a:endParaRPr lang="es-PR" altLang="en-US"/>
          </a:p>
        </p:txBody>
      </p:sp>
    </p:spTree>
    <p:extLst>
      <p:ext uri="{BB962C8B-B14F-4D97-AF65-F5344CB8AC3E}">
        <p14:creationId xmlns:p14="http://schemas.microsoft.com/office/powerpoint/2010/main" val="427157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7FA62F-7C1B-41DD-A502-5F6B777BFC11}"/>
              </a:ext>
            </a:extLst>
          </p:cNvPr>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4" name="Rectangle 3">
            <a:extLst>
              <a:ext uri="{FF2B5EF4-FFF2-40B4-BE49-F238E27FC236}">
                <a16:creationId xmlns:a16="http://schemas.microsoft.com/office/drawing/2014/main" id="{8CFFD482-33EF-4B6D-B875-19048A389D46}"/>
              </a:ext>
            </a:extLst>
          </p:cNvPr>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ctr">
              <a:defRPr sz="2000" b="1">
                <a:solidFill>
                  <a:schemeClr val="tx1"/>
                </a:solidFill>
                <a:latin typeface="Georgia" panose="02040502050405020303" pitchFamily="18" charset="0"/>
              </a:defRPr>
            </a:lvl1pPr>
            <a:lvl2pPr marL="742950" indent="-285750" algn="ctr">
              <a:defRPr sz="2000" b="1">
                <a:solidFill>
                  <a:schemeClr val="tx1"/>
                </a:solidFill>
                <a:latin typeface="Georgia" panose="02040502050405020303" pitchFamily="18" charset="0"/>
              </a:defRPr>
            </a:lvl2pPr>
            <a:lvl3pPr marL="1143000" indent="-228600" algn="ctr">
              <a:defRPr sz="2000" b="1">
                <a:solidFill>
                  <a:schemeClr val="tx1"/>
                </a:solidFill>
                <a:latin typeface="Georgia" panose="02040502050405020303" pitchFamily="18" charset="0"/>
              </a:defRPr>
            </a:lvl3pPr>
            <a:lvl4pPr marL="1600200" indent="-228600" algn="ctr">
              <a:defRPr sz="2000" b="1">
                <a:solidFill>
                  <a:schemeClr val="tx1"/>
                </a:solidFill>
                <a:latin typeface="Georgia" panose="02040502050405020303" pitchFamily="18" charset="0"/>
              </a:defRPr>
            </a:lvl4pPr>
            <a:lvl5pPr marL="2057400" indent="-228600" algn="ctr">
              <a:defRPr sz="2000" b="1">
                <a:solidFill>
                  <a:schemeClr val="tx1"/>
                </a:solidFill>
                <a:latin typeface="Georgia" panose="02040502050405020303" pitchFamily="18" charset="0"/>
              </a:defRPr>
            </a:lvl5pPr>
            <a:lvl6pPr marL="2514600" indent="-228600" algn="ctr" eaLnBrk="0" fontAlgn="base" hangingPunct="0">
              <a:spcBef>
                <a:spcPct val="0"/>
              </a:spcBef>
              <a:spcAft>
                <a:spcPct val="0"/>
              </a:spcAft>
              <a:defRPr sz="2000" b="1">
                <a:solidFill>
                  <a:schemeClr val="tx1"/>
                </a:solidFill>
                <a:latin typeface="Georgia" panose="02040502050405020303" pitchFamily="18" charset="0"/>
              </a:defRPr>
            </a:lvl6pPr>
            <a:lvl7pPr marL="2971800" indent="-228600" algn="ctr" eaLnBrk="0" fontAlgn="base" hangingPunct="0">
              <a:spcBef>
                <a:spcPct val="0"/>
              </a:spcBef>
              <a:spcAft>
                <a:spcPct val="0"/>
              </a:spcAft>
              <a:defRPr sz="2000" b="1">
                <a:solidFill>
                  <a:schemeClr val="tx1"/>
                </a:solidFill>
                <a:latin typeface="Georgia" panose="02040502050405020303" pitchFamily="18" charset="0"/>
              </a:defRPr>
            </a:lvl7pPr>
            <a:lvl8pPr marL="3429000" indent="-228600" algn="ctr" eaLnBrk="0" fontAlgn="base" hangingPunct="0">
              <a:spcBef>
                <a:spcPct val="0"/>
              </a:spcBef>
              <a:spcAft>
                <a:spcPct val="0"/>
              </a:spcAft>
              <a:defRPr sz="2000" b="1">
                <a:solidFill>
                  <a:schemeClr val="tx1"/>
                </a:solidFill>
                <a:latin typeface="Georgia" panose="02040502050405020303" pitchFamily="18" charset="0"/>
              </a:defRPr>
            </a:lvl8pPr>
            <a:lvl9pPr marL="3886200" indent="-228600" algn="ctr"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defRPr/>
            </a:pPr>
            <a:endParaRPr lang="en-US" altLang="en-US" sz="1800" b="0">
              <a:solidFill>
                <a:srgbClr val="FFFFFF"/>
              </a:solidFill>
            </a:endParaRPr>
          </a:p>
        </p:txBody>
      </p:sp>
      <p:sp>
        <p:nvSpPr>
          <p:cNvPr id="5" name="Rectangle 4">
            <a:extLst>
              <a:ext uri="{FF2B5EF4-FFF2-40B4-BE49-F238E27FC236}">
                <a16:creationId xmlns:a16="http://schemas.microsoft.com/office/drawing/2014/main" id="{665DCC91-293D-40DF-B3AF-55A43E2D3A65}"/>
              </a:ext>
            </a:extLst>
          </p:cNvPr>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6" name="Rectangle 5">
            <a:extLst>
              <a:ext uri="{FF2B5EF4-FFF2-40B4-BE49-F238E27FC236}">
                <a16:creationId xmlns:a16="http://schemas.microsoft.com/office/drawing/2014/main" id="{57EA9CF4-4D9E-493E-A08B-91B6F700ECFA}"/>
              </a:ext>
            </a:extLst>
          </p:cNvPr>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ctr">
              <a:defRPr sz="2000" b="1">
                <a:solidFill>
                  <a:schemeClr val="tx1"/>
                </a:solidFill>
                <a:latin typeface="Georgia" panose="02040502050405020303" pitchFamily="18" charset="0"/>
              </a:defRPr>
            </a:lvl1pPr>
            <a:lvl2pPr marL="742950" indent="-285750" algn="ctr">
              <a:defRPr sz="2000" b="1">
                <a:solidFill>
                  <a:schemeClr val="tx1"/>
                </a:solidFill>
                <a:latin typeface="Georgia" panose="02040502050405020303" pitchFamily="18" charset="0"/>
              </a:defRPr>
            </a:lvl2pPr>
            <a:lvl3pPr marL="1143000" indent="-228600" algn="ctr">
              <a:defRPr sz="2000" b="1">
                <a:solidFill>
                  <a:schemeClr val="tx1"/>
                </a:solidFill>
                <a:latin typeface="Georgia" panose="02040502050405020303" pitchFamily="18" charset="0"/>
              </a:defRPr>
            </a:lvl3pPr>
            <a:lvl4pPr marL="1600200" indent="-228600" algn="ctr">
              <a:defRPr sz="2000" b="1">
                <a:solidFill>
                  <a:schemeClr val="tx1"/>
                </a:solidFill>
                <a:latin typeface="Georgia" panose="02040502050405020303" pitchFamily="18" charset="0"/>
              </a:defRPr>
            </a:lvl4pPr>
            <a:lvl5pPr marL="2057400" indent="-228600" algn="ctr">
              <a:defRPr sz="2000" b="1">
                <a:solidFill>
                  <a:schemeClr val="tx1"/>
                </a:solidFill>
                <a:latin typeface="Georgia" panose="02040502050405020303" pitchFamily="18" charset="0"/>
              </a:defRPr>
            </a:lvl5pPr>
            <a:lvl6pPr marL="2514600" indent="-228600" algn="ctr" eaLnBrk="0" fontAlgn="base" hangingPunct="0">
              <a:spcBef>
                <a:spcPct val="0"/>
              </a:spcBef>
              <a:spcAft>
                <a:spcPct val="0"/>
              </a:spcAft>
              <a:defRPr sz="2000" b="1">
                <a:solidFill>
                  <a:schemeClr val="tx1"/>
                </a:solidFill>
                <a:latin typeface="Georgia" panose="02040502050405020303" pitchFamily="18" charset="0"/>
              </a:defRPr>
            </a:lvl6pPr>
            <a:lvl7pPr marL="2971800" indent="-228600" algn="ctr" eaLnBrk="0" fontAlgn="base" hangingPunct="0">
              <a:spcBef>
                <a:spcPct val="0"/>
              </a:spcBef>
              <a:spcAft>
                <a:spcPct val="0"/>
              </a:spcAft>
              <a:defRPr sz="2000" b="1">
                <a:solidFill>
                  <a:schemeClr val="tx1"/>
                </a:solidFill>
                <a:latin typeface="Georgia" panose="02040502050405020303" pitchFamily="18" charset="0"/>
              </a:defRPr>
            </a:lvl7pPr>
            <a:lvl8pPr marL="3429000" indent="-228600" algn="ctr" eaLnBrk="0" fontAlgn="base" hangingPunct="0">
              <a:spcBef>
                <a:spcPct val="0"/>
              </a:spcBef>
              <a:spcAft>
                <a:spcPct val="0"/>
              </a:spcAft>
              <a:defRPr sz="2000" b="1">
                <a:solidFill>
                  <a:schemeClr val="tx1"/>
                </a:solidFill>
                <a:latin typeface="Georgia" panose="02040502050405020303" pitchFamily="18" charset="0"/>
              </a:defRPr>
            </a:lvl8pPr>
            <a:lvl9pPr marL="3886200" indent="-228600" algn="ctr"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defRPr/>
            </a:pPr>
            <a:endParaRPr lang="en-US" altLang="en-US" sz="1800" b="0">
              <a:solidFill>
                <a:srgbClr val="FFFFFF"/>
              </a:solidFill>
            </a:endParaRPr>
          </a:p>
        </p:txBody>
      </p:sp>
      <p:sp>
        <p:nvSpPr>
          <p:cNvPr id="7" name="Rectangle 6">
            <a:extLst>
              <a:ext uri="{FF2B5EF4-FFF2-40B4-BE49-F238E27FC236}">
                <a16:creationId xmlns:a16="http://schemas.microsoft.com/office/drawing/2014/main" id="{7E9AAA78-D927-4EDF-A0BD-41379B7ACED4}"/>
              </a:ext>
            </a:extLst>
          </p:cNvPr>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ctr">
              <a:defRPr sz="2000" b="1">
                <a:solidFill>
                  <a:schemeClr val="tx1"/>
                </a:solidFill>
                <a:latin typeface="Georgia" panose="02040502050405020303" pitchFamily="18" charset="0"/>
              </a:defRPr>
            </a:lvl1pPr>
            <a:lvl2pPr marL="742950" indent="-285750" algn="ctr">
              <a:defRPr sz="2000" b="1">
                <a:solidFill>
                  <a:schemeClr val="tx1"/>
                </a:solidFill>
                <a:latin typeface="Georgia" panose="02040502050405020303" pitchFamily="18" charset="0"/>
              </a:defRPr>
            </a:lvl2pPr>
            <a:lvl3pPr marL="1143000" indent="-228600" algn="ctr">
              <a:defRPr sz="2000" b="1">
                <a:solidFill>
                  <a:schemeClr val="tx1"/>
                </a:solidFill>
                <a:latin typeface="Georgia" panose="02040502050405020303" pitchFamily="18" charset="0"/>
              </a:defRPr>
            </a:lvl3pPr>
            <a:lvl4pPr marL="1600200" indent="-228600" algn="ctr">
              <a:defRPr sz="2000" b="1">
                <a:solidFill>
                  <a:schemeClr val="tx1"/>
                </a:solidFill>
                <a:latin typeface="Georgia" panose="02040502050405020303" pitchFamily="18" charset="0"/>
              </a:defRPr>
            </a:lvl4pPr>
            <a:lvl5pPr marL="2057400" indent="-228600" algn="ctr">
              <a:defRPr sz="2000" b="1">
                <a:solidFill>
                  <a:schemeClr val="tx1"/>
                </a:solidFill>
                <a:latin typeface="Georgia" panose="02040502050405020303" pitchFamily="18" charset="0"/>
              </a:defRPr>
            </a:lvl5pPr>
            <a:lvl6pPr marL="2514600" indent="-228600" algn="ctr" eaLnBrk="0" fontAlgn="base" hangingPunct="0">
              <a:spcBef>
                <a:spcPct val="0"/>
              </a:spcBef>
              <a:spcAft>
                <a:spcPct val="0"/>
              </a:spcAft>
              <a:defRPr sz="2000" b="1">
                <a:solidFill>
                  <a:schemeClr val="tx1"/>
                </a:solidFill>
                <a:latin typeface="Georgia" panose="02040502050405020303" pitchFamily="18" charset="0"/>
              </a:defRPr>
            </a:lvl6pPr>
            <a:lvl7pPr marL="2971800" indent="-228600" algn="ctr" eaLnBrk="0" fontAlgn="base" hangingPunct="0">
              <a:spcBef>
                <a:spcPct val="0"/>
              </a:spcBef>
              <a:spcAft>
                <a:spcPct val="0"/>
              </a:spcAft>
              <a:defRPr sz="2000" b="1">
                <a:solidFill>
                  <a:schemeClr val="tx1"/>
                </a:solidFill>
                <a:latin typeface="Georgia" panose="02040502050405020303" pitchFamily="18" charset="0"/>
              </a:defRPr>
            </a:lvl7pPr>
            <a:lvl8pPr marL="3429000" indent="-228600" algn="ctr" eaLnBrk="0" fontAlgn="base" hangingPunct="0">
              <a:spcBef>
                <a:spcPct val="0"/>
              </a:spcBef>
              <a:spcAft>
                <a:spcPct val="0"/>
              </a:spcAft>
              <a:defRPr sz="2000" b="1">
                <a:solidFill>
                  <a:schemeClr val="tx1"/>
                </a:solidFill>
                <a:latin typeface="Georgia" panose="02040502050405020303" pitchFamily="18" charset="0"/>
              </a:defRPr>
            </a:lvl8pPr>
            <a:lvl9pPr marL="3886200" indent="-228600" algn="ctr"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defRPr/>
            </a:pPr>
            <a:endParaRPr lang="en-US" altLang="en-US" sz="1800" b="0">
              <a:solidFill>
                <a:srgbClr val="FFFFFF"/>
              </a:solidFill>
            </a:endParaRPr>
          </a:p>
        </p:txBody>
      </p:sp>
      <p:sp useBgFill="1">
        <p:nvSpPr>
          <p:cNvPr id="8" name="Rounded Rectangle 32">
            <a:extLst>
              <a:ext uri="{FF2B5EF4-FFF2-40B4-BE49-F238E27FC236}">
                <a16:creationId xmlns:a16="http://schemas.microsoft.com/office/drawing/2014/main" id="{64E8BF2D-B7A2-498A-B15F-BB2C88AC3F19}"/>
              </a:ext>
            </a:extLst>
          </p:cNvPr>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useBgFill="1">
        <p:nvSpPr>
          <p:cNvPr id="9" name="Rounded Rectangle 33">
            <a:extLst>
              <a:ext uri="{FF2B5EF4-FFF2-40B4-BE49-F238E27FC236}">
                <a16:creationId xmlns:a16="http://schemas.microsoft.com/office/drawing/2014/main" id="{67D47DF6-EFC5-4013-A832-183C3A264049}"/>
              </a:ext>
            </a:extLst>
          </p:cNvPr>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10" name="Rectangle 9">
            <a:extLst>
              <a:ext uri="{FF2B5EF4-FFF2-40B4-BE49-F238E27FC236}">
                <a16:creationId xmlns:a16="http://schemas.microsoft.com/office/drawing/2014/main" id="{1655AA1A-84E9-42C0-BC71-D5848A4FCDF5}"/>
              </a:ext>
            </a:extLst>
          </p:cNvPr>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dirty="0"/>
          </a:p>
        </p:txBody>
      </p:sp>
      <p:sp>
        <p:nvSpPr>
          <p:cNvPr id="11" name="Rectangle 10">
            <a:extLst>
              <a:ext uri="{FF2B5EF4-FFF2-40B4-BE49-F238E27FC236}">
                <a16:creationId xmlns:a16="http://schemas.microsoft.com/office/drawing/2014/main" id="{046DFED8-EC55-4C27-B0FD-6F70EF7B7959}"/>
              </a:ext>
            </a:extLst>
          </p:cNvPr>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dirty="0"/>
          </a:p>
        </p:txBody>
      </p:sp>
      <p:sp>
        <p:nvSpPr>
          <p:cNvPr id="12" name="Rectangle 11">
            <a:extLst>
              <a:ext uri="{FF2B5EF4-FFF2-40B4-BE49-F238E27FC236}">
                <a16:creationId xmlns:a16="http://schemas.microsoft.com/office/drawing/2014/main" id="{6A433205-71FA-4010-8C1D-237150BFBC00}"/>
              </a:ext>
            </a:extLst>
          </p:cNvPr>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13" name="Rectangle 12">
            <a:extLst>
              <a:ext uri="{FF2B5EF4-FFF2-40B4-BE49-F238E27FC236}">
                <a16:creationId xmlns:a16="http://schemas.microsoft.com/office/drawing/2014/main" id="{52CA7709-182A-49D5-9E62-1B82C98FB38C}"/>
              </a:ext>
            </a:extLst>
          </p:cNvPr>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14" name="Rectangle 13">
            <a:extLst>
              <a:ext uri="{FF2B5EF4-FFF2-40B4-BE49-F238E27FC236}">
                <a16:creationId xmlns:a16="http://schemas.microsoft.com/office/drawing/2014/main" id="{A4F9A6A1-C00C-4BF3-9E5B-3740DE593B50}"/>
              </a:ext>
            </a:extLst>
          </p:cNvPr>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15" name="Rectangle 14">
            <a:extLst>
              <a:ext uri="{FF2B5EF4-FFF2-40B4-BE49-F238E27FC236}">
                <a16:creationId xmlns:a16="http://schemas.microsoft.com/office/drawing/2014/main" id="{7C236618-57E7-4206-8058-DDB684937906}"/>
              </a:ext>
            </a:extLst>
          </p:cNvPr>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dirty="0"/>
          </a:p>
        </p:txBody>
      </p:sp>
      <p:pic>
        <p:nvPicPr>
          <p:cNvPr id="16" name="Picture 21" descr="saludmed-com_Ban_PPT-MASTER-2_v01">
            <a:extLst>
              <a:ext uri="{FF2B5EF4-FFF2-40B4-BE49-F238E27FC236}">
                <a16:creationId xmlns:a16="http://schemas.microsoft.com/office/drawing/2014/main" id="{723AFF45-023C-4BE6-9EF2-7941B828B26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17" name="Date Placeholder 2">
            <a:extLst>
              <a:ext uri="{FF2B5EF4-FFF2-40B4-BE49-F238E27FC236}">
                <a16:creationId xmlns:a16="http://schemas.microsoft.com/office/drawing/2014/main" id="{31163509-058E-4E84-AC98-7168DBC378E3}"/>
              </a:ext>
            </a:extLst>
          </p:cNvPr>
          <p:cNvSpPr>
            <a:spLocks noGrp="1"/>
          </p:cNvSpPr>
          <p:nvPr>
            <p:ph type="dt" sz="half" idx="10"/>
          </p:nvPr>
        </p:nvSpPr>
        <p:spPr>
          <a:xfrm>
            <a:off x="6583363" y="612775"/>
            <a:ext cx="958850" cy="457200"/>
          </a:xfrm>
        </p:spPr>
        <p:txBody>
          <a:bodyPr/>
          <a:lstStyle>
            <a:lvl1pPr>
              <a:defRPr/>
            </a:lvl1pPr>
          </a:lstStyle>
          <a:p>
            <a:pPr>
              <a:defRPr/>
            </a:pPr>
            <a:fld id="{73D49416-491D-480E-BBA5-1B2E1DD7FBF7}" type="datetimeFigureOut">
              <a:rPr lang="es-PR"/>
              <a:pPr>
                <a:defRPr/>
              </a:pPr>
              <a:t>08/23/2023</a:t>
            </a:fld>
            <a:endParaRPr lang="es-PR"/>
          </a:p>
        </p:txBody>
      </p:sp>
      <p:sp>
        <p:nvSpPr>
          <p:cNvPr id="18" name="Footer Placeholder 3">
            <a:extLst>
              <a:ext uri="{FF2B5EF4-FFF2-40B4-BE49-F238E27FC236}">
                <a16:creationId xmlns:a16="http://schemas.microsoft.com/office/drawing/2014/main" id="{AA223F7A-BCCF-4A6B-9670-2EA00E35FB4D}"/>
              </a:ext>
            </a:extLst>
          </p:cNvPr>
          <p:cNvSpPr>
            <a:spLocks noGrp="1"/>
          </p:cNvSpPr>
          <p:nvPr>
            <p:ph type="ftr" sz="quarter" idx="11"/>
          </p:nvPr>
        </p:nvSpPr>
        <p:spPr/>
        <p:txBody>
          <a:bodyPr/>
          <a:lstStyle>
            <a:lvl1pPr>
              <a:defRPr/>
            </a:lvl1pPr>
          </a:lstStyle>
          <a:p>
            <a:pPr>
              <a:defRPr/>
            </a:pPr>
            <a:endParaRPr lang="es-PR"/>
          </a:p>
        </p:txBody>
      </p:sp>
      <p:sp>
        <p:nvSpPr>
          <p:cNvPr id="19" name="Slide Number Placeholder 4">
            <a:extLst>
              <a:ext uri="{FF2B5EF4-FFF2-40B4-BE49-F238E27FC236}">
                <a16:creationId xmlns:a16="http://schemas.microsoft.com/office/drawing/2014/main" id="{BA6D8594-25E9-47CD-A3C3-C48D691ADF9E}"/>
              </a:ext>
            </a:extLst>
          </p:cNvPr>
          <p:cNvSpPr>
            <a:spLocks noGrp="1"/>
          </p:cNvSpPr>
          <p:nvPr>
            <p:ph type="sldNum" sz="quarter" idx="12"/>
          </p:nvPr>
        </p:nvSpPr>
        <p:spPr/>
        <p:txBody>
          <a:bodyPr/>
          <a:lstStyle>
            <a:lvl1pPr>
              <a:defRPr/>
            </a:lvl1pPr>
          </a:lstStyle>
          <a:p>
            <a:fld id="{82283BF1-F0AE-48A2-BF8A-A1DE77FAD632}" type="slidenum">
              <a:rPr lang="es-PR" altLang="en-US"/>
              <a:pPr/>
              <a:t>‹#›</a:t>
            </a:fld>
            <a:endParaRPr lang="es-PR" altLang="en-US"/>
          </a:p>
        </p:txBody>
      </p:sp>
    </p:spTree>
    <p:extLst>
      <p:ext uri="{BB962C8B-B14F-4D97-AF65-F5344CB8AC3E}">
        <p14:creationId xmlns:p14="http://schemas.microsoft.com/office/powerpoint/2010/main" val="227944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CCE22639-EB57-42F3-8230-B6368B0B2348}"/>
              </a:ext>
            </a:extLst>
          </p:cNvPr>
          <p:cNvSpPr>
            <a:spLocks noGrp="1"/>
          </p:cNvSpPr>
          <p:nvPr>
            <p:ph type="dt" sz="half" idx="10"/>
          </p:nvPr>
        </p:nvSpPr>
        <p:spPr/>
        <p:txBody>
          <a:bodyPr/>
          <a:lstStyle>
            <a:lvl1pPr>
              <a:defRPr/>
            </a:lvl1pPr>
          </a:lstStyle>
          <a:p>
            <a:pPr>
              <a:defRPr/>
            </a:pPr>
            <a:fld id="{B77C478B-6283-40BF-8244-A0BCB78A22BF}" type="datetimeFigureOut">
              <a:rPr lang="es-PR"/>
              <a:pPr>
                <a:defRPr/>
              </a:pPr>
              <a:t>08/23/2023</a:t>
            </a:fld>
            <a:endParaRPr lang="es-PR"/>
          </a:p>
        </p:txBody>
      </p:sp>
      <p:sp>
        <p:nvSpPr>
          <p:cNvPr id="3" name="Footer Placeholder 2">
            <a:extLst>
              <a:ext uri="{FF2B5EF4-FFF2-40B4-BE49-F238E27FC236}">
                <a16:creationId xmlns:a16="http://schemas.microsoft.com/office/drawing/2014/main" id="{58ADD608-038F-4C41-A554-BAA4B886DD01}"/>
              </a:ext>
            </a:extLst>
          </p:cNvPr>
          <p:cNvSpPr>
            <a:spLocks noGrp="1"/>
          </p:cNvSpPr>
          <p:nvPr>
            <p:ph type="ftr" sz="quarter" idx="11"/>
          </p:nvPr>
        </p:nvSpPr>
        <p:spPr/>
        <p:txBody>
          <a:bodyPr/>
          <a:lstStyle>
            <a:lvl1pPr>
              <a:defRPr/>
            </a:lvl1pPr>
          </a:lstStyle>
          <a:p>
            <a:pPr>
              <a:defRPr/>
            </a:pPr>
            <a:endParaRPr lang="es-PR"/>
          </a:p>
        </p:txBody>
      </p:sp>
      <p:sp>
        <p:nvSpPr>
          <p:cNvPr id="4" name="Slide Number Placeholder 22">
            <a:extLst>
              <a:ext uri="{FF2B5EF4-FFF2-40B4-BE49-F238E27FC236}">
                <a16:creationId xmlns:a16="http://schemas.microsoft.com/office/drawing/2014/main" id="{C56BD294-2D91-41B3-BC87-BC1A441D61D4}"/>
              </a:ext>
            </a:extLst>
          </p:cNvPr>
          <p:cNvSpPr>
            <a:spLocks noGrp="1"/>
          </p:cNvSpPr>
          <p:nvPr>
            <p:ph type="sldNum" sz="quarter" idx="12"/>
          </p:nvPr>
        </p:nvSpPr>
        <p:spPr/>
        <p:txBody>
          <a:bodyPr/>
          <a:lstStyle>
            <a:lvl1pPr>
              <a:defRPr/>
            </a:lvl1pPr>
          </a:lstStyle>
          <a:p>
            <a:fld id="{BBF0BD9D-90D1-4D48-9544-06E3C7A99B20}" type="slidenum">
              <a:rPr lang="es-PR" altLang="en-US"/>
              <a:pPr/>
              <a:t>‹#›</a:t>
            </a:fld>
            <a:endParaRPr lang="es-PR" altLang="en-US"/>
          </a:p>
        </p:txBody>
      </p:sp>
    </p:spTree>
    <p:extLst>
      <p:ext uri="{BB962C8B-B14F-4D97-AF65-F5344CB8AC3E}">
        <p14:creationId xmlns:p14="http://schemas.microsoft.com/office/powerpoint/2010/main" val="602160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DAE0BC4A-9586-4DD9-B101-9ADAFC134CE9}"/>
              </a:ext>
            </a:extLst>
          </p:cNvPr>
          <p:cNvSpPr>
            <a:spLocks noGrp="1"/>
          </p:cNvSpPr>
          <p:nvPr>
            <p:ph type="dt" sz="half" idx="10"/>
          </p:nvPr>
        </p:nvSpPr>
        <p:spPr/>
        <p:txBody>
          <a:bodyPr/>
          <a:lstStyle>
            <a:lvl1pPr>
              <a:defRPr/>
            </a:lvl1pPr>
          </a:lstStyle>
          <a:p>
            <a:pPr>
              <a:defRPr/>
            </a:pPr>
            <a:fld id="{1A3A2CB2-3829-4162-8D96-647D2BF3AFBF}" type="datetimeFigureOut">
              <a:rPr lang="es-PR"/>
              <a:pPr>
                <a:defRPr/>
              </a:pPr>
              <a:t>08/23/2023</a:t>
            </a:fld>
            <a:endParaRPr lang="es-PR"/>
          </a:p>
        </p:txBody>
      </p:sp>
      <p:sp>
        <p:nvSpPr>
          <p:cNvPr id="6" name="Footer Placeholder 2">
            <a:extLst>
              <a:ext uri="{FF2B5EF4-FFF2-40B4-BE49-F238E27FC236}">
                <a16:creationId xmlns:a16="http://schemas.microsoft.com/office/drawing/2014/main" id="{5345F642-5B6F-4C0E-A977-EE587B53BC79}"/>
              </a:ext>
            </a:extLst>
          </p:cNvPr>
          <p:cNvSpPr>
            <a:spLocks noGrp="1"/>
          </p:cNvSpPr>
          <p:nvPr>
            <p:ph type="ftr" sz="quarter" idx="11"/>
          </p:nvPr>
        </p:nvSpPr>
        <p:spPr/>
        <p:txBody>
          <a:bodyPr/>
          <a:lstStyle>
            <a:lvl1pPr>
              <a:defRPr/>
            </a:lvl1pPr>
          </a:lstStyle>
          <a:p>
            <a:pPr>
              <a:defRPr/>
            </a:pPr>
            <a:endParaRPr lang="es-PR"/>
          </a:p>
        </p:txBody>
      </p:sp>
      <p:sp>
        <p:nvSpPr>
          <p:cNvPr id="7" name="Slide Number Placeholder 22">
            <a:extLst>
              <a:ext uri="{FF2B5EF4-FFF2-40B4-BE49-F238E27FC236}">
                <a16:creationId xmlns:a16="http://schemas.microsoft.com/office/drawing/2014/main" id="{80A901F1-42D0-4CE0-BC62-FBA4A7D70B2A}"/>
              </a:ext>
            </a:extLst>
          </p:cNvPr>
          <p:cNvSpPr>
            <a:spLocks noGrp="1"/>
          </p:cNvSpPr>
          <p:nvPr>
            <p:ph type="sldNum" sz="quarter" idx="12"/>
          </p:nvPr>
        </p:nvSpPr>
        <p:spPr/>
        <p:txBody>
          <a:bodyPr/>
          <a:lstStyle>
            <a:lvl1pPr>
              <a:defRPr/>
            </a:lvl1pPr>
          </a:lstStyle>
          <a:p>
            <a:fld id="{070A01C5-A6D7-49AA-8CC1-C8B4E34F520E}" type="slidenum">
              <a:rPr lang="es-PR" altLang="en-US"/>
              <a:pPr/>
              <a:t>‹#›</a:t>
            </a:fld>
            <a:endParaRPr lang="es-PR" altLang="en-US"/>
          </a:p>
        </p:txBody>
      </p:sp>
    </p:spTree>
    <p:extLst>
      <p:ext uri="{BB962C8B-B14F-4D97-AF65-F5344CB8AC3E}">
        <p14:creationId xmlns:p14="http://schemas.microsoft.com/office/powerpoint/2010/main" val="3225831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a:extLst>
              <a:ext uri="{FF2B5EF4-FFF2-40B4-BE49-F238E27FC236}">
                <a16:creationId xmlns:a16="http://schemas.microsoft.com/office/drawing/2014/main" id="{8742407D-FC6C-4E29-8E96-8842E5F228E9}"/>
              </a:ext>
            </a:extLst>
          </p:cNvPr>
          <p:cNvSpPr>
            <a:spLocks noGrp="1"/>
          </p:cNvSpPr>
          <p:nvPr>
            <p:ph type="dt" sz="half" idx="10"/>
          </p:nvPr>
        </p:nvSpPr>
        <p:spPr/>
        <p:txBody>
          <a:bodyPr/>
          <a:lstStyle>
            <a:lvl1pPr>
              <a:defRPr/>
            </a:lvl1pPr>
          </a:lstStyle>
          <a:p>
            <a:pPr>
              <a:defRPr/>
            </a:pPr>
            <a:fld id="{DB8DDE43-EDC8-4755-AA60-AC67A7B11918}" type="datetimeFigureOut">
              <a:rPr lang="es-PR"/>
              <a:pPr>
                <a:defRPr/>
              </a:pPr>
              <a:t>08/23/2023</a:t>
            </a:fld>
            <a:endParaRPr lang="es-PR"/>
          </a:p>
        </p:txBody>
      </p:sp>
      <p:sp>
        <p:nvSpPr>
          <p:cNvPr id="6" name="Footer Placeholder 2">
            <a:extLst>
              <a:ext uri="{FF2B5EF4-FFF2-40B4-BE49-F238E27FC236}">
                <a16:creationId xmlns:a16="http://schemas.microsoft.com/office/drawing/2014/main" id="{4F8CD8F2-9C8F-4B7B-88F5-132006296DEB}"/>
              </a:ext>
            </a:extLst>
          </p:cNvPr>
          <p:cNvSpPr>
            <a:spLocks noGrp="1"/>
          </p:cNvSpPr>
          <p:nvPr>
            <p:ph type="ftr" sz="quarter" idx="11"/>
          </p:nvPr>
        </p:nvSpPr>
        <p:spPr/>
        <p:txBody>
          <a:bodyPr/>
          <a:lstStyle>
            <a:lvl1pPr>
              <a:defRPr/>
            </a:lvl1pPr>
          </a:lstStyle>
          <a:p>
            <a:pPr>
              <a:defRPr/>
            </a:pPr>
            <a:endParaRPr lang="es-PR"/>
          </a:p>
        </p:txBody>
      </p:sp>
      <p:sp>
        <p:nvSpPr>
          <p:cNvPr id="7" name="Slide Number Placeholder 22">
            <a:extLst>
              <a:ext uri="{FF2B5EF4-FFF2-40B4-BE49-F238E27FC236}">
                <a16:creationId xmlns:a16="http://schemas.microsoft.com/office/drawing/2014/main" id="{BCCB2FBD-8295-4F36-8701-DB620E73B5FC}"/>
              </a:ext>
            </a:extLst>
          </p:cNvPr>
          <p:cNvSpPr>
            <a:spLocks noGrp="1"/>
          </p:cNvSpPr>
          <p:nvPr>
            <p:ph type="sldNum" sz="quarter" idx="12"/>
          </p:nvPr>
        </p:nvSpPr>
        <p:spPr/>
        <p:txBody>
          <a:bodyPr/>
          <a:lstStyle>
            <a:lvl1pPr>
              <a:defRPr/>
            </a:lvl1pPr>
          </a:lstStyle>
          <a:p>
            <a:fld id="{734B9E07-F828-456F-BB22-7CFE09A883C4}" type="slidenum">
              <a:rPr lang="es-PR" altLang="en-US"/>
              <a:pPr/>
              <a:t>‹#›</a:t>
            </a:fld>
            <a:endParaRPr lang="es-PR" altLang="en-US"/>
          </a:p>
        </p:txBody>
      </p:sp>
    </p:spTree>
    <p:extLst>
      <p:ext uri="{BB962C8B-B14F-4D97-AF65-F5344CB8AC3E}">
        <p14:creationId xmlns:p14="http://schemas.microsoft.com/office/powerpoint/2010/main" val="4043989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F105F42-1A05-4C7E-B4EE-603CE4FCD3BE}"/>
              </a:ext>
            </a:extLst>
          </p:cNvPr>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1027" name="Rectangle 28">
            <a:extLst>
              <a:ext uri="{FF2B5EF4-FFF2-40B4-BE49-F238E27FC236}">
                <a16:creationId xmlns:a16="http://schemas.microsoft.com/office/drawing/2014/main" id="{628D90A6-1BB1-4702-B71F-D05210BBF0D3}"/>
              </a:ext>
            </a:extLst>
          </p:cNvPr>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ctr">
              <a:defRPr sz="2000" b="1">
                <a:solidFill>
                  <a:schemeClr val="tx1"/>
                </a:solidFill>
                <a:latin typeface="Georgia" panose="02040502050405020303" pitchFamily="18" charset="0"/>
              </a:defRPr>
            </a:lvl1pPr>
            <a:lvl2pPr marL="742950" indent="-285750" algn="ctr">
              <a:defRPr sz="2000" b="1">
                <a:solidFill>
                  <a:schemeClr val="tx1"/>
                </a:solidFill>
                <a:latin typeface="Georgia" panose="02040502050405020303" pitchFamily="18" charset="0"/>
              </a:defRPr>
            </a:lvl2pPr>
            <a:lvl3pPr marL="1143000" indent="-228600" algn="ctr">
              <a:defRPr sz="2000" b="1">
                <a:solidFill>
                  <a:schemeClr val="tx1"/>
                </a:solidFill>
                <a:latin typeface="Georgia" panose="02040502050405020303" pitchFamily="18" charset="0"/>
              </a:defRPr>
            </a:lvl3pPr>
            <a:lvl4pPr marL="1600200" indent="-228600" algn="ctr">
              <a:defRPr sz="2000" b="1">
                <a:solidFill>
                  <a:schemeClr val="tx1"/>
                </a:solidFill>
                <a:latin typeface="Georgia" panose="02040502050405020303" pitchFamily="18" charset="0"/>
              </a:defRPr>
            </a:lvl4pPr>
            <a:lvl5pPr marL="2057400" indent="-228600" algn="ctr">
              <a:defRPr sz="2000" b="1">
                <a:solidFill>
                  <a:schemeClr val="tx1"/>
                </a:solidFill>
                <a:latin typeface="Georgia" panose="02040502050405020303" pitchFamily="18" charset="0"/>
              </a:defRPr>
            </a:lvl5pPr>
            <a:lvl6pPr marL="2514600" indent="-228600" algn="ctr" eaLnBrk="0" fontAlgn="base" hangingPunct="0">
              <a:spcBef>
                <a:spcPct val="0"/>
              </a:spcBef>
              <a:spcAft>
                <a:spcPct val="0"/>
              </a:spcAft>
              <a:defRPr sz="2000" b="1">
                <a:solidFill>
                  <a:schemeClr val="tx1"/>
                </a:solidFill>
                <a:latin typeface="Georgia" panose="02040502050405020303" pitchFamily="18" charset="0"/>
              </a:defRPr>
            </a:lvl6pPr>
            <a:lvl7pPr marL="2971800" indent="-228600" algn="ctr" eaLnBrk="0" fontAlgn="base" hangingPunct="0">
              <a:spcBef>
                <a:spcPct val="0"/>
              </a:spcBef>
              <a:spcAft>
                <a:spcPct val="0"/>
              </a:spcAft>
              <a:defRPr sz="2000" b="1">
                <a:solidFill>
                  <a:schemeClr val="tx1"/>
                </a:solidFill>
                <a:latin typeface="Georgia" panose="02040502050405020303" pitchFamily="18" charset="0"/>
              </a:defRPr>
            </a:lvl7pPr>
            <a:lvl8pPr marL="3429000" indent="-228600" algn="ctr" eaLnBrk="0" fontAlgn="base" hangingPunct="0">
              <a:spcBef>
                <a:spcPct val="0"/>
              </a:spcBef>
              <a:spcAft>
                <a:spcPct val="0"/>
              </a:spcAft>
              <a:defRPr sz="2000" b="1">
                <a:solidFill>
                  <a:schemeClr val="tx1"/>
                </a:solidFill>
                <a:latin typeface="Georgia" panose="02040502050405020303" pitchFamily="18" charset="0"/>
              </a:defRPr>
            </a:lvl8pPr>
            <a:lvl9pPr marL="3886200" indent="-228600" algn="ctr"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defRPr/>
            </a:pPr>
            <a:endParaRPr lang="en-US" altLang="en-US" sz="1800" b="0">
              <a:solidFill>
                <a:srgbClr val="FFFFFF"/>
              </a:solidFill>
            </a:endParaRPr>
          </a:p>
        </p:txBody>
      </p:sp>
      <p:sp>
        <p:nvSpPr>
          <p:cNvPr id="30" name="Rectangle 29">
            <a:extLst>
              <a:ext uri="{FF2B5EF4-FFF2-40B4-BE49-F238E27FC236}">
                <a16:creationId xmlns:a16="http://schemas.microsoft.com/office/drawing/2014/main" id="{955DF8EC-0BFD-4D57-8B96-E34E0FF9D6D9}"/>
              </a:ext>
            </a:extLst>
          </p:cNvPr>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1029" name="Rectangle 30">
            <a:extLst>
              <a:ext uri="{FF2B5EF4-FFF2-40B4-BE49-F238E27FC236}">
                <a16:creationId xmlns:a16="http://schemas.microsoft.com/office/drawing/2014/main" id="{CD3F739A-2C4D-443B-882E-4DED11BF084C}"/>
              </a:ext>
            </a:extLst>
          </p:cNvPr>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ctr">
              <a:defRPr sz="2000" b="1">
                <a:solidFill>
                  <a:schemeClr val="tx1"/>
                </a:solidFill>
                <a:latin typeface="Georgia" panose="02040502050405020303" pitchFamily="18" charset="0"/>
              </a:defRPr>
            </a:lvl1pPr>
            <a:lvl2pPr marL="742950" indent="-285750" algn="ctr">
              <a:defRPr sz="2000" b="1">
                <a:solidFill>
                  <a:schemeClr val="tx1"/>
                </a:solidFill>
                <a:latin typeface="Georgia" panose="02040502050405020303" pitchFamily="18" charset="0"/>
              </a:defRPr>
            </a:lvl2pPr>
            <a:lvl3pPr marL="1143000" indent="-228600" algn="ctr">
              <a:defRPr sz="2000" b="1">
                <a:solidFill>
                  <a:schemeClr val="tx1"/>
                </a:solidFill>
                <a:latin typeface="Georgia" panose="02040502050405020303" pitchFamily="18" charset="0"/>
              </a:defRPr>
            </a:lvl3pPr>
            <a:lvl4pPr marL="1600200" indent="-228600" algn="ctr">
              <a:defRPr sz="2000" b="1">
                <a:solidFill>
                  <a:schemeClr val="tx1"/>
                </a:solidFill>
                <a:latin typeface="Georgia" panose="02040502050405020303" pitchFamily="18" charset="0"/>
              </a:defRPr>
            </a:lvl4pPr>
            <a:lvl5pPr marL="2057400" indent="-228600" algn="ctr">
              <a:defRPr sz="2000" b="1">
                <a:solidFill>
                  <a:schemeClr val="tx1"/>
                </a:solidFill>
                <a:latin typeface="Georgia" panose="02040502050405020303" pitchFamily="18" charset="0"/>
              </a:defRPr>
            </a:lvl5pPr>
            <a:lvl6pPr marL="2514600" indent="-228600" algn="ctr" eaLnBrk="0" fontAlgn="base" hangingPunct="0">
              <a:spcBef>
                <a:spcPct val="0"/>
              </a:spcBef>
              <a:spcAft>
                <a:spcPct val="0"/>
              </a:spcAft>
              <a:defRPr sz="2000" b="1">
                <a:solidFill>
                  <a:schemeClr val="tx1"/>
                </a:solidFill>
                <a:latin typeface="Georgia" panose="02040502050405020303" pitchFamily="18" charset="0"/>
              </a:defRPr>
            </a:lvl6pPr>
            <a:lvl7pPr marL="2971800" indent="-228600" algn="ctr" eaLnBrk="0" fontAlgn="base" hangingPunct="0">
              <a:spcBef>
                <a:spcPct val="0"/>
              </a:spcBef>
              <a:spcAft>
                <a:spcPct val="0"/>
              </a:spcAft>
              <a:defRPr sz="2000" b="1">
                <a:solidFill>
                  <a:schemeClr val="tx1"/>
                </a:solidFill>
                <a:latin typeface="Georgia" panose="02040502050405020303" pitchFamily="18" charset="0"/>
              </a:defRPr>
            </a:lvl7pPr>
            <a:lvl8pPr marL="3429000" indent="-228600" algn="ctr" eaLnBrk="0" fontAlgn="base" hangingPunct="0">
              <a:spcBef>
                <a:spcPct val="0"/>
              </a:spcBef>
              <a:spcAft>
                <a:spcPct val="0"/>
              </a:spcAft>
              <a:defRPr sz="2000" b="1">
                <a:solidFill>
                  <a:schemeClr val="tx1"/>
                </a:solidFill>
                <a:latin typeface="Georgia" panose="02040502050405020303" pitchFamily="18" charset="0"/>
              </a:defRPr>
            </a:lvl8pPr>
            <a:lvl9pPr marL="3886200" indent="-228600" algn="ctr"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defRPr/>
            </a:pPr>
            <a:endParaRPr lang="en-US" altLang="en-US" sz="1800" b="0">
              <a:solidFill>
                <a:srgbClr val="FFFFFF"/>
              </a:solidFill>
            </a:endParaRPr>
          </a:p>
        </p:txBody>
      </p:sp>
      <p:sp>
        <p:nvSpPr>
          <p:cNvPr id="1030" name="Rectangle 31">
            <a:extLst>
              <a:ext uri="{FF2B5EF4-FFF2-40B4-BE49-F238E27FC236}">
                <a16:creationId xmlns:a16="http://schemas.microsoft.com/office/drawing/2014/main" id="{B2FCCE74-DD2B-4EDA-B19B-7736E1D55452}"/>
              </a:ext>
            </a:extLst>
          </p:cNvPr>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ctr">
              <a:defRPr sz="2000" b="1">
                <a:solidFill>
                  <a:schemeClr val="tx1"/>
                </a:solidFill>
                <a:latin typeface="Georgia" panose="02040502050405020303" pitchFamily="18" charset="0"/>
              </a:defRPr>
            </a:lvl1pPr>
            <a:lvl2pPr marL="742950" indent="-285750" algn="ctr">
              <a:defRPr sz="2000" b="1">
                <a:solidFill>
                  <a:schemeClr val="tx1"/>
                </a:solidFill>
                <a:latin typeface="Georgia" panose="02040502050405020303" pitchFamily="18" charset="0"/>
              </a:defRPr>
            </a:lvl2pPr>
            <a:lvl3pPr marL="1143000" indent="-228600" algn="ctr">
              <a:defRPr sz="2000" b="1">
                <a:solidFill>
                  <a:schemeClr val="tx1"/>
                </a:solidFill>
                <a:latin typeface="Georgia" panose="02040502050405020303" pitchFamily="18" charset="0"/>
              </a:defRPr>
            </a:lvl3pPr>
            <a:lvl4pPr marL="1600200" indent="-228600" algn="ctr">
              <a:defRPr sz="2000" b="1">
                <a:solidFill>
                  <a:schemeClr val="tx1"/>
                </a:solidFill>
                <a:latin typeface="Georgia" panose="02040502050405020303" pitchFamily="18" charset="0"/>
              </a:defRPr>
            </a:lvl4pPr>
            <a:lvl5pPr marL="2057400" indent="-228600" algn="ctr">
              <a:defRPr sz="2000" b="1">
                <a:solidFill>
                  <a:schemeClr val="tx1"/>
                </a:solidFill>
                <a:latin typeface="Georgia" panose="02040502050405020303" pitchFamily="18" charset="0"/>
              </a:defRPr>
            </a:lvl5pPr>
            <a:lvl6pPr marL="2514600" indent="-228600" algn="ctr" eaLnBrk="0" fontAlgn="base" hangingPunct="0">
              <a:spcBef>
                <a:spcPct val="0"/>
              </a:spcBef>
              <a:spcAft>
                <a:spcPct val="0"/>
              </a:spcAft>
              <a:defRPr sz="2000" b="1">
                <a:solidFill>
                  <a:schemeClr val="tx1"/>
                </a:solidFill>
                <a:latin typeface="Georgia" panose="02040502050405020303" pitchFamily="18" charset="0"/>
              </a:defRPr>
            </a:lvl6pPr>
            <a:lvl7pPr marL="2971800" indent="-228600" algn="ctr" eaLnBrk="0" fontAlgn="base" hangingPunct="0">
              <a:spcBef>
                <a:spcPct val="0"/>
              </a:spcBef>
              <a:spcAft>
                <a:spcPct val="0"/>
              </a:spcAft>
              <a:defRPr sz="2000" b="1">
                <a:solidFill>
                  <a:schemeClr val="tx1"/>
                </a:solidFill>
                <a:latin typeface="Georgia" panose="02040502050405020303" pitchFamily="18" charset="0"/>
              </a:defRPr>
            </a:lvl7pPr>
            <a:lvl8pPr marL="3429000" indent="-228600" algn="ctr" eaLnBrk="0" fontAlgn="base" hangingPunct="0">
              <a:spcBef>
                <a:spcPct val="0"/>
              </a:spcBef>
              <a:spcAft>
                <a:spcPct val="0"/>
              </a:spcAft>
              <a:defRPr sz="2000" b="1">
                <a:solidFill>
                  <a:schemeClr val="tx1"/>
                </a:solidFill>
                <a:latin typeface="Georgia" panose="02040502050405020303" pitchFamily="18" charset="0"/>
              </a:defRPr>
            </a:lvl8pPr>
            <a:lvl9pPr marL="3886200" indent="-228600" algn="ctr"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defRPr/>
            </a:pPr>
            <a:endParaRPr lang="en-US" altLang="en-US" sz="1800" b="0">
              <a:solidFill>
                <a:srgbClr val="FFFFFF"/>
              </a:solidFill>
            </a:endParaRPr>
          </a:p>
        </p:txBody>
      </p:sp>
      <p:sp useBgFill="1">
        <p:nvSpPr>
          <p:cNvPr id="33" name="Rounded Rectangle 32">
            <a:extLst>
              <a:ext uri="{FF2B5EF4-FFF2-40B4-BE49-F238E27FC236}">
                <a16:creationId xmlns:a16="http://schemas.microsoft.com/office/drawing/2014/main" id="{A437D62A-EA62-47D4-B2DC-902B883D109E}"/>
              </a:ext>
            </a:extLst>
          </p:cNvPr>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useBgFill="1">
        <p:nvSpPr>
          <p:cNvPr id="34" name="Rounded Rectangle 33">
            <a:extLst>
              <a:ext uri="{FF2B5EF4-FFF2-40B4-BE49-F238E27FC236}">
                <a16:creationId xmlns:a16="http://schemas.microsoft.com/office/drawing/2014/main" id="{D57C04EB-6B77-49A6-8135-63559F36C4F6}"/>
              </a:ext>
            </a:extLst>
          </p:cNvPr>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35" name="Rectangle 34">
            <a:extLst>
              <a:ext uri="{FF2B5EF4-FFF2-40B4-BE49-F238E27FC236}">
                <a16:creationId xmlns:a16="http://schemas.microsoft.com/office/drawing/2014/main" id="{B371C254-A527-42EF-BAA7-F016C9F54760}"/>
              </a:ext>
            </a:extLst>
          </p:cNvPr>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dirty="0"/>
          </a:p>
        </p:txBody>
      </p:sp>
      <p:sp>
        <p:nvSpPr>
          <p:cNvPr id="36" name="Rectangle 35">
            <a:extLst>
              <a:ext uri="{FF2B5EF4-FFF2-40B4-BE49-F238E27FC236}">
                <a16:creationId xmlns:a16="http://schemas.microsoft.com/office/drawing/2014/main" id="{11BAABB2-F1DC-4BD3-9A4A-29FD66B79B47}"/>
              </a:ext>
            </a:extLst>
          </p:cNvPr>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dirty="0"/>
          </a:p>
        </p:txBody>
      </p:sp>
      <p:sp>
        <p:nvSpPr>
          <p:cNvPr id="37" name="Rectangle 36">
            <a:extLst>
              <a:ext uri="{FF2B5EF4-FFF2-40B4-BE49-F238E27FC236}">
                <a16:creationId xmlns:a16="http://schemas.microsoft.com/office/drawing/2014/main" id="{7B1DB59B-595E-4FAA-96E4-4F2CB2647911}"/>
              </a:ext>
            </a:extLst>
          </p:cNvPr>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38" name="Rectangle 37">
            <a:extLst>
              <a:ext uri="{FF2B5EF4-FFF2-40B4-BE49-F238E27FC236}">
                <a16:creationId xmlns:a16="http://schemas.microsoft.com/office/drawing/2014/main" id="{39705297-9889-4C2A-87F6-934A6EFD6B64}"/>
              </a:ext>
            </a:extLst>
          </p:cNvPr>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39" name="Rectangle 38">
            <a:extLst>
              <a:ext uri="{FF2B5EF4-FFF2-40B4-BE49-F238E27FC236}">
                <a16:creationId xmlns:a16="http://schemas.microsoft.com/office/drawing/2014/main" id="{DC472B06-40DC-4863-9013-48FC60FFCF1F}"/>
              </a:ext>
            </a:extLst>
          </p:cNvPr>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p>
        </p:txBody>
      </p:sp>
      <p:sp>
        <p:nvSpPr>
          <p:cNvPr id="40" name="Rectangle 39">
            <a:extLst>
              <a:ext uri="{FF2B5EF4-FFF2-40B4-BE49-F238E27FC236}">
                <a16:creationId xmlns:a16="http://schemas.microsoft.com/office/drawing/2014/main" id="{5B39F346-07DA-4CAE-8795-6971B3368E66}"/>
              </a:ext>
            </a:extLst>
          </p:cNvPr>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dirty="0"/>
          </a:p>
        </p:txBody>
      </p:sp>
      <p:sp>
        <p:nvSpPr>
          <p:cNvPr id="1039" name="Title Placeholder 21">
            <a:extLst>
              <a:ext uri="{FF2B5EF4-FFF2-40B4-BE49-F238E27FC236}">
                <a16:creationId xmlns:a16="http://schemas.microsoft.com/office/drawing/2014/main" id="{3AC90BFF-ADA2-4578-93CB-BE665E0ADB4A}"/>
              </a:ext>
            </a:extLst>
          </p:cNvPr>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a:extLst>
              <a:ext uri="{FF2B5EF4-FFF2-40B4-BE49-F238E27FC236}">
                <a16:creationId xmlns:a16="http://schemas.microsoft.com/office/drawing/2014/main" id="{98F4A6F4-20C5-4F7C-8B2E-81C3A616A3B7}"/>
              </a:ext>
            </a:extLst>
          </p:cNvPr>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CA02A741-6EA6-4898-9BE5-520416B46163}"/>
              </a:ext>
            </a:extLst>
          </p:cNvPr>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b="0">
                <a:solidFill>
                  <a:schemeClr val="accent2"/>
                </a:solidFill>
                <a:latin typeface="+mn-lt"/>
              </a:defRPr>
            </a:lvl1pPr>
          </a:lstStyle>
          <a:p>
            <a:pPr>
              <a:defRPr/>
            </a:pPr>
            <a:fld id="{1A944ABF-0B35-43C9-BB91-C55230639E6E}" type="datetimeFigureOut">
              <a:rPr lang="es-PR"/>
              <a:pPr>
                <a:defRPr/>
              </a:pPr>
              <a:t>08/23/2023</a:t>
            </a:fld>
            <a:endParaRPr lang="es-PR"/>
          </a:p>
        </p:txBody>
      </p:sp>
      <p:sp>
        <p:nvSpPr>
          <p:cNvPr id="3" name="Footer Placeholder 2">
            <a:extLst>
              <a:ext uri="{FF2B5EF4-FFF2-40B4-BE49-F238E27FC236}">
                <a16:creationId xmlns:a16="http://schemas.microsoft.com/office/drawing/2014/main" id="{46483B35-8BD0-40F9-8069-4760ACE83F31}"/>
              </a:ext>
            </a:extLst>
          </p:cNvPr>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b="0">
                <a:solidFill>
                  <a:schemeClr val="accent2"/>
                </a:solidFill>
                <a:latin typeface="+mn-lt"/>
              </a:defRPr>
            </a:lvl1pPr>
          </a:lstStyle>
          <a:p>
            <a:pPr>
              <a:defRPr/>
            </a:pPr>
            <a:endParaRPr lang="es-PR"/>
          </a:p>
        </p:txBody>
      </p:sp>
      <p:pic>
        <p:nvPicPr>
          <p:cNvPr id="1043" name="Picture 34" descr="saludmed-com_Ban_PPT-MASTER-2_v01">
            <a:extLst>
              <a:ext uri="{FF2B5EF4-FFF2-40B4-BE49-F238E27FC236}">
                <a16:creationId xmlns:a16="http://schemas.microsoft.com/office/drawing/2014/main" id="{B61647B6-CFB9-40F9-9BB3-3C5D4889AED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a:extLst>
              <a:ext uri="{FF2B5EF4-FFF2-40B4-BE49-F238E27FC236}">
                <a16:creationId xmlns:a16="http://schemas.microsoft.com/office/drawing/2014/main" id="{28DE732B-8A47-408F-A3B0-4543970F8BB0}"/>
              </a:ext>
            </a:extLst>
          </p:cNvPr>
          <p:cNvSpPr>
            <a:spLocks noGrp="1"/>
          </p:cNvSpPr>
          <p:nvPr>
            <p:ph type="sldNum" sz="quarter" idx="4"/>
          </p:nvPr>
        </p:nvSpPr>
        <p:spPr>
          <a:xfrm>
            <a:off x="8174038" y="1588"/>
            <a:ext cx="762000" cy="366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800" b="0">
                <a:solidFill>
                  <a:srgbClr val="FFFFFF"/>
                </a:solidFill>
              </a:defRPr>
            </a:lvl1pPr>
          </a:lstStyle>
          <a:p>
            <a:fld id="{FAC3A115-05C6-4D15-9E71-146AFDA8C4C5}" type="slidenum">
              <a:rPr lang="es-PR" altLang="en-US"/>
              <a:pPr/>
              <a:t>‹#›</a:t>
            </a:fld>
            <a:endParaRPr lang="es-PR" altLang="en-US"/>
          </a:p>
        </p:txBody>
      </p:sp>
      <p:sp>
        <p:nvSpPr>
          <p:cNvPr id="10" name="Text Box 6">
            <a:extLst>
              <a:ext uri="{FF2B5EF4-FFF2-40B4-BE49-F238E27FC236}">
                <a16:creationId xmlns:a16="http://schemas.microsoft.com/office/drawing/2014/main" id="{4418DAC6-AF91-4FD2-8CDA-7A0B384ACB5E}"/>
              </a:ext>
            </a:extLst>
          </p:cNvPr>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anose="02040502050405020303" pitchFamily="18" charset="0"/>
              </a:defRPr>
            </a:lvl1pPr>
            <a:lvl2pPr marL="742950" indent="-285750" algn="l">
              <a:tabLst>
                <a:tab pos="7485063" algn="l"/>
              </a:tabLst>
              <a:defRPr>
                <a:solidFill>
                  <a:schemeClr val="tx1"/>
                </a:solidFill>
                <a:latin typeface="Georgia" panose="02040502050405020303" pitchFamily="18" charset="0"/>
              </a:defRPr>
            </a:lvl2pPr>
            <a:lvl3pPr marL="1143000" indent="-228600" algn="l">
              <a:tabLst>
                <a:tab pos="7485063" algn="l"/>
              </a:tabLst>
              <a:defRPr>
                <a:solidFill>
                  <a:schemeClr val="tx1"/>
                </a:solidFill>
                <a:latin typeface="Georgia" panose="02040502050405020303" pitchFamily="18" charset="0"/>
              </a:defRPr>
            </a:lvl3pPr>
            <a:lvl4pPr marL="1600200" indent="-228600" algn="l">
              <a:tabLst>
                <a:tab pos="7485063" algn="l"/>
              </a:tabLst>
              <a:defRPr>
                <a:solidFill>
                  <a:schemeClr val="tx1"/>
                </a:solidFill>
                <a:latin typeface="Georgia" panose="02040502050405020303" pitchFamily="18" charset="0"/>
              </a:defRPr>
            </a:lvl4pPr>
            <a:lvl5pPr marL="2057400" indent="-228600" algn="l">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lgn="ctr" eaLnBrk="1" hangingPunct="1">
              <a:spcBef>
                <a:spcPct val="50000"/>
              </a:spcBef>
              <a:defRPr/>
            </a:pPr>
            <a:r>
              <a:rPr lang="en-US" altLang="en-US" sz="1000" b="0" dirty="0">
                <a:latin typeface="Arial" panose="020B0604020202020204" pitchFamily="34" charset="0"/>
              </a:rPr>
              <a:t>Copyright © 2023 Edgar Lopategui Corsino | </a:t>
            </a:r>
            <a:r>
              <a:rPr lang="en-US" altLang="en-US" sz="1000" b="0" dirty="0" err="1">
                <a:latin typeface="Arial" panose="020B0604020202020204" pitchFamily="34" charset="0"/>
              </a:rPr>
              <a:t>Saludmed</a:t>
            </a:r>
            <a:r>
              <a:rPr lang="en-US" altLang="en-US" sz="1000" b="0" dirty="0">
                <a:latin typeface="Arial" panose="020B0604020202020204" pitchFamily="34" charset="0"/>
              </a:rPr>
              <a:t> </a:t>
            </a:r>
          </a:p>
        </p:txBody>
      </p:sp>
    </p:spTree>
  </p:cSld>
  <p:clrMap bg1="lt1" tx1="dk1" bg2="lt2" tx2="dk2" accent1="accent1" accent2="accent2" accent3="accent3" accent4="accent4" accent5="accent5" accent6="accent6" hlink="hlink" folHlink="folHlink"/>
  <p:sldLayoutIdLst>
    <p:sldLayoutId id="2147483723" r:id="rId1"/>
    <p:sldLayoutId id="2147483715" r:id="rId2"/>
    <p:sldLayoutId id="2147483716" r:id="rId3"/>
    <p:sldLayoutId id="2147483717" r:id="rId4"/>
    <p:sldLayoutId id="2147483724" r:id="rId5"/>
    <p:sldLayoutId id="2147483725" r:id="rId6"/>
    <p:sldLayoutId id="2147483718" r:id="rId7"/>
    <p:sldLayoutId id="2147483719" r:id="rId8"/>
    <p:sldLayoutId id="2147483720" r:id="rId9"/>
    <p:sldLayoutId id="2147483721" r:id="rId10"/>
    <p:sldLayoutId id="2147483722"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audio" Target="../media/audio1.wav"/><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9.jpeg"/><Relationship Id="rId4" Type="http://schemas.openxmlformats.org/officeDocument/2006/relationships/audio" Target="../media/audio2.wav"/></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7.xml"/><Relationship Id="rId1" Type="http://schemas.openxmlformats.org/officeDocument/2006/relationships/tags" Target="../tags/tag101.xml"/><Relationship Id="rId5" Type="http://schemas.openxmlformats.org/officeDocument/2006/relationships/image" Target="../media/image127.jpeg"/><Relationship Id="rId4" Type="http://schemas.openxmlformats.org/officeDocument/2006/relationships/audio" Target="../media/audio2.wav"/></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tags" Target="../tags/tag102.xml"/><Relationship Id="rId5" Type="http://schemas.openxmlformats.org/officeDocument/2006/relationships/image" Target="../media/image128.png"/><Relationship Id="rId4" Type="http://schemas.openxmlformats.org/officeDocument/2006/relationships/audio" Target="../media/audio2.wav"/></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tags" Target="../tags/tag103.xml"/><Relationship Id="rId5" Type="http://schemas.openxmlformats.org/officeDocument/2006/relationships/image" Target="../media/image129.png"/><Relationship Id="rId4" Type="http://schemas.openxmlformats.org/officeDocument/2006/relationships/audio" Target="../media/audio2.wav"/></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tags" Target="../tags/tag104.xml"/><Relationship Id="rId6" Type="http://schemas.openxmlformats.org/officeDocument/2006/relationships/image" Target="../media/image130.jpeg"/><Relationship Id="rId5" Type="http://schemas.openxmlformats.org/officeDocument/2006/relationships/image" Target="../media/image12.wmf"/><Relationship Id="rId4" Type="http://schemas.openxmlformats.org/officeDocument/2006/relationships/audio" Target="../media/audio2.wav"/></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xml"/><Relationship Id="rId1" Type="http://schemas.openxmlformats.org/officeDocument/2006/relationships/tags" Target="../tags/tag105.xml"/><Relationship Id="rId5" Type="http://schemas.openxmlformats.org/officeDocument/2006/relationships/image" Target="../media/image131.png"/><Relationship Id="rId4" Type="http://schemas.openxmlformats.org/officeDocument/2006/relationships/audio" Target="../media/audio2.wav"/></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xml"/><Relationship Id="rId1" Type="http://schemas.openxmlformats.org/officeDocument/2006/relationships/tags" Target="../tags/tag106.xml"/><Relationship Id="rId5" Type="http://schemas.openxmlformats.org/officeDocument/2006/relationships/image" Target="../media/image132.jpeg"/><Relationship Id="rId4" Type="http://schemas.openxmlformats.org/officeDocument/2006/relationships/audio" Target="../media/audio2.wav"/></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7.xml"/><Relationship Id="rId1" Type="http://schemas.openxmlformats.org/officeDocument/2006/relationships/tags" Target="../tags/tag107.xml"/><Relationship Id="rId6" Type="http://schemas.openxmlformats.org/officeDocument/2006/relationships/image" Target="../media/image134.png"/><Relationship Id="rId5" Type="http://schemas.openxmlformats.org/officeDocument/2006/relationships/image" Target="../media/image133.jpeg"/><Relationship Id="rId4" Type="http://schemas.openxmlformats.org/officeDocument/2006/relationships/audio" Target="../media/audio2.wav"/></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tags" Target="../tags/tag108.xml"/><Relationship Id="rId5" Type="http://schemas.openxmlformats.org/officeDocument/2006/relationships/image" Target="../media/image135.jpeg"/><Relationship Id="rId4" Type="http://schemas.openxmlformats.org/officeDocument/2006/relationships/audio" Target="../media/audio2.wav"/></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7.xml"/><Relationship Id="rId1" Type="http://schemas.openxmlformats.org/officeDocument/2006/relationships/tags" Target="../tags/tag109.xml"/><Relationship Id="rId5" Type="http://schemas.openxmlformats.org/officeDocument/2006/relationships/image" Target="../media/image136.jpeg"/><Relationship Id="rId4" Type="http://schemas.openxmlformats.org/officeDocument/2006/relationships/audio" Target="../media/audio2.wav"/></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7.xml"/><Relationship Id="rId1" Type="http://schemas.openxmlformats.org/officeDocument/2006/relationships/tags" Target="../tags/tag110.xml"/><Relationship Id="rId5" Type="http://schemas.openxmlformats.org/officeDocument/2006/relationships/image" Target="../media/image137.jpe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0.jpeg"/><Relationship Id="rId4" Type="http://schemas.openxmlformats.org/officeDocument/2006/relationships/audio" Target="../media/audio2.wav"/></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7.xml"/><Relationship Id="rId1" Type="http://schemas.openxmlformats.org/officeDocument/2006/relationships/tags" Target="../tags/tag111.xml"/><Relationship Id="rId5" Type="http://schemas.openxmlformats.org/officeDocument/2006/relationships/image" Target="../media/image138.jpeg"/><Relationship Id="rId4" Type="http://schemas.openxmlformats.org/officeDocument/2006/relationships/audio" Target="../media/audio2.wav"/></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7.xml"/><Relationship Id="rId1" Type="http://schemas.openxmlformats.org/officeDocument/2006/relationships/tags" Target="../tags/tag112.xml"/><Relationship Id="rId5" Type="http://schemas.openxmlformats.org/officeDocument/2006/relationships/image" Target="../media/image139.jpeg"/><Relationship Id="rId4" Type="http://schemas.openxmlformats.org/officeDocument/2006/relationships/audio" Target="../media/audio2.wav"/></Relationships>
</file>

<file path=ppt/slides/_rels/slide112.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notesSlide" Target="../notesSlides/notesSlide112.xml"/><Relationship Id="rId7" Type="http://schemas.openxmlformats.org/officeDocument/2006/relationships/image" Target="../media/image140.jpeg"/><Relationship Id="rId2" Type="http://schemas.openxmlformats.org/officeDocument/2006/relationships/slideLayout" Target="../slideLayouts/slideLayout7.xml"/><Relationship Id="rId1" Type="http://schemas.openxmlformats.org/officeDocument/2006/relationships/tags" Target="../tags/tag113.xml"/><Relationship Id="rId6" Type="http://schemas.openxmlformats.org/officeDocument/2006/relationships/image" Target="../media/image29.wmf"/><Relationship Id="rId5" Type="http://schemas.openxmlformats.org/officeDocument/2006/relationships/image" Target="../media/image12.wmf"/><Relationship Id="rId4" Type="http://schemas.openxmlformats.org/officeDocument/2006/relationships/audio" Target="../media/audio2.wav"/></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7.xml"/><Relationship Id="rId1" Type="http://schemas.openxmlformats.org/officeDocument/2006/relationships/tags" Target="../tags/tag114.xml"/><Relationship Id="rId5" Type="http://schemas.openxmlformats.org/officeDocument/2006/relationships/image" Target="../media/image142.jpeg"/><Relationship Id="rId4" Type="http://schemas.openxmlformats.org/officeDocument/2006/relationships/audio" Target="../media/audio2.wav"/></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7.xml"/><Relationship Id="rId1" Type="http://schemas.openxmlformats.org/officeDocument/2006/relationships/tags" Target="../tags/tag115.xml"/><Relationship Id="rId6" Type="http://schemas.openxmlformats.org/officeDocument/2006/relationships/image" Target="../media/image12.wmf"/><Relationship Id="rId5" Type="http://schemas.openxmlformats.org/officeDocument/2006/relationships/image" Target="../media/image143.jpeg"/><Relationship Id="rId4" Type="http://schemas.openxmlformats.org/officeDocument/2006/relationships/audio" Target="../media/audio2.wav"/></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tags" Target="../tags/tag116.xml"/><Relationship Id="rId5" Type="http://schemas.openxmlformats.org/officeDocument/2006/relationships/image" Target="../media/image144.jpeg"/><Relationship Id="rId4" Type="http://schemas.openxmlformats.org/officeDocument/2006/relationships/audio" Target="../media/audio2.wav"/></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tags" Target="../tags/tag117.xml"/><Relationship Id="rId5" Type="http://schemas.openxmlformats.org/officeDocument/2006/relationships/image" Target="../media/image145.jpeg"/><Relationship Id="rId4" Type="http://schemas.openxmlformats.org/officeDocument/2006/relationships/audio" Target="../media/audio2.wav"/></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7.xml"/><Relationship Id="rId1" Type="http://schemas.openxmlformats.org/officeDocument/2006/relationships/tags" Target="../tags/tag118.xml"/><Relationship Id="rId5" Type="http://schemas.openxmlformats.org/officeDocument/2006/relationships/image" Target="../media/image146.jpeg"/><Relationship Id="rId4" Type="http://schemas.openxmlformats.org/officeDocument/2006/relationships/audio" Target="../media/audio2.wav"/></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7.xml"/><Relationship Id="rId1" Type="http://schemas.openxmlformats.org/officeDocument/2006/relationships/tags" Target="../tags/tag119.xml"/><Relationship Id="rId5" Type="http://schemas.openxmlformats.org/officeDocument/2006/relationships/image" Target="../media/image147.jpeg"/><Relationship Id="rId4" Type="http://schemas.openxmlformats.org/officeDocument/2006/relationships/audio" Target="../media/audio2.wav"/></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7.xml"/><Relationship Id="rId1" Type="http://schemas.openxmlformats.org/officeDocument/2006/relationships/tags" Target="../tags/tag120.xml"/><Relationship Id="rId5" Type="http://schemas.openxmlformats.org/officeDocument/2006/relationships/image" Target="../media/image148.jpe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1.jpeg"/><Relationship Id="rId4" Type="http://schemas.openxmlformats.org/officeDocument/2006/relationships/audio" Target="../media/audio2.wav"/></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7.xml"/><Relationship Id="rId1" Type="http://schemas.openxmlformats.org/officeDocument/2006/relationships/tags" Target="../tags/tag121.xml"/><Relationship Id="rId6" Type="http://schemas.openxmlformats.org/officeDocument/2006/relationships/image" Target="../media/image149.jpeg"/><Relationship Id="rId5" Type="http://schemas.openxmlformats.org/officeDocument/2006/relationships/image" Target="../media/image12.wmf"/><Relationship Id="rId4" Type="http://schemas.openxmlformats.org/officeDocument/2006/relationships/audio" Target="../media/audio2.wav"/></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7.xml"/><Relationship Id="rId1" Type="http://schemas.openxmlformats.org/officeDocument/2006/relationships/tags" Target="../tags/tag122.xml"/><Relationship Id="rId5" Type="http://schemas.openxmlformats.org/officeDocument/2006/relationships/image" Target="../media/image150.png"/><Relationship Id="rId4" Type="http://schemas.openxmlformats.org/officeDocument/2006/relationships/audio" Target="../media/audio2.wav"/></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7.xml"/><Relationship Id="rId1" Type="http://schemas.openxmlformats.org/officeDocument/2006/relationships/tags" Target="../tags/tag123.xml"/><Relationship Id="rId6" Type="http://schemas.openxmlformats.org/officeDocument/2006/relationships/image" Target="../media/image12.wmf"/><Relationship Id="rId5" Type="http://schemas.openxmlformats.org/officeDocument/2006/relationships/image" Target="../media/image151.jpeg"/><Relationship Id="rId4" Type="http://schemas.openxmlformats.org/officeDocument/2006/relationships/audio" Target="../media/audio2.wav"/></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7.xml"/><Relationship Id="rId1" Type="http://schemas.openxmlformats.org/officeDocument/2006/relationships/tags" Target="../tags/tag124.xml"/><Relationship Id="rId5" Type="http://schemas.openxmlformats.org/officeDocument/2006/relationships/image" Target="../media/image152.jpeg"/><Relationship Id="rId4" Type="http://schemas.openxmlformats.org/officeDocument/2006/relationships/audio" Target="../media/audio2.wav"/></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7.xml"/><Relationship Id="rId1" Type="http://schemas.openxmlformats.org/officeDocument/2006/relationships/tags" Target="../tags/tag125.xml"/><Relationship Id="rId6" Type="http://schemas.openxmlformats.org/officeDocument/2006/relationships/image" Target="../media/image153.jpeg"/><Relationship Id="rId5" Type="http://schemas.openxmlformats.org/officeDocument/2006/relationships/image" Target="../media/image12.wmf"/><Relationship Id="rId4" Type="http://schemas.openxmlformats.org/officeDocument/2006/relationships/audio" Target="../media/audio2.wav"/></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7.xml"/><Relationship Id="rId1" Type="http://schemas.openxmlformats.org/officeDocument/2006/relationships/tags" Target="../tags/tag126.xml"/><Relationship Id="rId5" Type="http://schemas.openxmlformats.org/officeDocument/2006/relationships/image" Target="../media/image154.jpeg"/><Relationship Id="rId4" Type="http://schemas.openxmlformats.org/officeDocument/2006/relationships/audio" Target="../media/audio2.wav"/></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7.xml"/><Relationship Id="rId1" Type="http://schemas.openxmlformats.org/officeDocument/2006/relationships/tags" Target="../tags/tag127.xml"/><Relationship Id="rId6" Type="http://schemas.openxmlformats.org/officeDocument/2006/relationships/image" Target="../media/image12.wmf"/><Relationship Id="rId5" Type="http://schemas.openxmlformats.org/officeDocument/2006/relationships/image" Target="../media/image155.jpeg"/><Relationship Id="rId4" Type="http://schemas.openxmlformats.org/officeDocument/2006/relationships/audio" Target="../media/audio2.wav"/></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7.xml"/><Relationship Id="rId1" Type="http://schemas.openxmlformats.org/officeDocument/2006/relationships/tags" Target="../tags/tag128.xml"/><Relationship Id="rId5" Type="http://schemas.openxmlformats.org/officeDocument/2006/relationships/image" Target="../media/image54.wmf"/><Relationship Id="rId4" Type="http://schemas.openxmlformats.org/officeDocument/2006/relationships/audio" Target="../media/audio2.wav"/></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7.xml"/><Relationship Id="rId1" Type="http://schemas.openxmlformats.org/officeDocument/2006/relationships/tags" Target="../tags/tag129.xml"/><Relationship Id="rId5" Type="http://schemas.openxmlformats.org/officeDocument/2006/relationships/image" Target="../media/image54.wmf"/><Relationship Id="rId4" Type="http://schemas.openxmlformats.org/officeDocument/2006/relationships/audio" Target="../media/audio2.wav"/></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7.xml"/><Relationship Id="rId1" Type="http://schemas.openxmlformats.org/officeDocument/2006/relationships/tags" Target="../tags/tag130.xml"/><Relationship Id="rId5" Type="http://schemas.openxmlformats.org/officeDocument/2006/relationships/image" Target="../media/image54.wmf"/><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2.jpeg"/><Relationship Id="rId4" Type="http://schemas.openxmlformats.org/officeDocument/2006/relationships/audio" Target="../media/audio2.wav"/></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7.xml"/><Relationship Id="rId1" Type="http://schemas.openxmlformats.org/officeDocument/2006/relationships/tags" Target="../tags/tag131.xml"/><Relationship Id="rId5" Type="http://schemas.openxmlformats.org/officeDocument/2006/relationships/image" Target="../media/image156.jpeg"/><Relationship Id="rId4" Type="http://schemas.openxmlformats.org/officeDocument/2006/relationships/audio" Target="../media/audio2.wav"/></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7.xml"/><Relationship Id="rId1" Type="http://schemas.openxmlformats.org/officeDocument/2006/relationships/tags" Target="../tags/tag132.xml"/><Relationship Id="rId5" Type="http://schemas.openxmlformats.org/officeDocument/2006/relationships/image" Target="../media/image157.jpeg"/><Relationship Id="rId4" Type="http://schemas.openxmlformats.org/officeDocument/2006/relationships/audio" Target="../media/audio2.wav"/></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7.xml"/><Relationship Id="rId1" Type="http://schemas.openxmlformats.org/officeDocument/2006/relationships/tags" Target="../tags/tag133.xml"/><Relationship Id="rId5" Type="http://schemas.openxmlformats.org/officeDocument/2006/relationships/image" Target="../media/image54.wmf"/><Relationship Id="rId4" Type="http://schemas.openxmlformats.org/officeDocument/2006/relationships/audio" Target="../media/audio2.wav"/></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7.xml"/><Relationship Id="rId1" Type="http://schemas.openxmlformats.org/officeDocument/2006/relationships/tags" Target="../tags/tag134.xml"/><Relationship Id="rId4" Type="http://schemas.openxmlformats.org/officeDocument/2006/relationships/audio" Target="../media/audio2.wav"/></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7.xml"/><Relationship Id="rId1" Type="http://schemas.openxmlformats.org/officeDocument/2006/relationships/tags" Target="../tags/tag135.xml"/><Relationship Id="rId5" Type="http://schemas.openxmlformats.org/officeDocument/2006/relationships/image" Target="../media/image158.jpeg"/><Relationship Id="rId4" Type="http://schemas.openxmlformats.org/officeDocument/2006/relationships/audio" Target="../media/audio2.wav"/></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7.xml"/><Relationship Id="rId1" Type="http://schemas.openxmlformats.org/officeDocument/2006/relationships/tags" Target="../tags/tag136.xml"/><Relationship Id="rId6" Type="http://schemas.openxmlformats.org/officeDocument/2006/relationships/image" Target="../media/image159.jpeg"/><Relationship Id="rId5" Type="http://schemas.openxmlformats.org/officeDocument/2006/relationships/image" Target="../media/image12.wmf"/><Relationship Id="rId4" Type="http://schemas.openxmlformats.org/officeDocument/2006/relationships/audio" Target="../media/audio2.wav"/></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7.xml"/><Relationship Id="rId1" Type="http://schemas.openxmlformats.org/officeDocument/2006/relationships/tags" Target="../tags/tag137.xml"/><Relationship Id="rId5" Type="http://schemas.openxmlformats.org/officeDocument/2006/relationships/image" Target="../media/image160.jpeg"/><Relationship Id="rId4" Type="http://schemas.openxmlformats.org/officeDocument/2006/relationships/audio" Target="../media/audio2.wav"/></Relationships>
</file>

<file path=ppt/slides/_rels/slide137.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notesSlide" Target="../notesSlides/notesSlide137.xml"/><Relationship Id="rId7" Type="http://schemas.openxmlformats.org/officeDocument/2006/relationships/image" Target="../media/image162.wmf"/><Relationship Id="rId2" Type="http://schemas.openxmlformats.org/officeDocument/2006/relationships/slideLayout" Target="../slideLayouts/slideLayout7.xml"/><Relationship Id="rId1" Type="http://schemas.openxmlformats.org/officeDocument/2006/relationships/tags" Target="../tags/tag138.xml"/><Relationship Id="rId6" Type="http://schemas.openxmlformats.org/officeDocument/2006/relationships/image" Target="../media/image12.wmf"/><Relationship Id="rId5" Type="http://schemas.openxmlformats.org/officeDocument/2006/relationships/image" Target="../media/image161.jpeg"/><Relationship Id="rId4" Type="http://schemas.openxmlformats.org/officeDocument/2006/relationships/audio" Target="../media/audio2.wav"/><Relationship Id="rId9" Type="http://schemas.openxmlformats.org/officeDocument/2006/relationships/image" Target="../media/image93.wmf"/></Relationships>
</file>

<file path=ppt/slides/_rels/slide138.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notesSlide" Target="../notesSlides/notesSlide138.xml"/><Relationship Id="rId7" Type="http://schemas.openxmlformats.org/officeDocument/2006/relationships/image" Target="../media/image93.wmf"/><Relationship Id="rId2" Type="http://schemas.openxmlformats.org/officeDocument/2006/relationships/slideLayout" Target="../slideLayouts/slideLayout7.xml"/><Relationship Id="rId1" Type="http://schemas.openxmlformats.org/officeDocument/2006/relationships/tags" Target="../tags/tag139.xml"/><Relationship Id="rId6" Type="http://schemas.openxmlformats.org/officeDocument/2006/relationships/image" Target="../media/image162.wmf"/><Relationship Id="rId5" Type="http://schemas.openxmlformats.org/officeDocument/2006/relationships/image" Target="../media/image12.wmf"/><Relationship Id="rId4" Type="http://schemas.openxmlformats.org/officeDocument/2006/relationships/audio" Target="../media/audio2.wav"/><Relationship Id="rId9" Type="http://schemas.openxmlformats.org/officeDocument/2006/relationships/image" Target="../media/image165.jpeg"/></Relationships>
</file>

<file path=ppt/slides/_rels/slide139.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notesSlide" Target="../notesSlides/notesSlide139.xml"/><Relationship Id="rId7" Type="http://schemas.openxmlformats.org/officeDocument/2006/relationships/image" Target="../media/image93.wmf"/><Relationship Id="rId2" Type="http://schemas.openxmlformats.org/officeDocument/2006/relationships/slideLayout" Target="../slideLayouts/slideLayout7.xml"/><Relationship Id="rId1" Type="http://schemas.openxmlformats.org/officeDocument/2006/relationships/tags" Target="../tags/tag140.xml"/><Relationship Id="rId6" Type="http://schemas.openxmlformats.org/officeDocument/2006/relationships/image" Target="../media/image162.wmf"/><Relationship Id="rId5" Type="http://schemas.openxmlformats.org/officeDocument/2006/relationships/image" Target="../media/image12.wmf"/><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23.jpeg"/><Relationship Id="rId4" Type="http://schemas.openxmlformats.org/officeDocument/2006/relationships/audio" Target="../media/audio2.wav"/></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7.xml"/><Relationship Id="rId1" Type="http://schemas.openxmlformats.org/officeDocument/2006/relationships/tags" Target="../tags/tag141.xml"/><Relationship Id="rId5" Type="http://schemas.openxmlformats.org/officeDocument/2006/relationships/image" Target="../media/image167.jpeg"/><Relationship Id="rId4" Type="http://schemas.openxmlformats.org/officeDocument/2006/relationships/audio" Target="../media/audio2.wav"/></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7" Type="http://schemas.openxmlformats.org/officeDocument/2006/relationships/image" Target="../media/image168.jpeg"/><Relationship Id="rId2" Type="http://schemas.openxmlformats.org/officeDocument/2006/relationships/slideLayout" Target="../slideLayouts/slideLayout7.xml"/><Relationship Id="rId1" Type="http://schemas.openxmlformats.org/officeDocument/2006/relationships/tags" Target="../tags/tag142.xml"/><Relationship Id="rId6" Type="http://schemas.openxmlformats.org/officeDocument/2006/relationships/image" Target="../media/image29.wmf"/><Relationship Id="rId5" Type="http://schemas.openxmlformats.org/officeDocument/2006/relationships/image" Target="../media/image12.wmf"/><Relationship Id="rId4" Type="http://schemas.openxmlformats.org/officeDocument/2006/relationships/audio" Target="../media/audio2.wav"/></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7" Type="http://schemas.openxmlformats.org/officeDocument/2006/relationships/image" Target="../media/image169.jpeg"/><Relationship Id="rId2" Type="http://schemas.openxmlformats.org/officeDocument/2006/relationships/slideLayout" Target="../slideLayouts/slideLayout7.xml"/><Relationship Id="rId1" Type="http://schemas.openxmlformats.org/officeDocument/2006/relationships/tags" Target="../tags/tag143.xml"/><Relationship Id="rId6" Type="http://schemas.openxmlformats.org/officeDocument/2006/relationships/image" Target="../media/image29.wmf"/><Relationship Id="rId5" Type="http://schemas.openxmlformats.org/officeDocument/2006/relationships/image" Target="../media/image12.wmf"/><Relationship Id="rId4" Type="http://schemas.openxmlformats.org/officeDocument/2006/relationships/audio" Target="../media/audio2.wav"/></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7.xml"/><Relationship Id="rId1" Type="http://schemas.openxmlformats.org/officeDocument/2006/relationships/tags" Target="../tags/tag144.xml"/><Relationship Id="rId4" Type="http://schemas.openxmlformats.org/officeDocument/2006/relationships/audio" Target="../media/audio2.wav"/></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7.xml"/><Relationship Id="rId1" Type="http://schemas.openxmlformats.org/officeDocument/2006/relationships/tags" Target="../tags/tag145.xml"/><Relationship Id="rId5" Type="http://schemas.openxmlformats.org/officeDocument/2006/relationships/image" Target="../media/image170.jpeg"/><Relationship Id="rId4" Type="http://schemas.openxmlformats.org/officeDocument/2006/relationships/audio" Target="../media/audio2.wav"/></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7.xml"/><Relationship Id="rId1" Type="http://schemas.openxmlformats.org/officeDocument/2006/relationships/tags" Target="../tags/tag146.xml"/><Relationship Id="rId6" Type="http://schemas.openxmlformats.org/officeDocument/2006/relationships/image" Target="../media/image171.jpeg"/><Relationship Id="rId5" Type="http://schemas.openxmlformats.org/officeDocument/2006/relationships/image" Target="../media/image12.wmf"/><Relationship Id="rId4" Type="http://schemas.openxmlformats.org/officeDocument/2006/relationships/audio" Target="../media/audio2.wav"/></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7" Type="http://schemas.openxmlformats.org/officeDocument/2006/relationships/image" Target="../media/image173.jpeg"/><Relationship Id="rId2" Type="http://schemas.openxmlformats.org/officeDocument/2006/relationships/slideLayout" Target="../slideLayouts/slideLayout7.xml"/><Relationship Id="rId1" Type="http://schemas.openxmlformats.org/officeDocument/2006/relationships/tags" Target="../tags/tag147.xml"/><Relationship Id="rId6" Type="http://schemas.openxmlformats.org/officeDocument/2006/relationships/image" Target="../media/image172.jpeg"/><Relationship Id="rId5" Type="http://schemas.openxmlformats.org/officeDocument/2006/relationships/image" Target="../media/image54.wmf"/><Relationship Id="rId4" Type="http://schemas.openxmlformats.org/officeDocument/2006/relationships/audio" Target="../media/audio2.wav"/></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7.xml"/><Relationship Id="rId1" Type="http://schemas.openxmlformats.org/officeDocument/2006/relationships/tags" Target="../tags/tag148.xml"/><Relationship Id="rId4" Type="http://schemas.openxmlformats.org/officeDocument/2006/relationships/audio" Target="../media/audio2.wav"/></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7.xml"/><Relationship Id="rId1" Type="http://schemas.openxmlformats.org/officeDocument/2006/relationships/tags" Target="../tags/tag149.xml"/><Relationship Id="rId5" Type="http://schemas.openxmlformats.org/officeDocument/2006/relationships/image" Target="../media/image174.jpeg"/><Relationship Id="rId4" Type="http://schemas.openxmlformats.org/officeDocument/2006/relationships/audio" Target="../media/audio2.wav"/></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7.xml"/><Relationship Id="rId1" Type="http://schemas.openxmlformats.org/officeDocument/2006/relationships/tags" Target="../tags/tag150.xml"/><Relationship Id="rId6" Type="http://schemas.openxmlformats.org/officeDocument/2006/relationships/image" Target="../media/image175.jpeg"/><Relationship Id="rId5" Type="http://schemas.openxmlformats.org/officeDocument/2006/relationships/image" Target="../media/image54.wmf"/><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hyperlink" Target="http://www.medicinasportiva.ro/SRoMS/RMS/43/boxing-injuries-anatomical-location-review.pdf" TargetMode="External"/><Relationship Id="rId5" Type="http://schemas.openxmlformats.org/officeDocument/2006/relationships/image" Target="../media/image24.jpeg"/><Relationship Id="rId4" Type="http://schemas.openxmlformats.org/officeDocument/2006/relationships/audio" Target="../media/audio2.wav"/></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7.xml"/><Relationship Id="rId1" Type="http://schemas.openxmlformats.org/officeDocument/2006/relationships/tags" Target="../tags/tag151.xml"/><Relationship Id="rId5" Type="http://schemas.openxmlformats.org/officeDocument/2006/relationships/image" Target="../media/image176.jpeg"/><Relationship Id="rId4" Type="http://schemas.openxmlformats.org/officeDocument/2006/relationships/audio" Target="../media/audio2.wav"/></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7.xml"/><Relationship Id="rId1" Type="http://schemas.openxmlformats.org/officeDocument/2006/relationships/tags" Target="../tags/tag152.xml"/><Relationship Id="rId5" Type="http://schemas.openxmlformats.org/officeDocument/2006/relationships/image" Target="../media/image177.jpeg"/><Relationship Id="rId4" Type="http://schemas.openxmlformats.org/officeDocument/2006/relationships/audio" Target="../media/audio2.wav"/></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7.xml"/><Relationship Id="rId1" Type="http://schemas.openxmlformats.org/officeDocument/2006/relationships/tags" Target="../tags/tag153.xml"/><Relationship Id="rId4" Type="http://schemas.openxmlformats.org/officeDocument/2006/relationships/audio" Target="../media/audio2.wav"/></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7.xml"/><Relationship Id="rId1" Type="http://schemas.openxmlformats.org/officeDocument/2006/relationships/tags" Target="../tags/tag154.xml"/><Relationship Id="rId4" Type="http://schemas.openxmlformats.org/officeDocument/2006/relationships/audio" Target="../media/audio2.wav"/></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7.xml"/><Relationship Id="rId1" Type="http://schemas.openxmlformats.org/officeDocument/2006/relationships/tags" Target="../tags/tag155.xml"/><Relationship Id="rId5" Type="http://schemas.openxmlformats.org/officeDocument/2006/relationships/image" Target="../media/image178.jpeg"/><Relationship Id="rId4" Type="http://schemas.openxmlformats.org/officeDocument/2006/relationships/audio" Target="../media/audio2.wav"/></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7.xml"/><Relationship Id="rId1" Type="http://schemas.openxmlformats.org/officeDocument/2006/relationships/tags" Target="../tags/tag156.xml"/><Relationship Id="rId4" Type="http://schemas.openxmlformats.org/officeDocument/2006/relationships/audio" Target="../media/audio2.wav"/></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7.xml"/><Relationship Id="rId1" Type="http://schemas.openxmlformats.org/officeDocument/2006/relationships/tags" Target="../tags/tag157.xml"/><Relationship Id="rId5" Type="http://schemas.openxmlformats.org/officeDocument/2006/relationships/image" Target="../media/image179.jpeg"/><Relationship Id="rId4" Type="http://schemas.openxmlformats.org/officeDocument/2006/relationships/audio" Target="../media/audio2.wav"/></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7.xml"/><Relationship Id="rId1" Type="http://schemas.openxmlformats.org/officeDocument/2006/relationships/tags" Target="../tags/tag158.xml"/><Relationship Id="rId5" Type="http://schemas.openxmlformats.org/officeDocument/2006/relationships/image" Target="../media/image180.jpe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25.jpe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26.jpe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27.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28.jpe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2.wmf"/><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29.wmf"/><Relationship Id="rId5" Type="http://schemas.openxmlformats.org/officeDocument/2006/relationships/image" Target="../media/image12.wmf"/><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29.wmf"/><Relationship Id="rId5" Type="http://schemas.openxmlformats.org/officeDocument/2006/relationships/image" Target="../media/image12.wmf"/><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32.jpe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33.jpeg"/><Relationship Id="rId5" Type="http://schemas.openxmlformats.org/officeDocument/2006/relationships/image" Target="../media/image12.wmf"/><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34.jpeg"/><Relationship Id="rId5" Type="http://schemas.openxmlformats.org/officeDocument/2006/relationships/image" Target="../media/image12.wmf"/><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2.wmf"/><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27.xml"/><Relationship Id="rId7" Type="http://schemas.openxmlformats.org/officeDocument/2006/relationships/image" Target="../media/image37.wmf"/><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29.wmf"/><Relationship Id="rId5" Type="http://schemas.openxmlformats.org/officeDocument/2006/relationships/image" Target="../media/image12.wmf"/><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28.xml"/><Relationship Id="rId7" Type="http://schemas.openxmlformats.org/officeDocument/2006/relationships/image" Target="../media/image37.wmf"/><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29.wmf"/><Relationship Id="rId5" Type="http://schemas.openxmlformats.org/officeDocument/2006/relationships/image" Target="../media/image12.wmf"/><Relationship Id="rId4" Type="http://schemas.openxmlformats.org/officeDocument/2006/relationships/audio" Target="../media/audio2.wav"/><Relationship Id="rId9"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41.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3.jpeg"/><Relationship Id="rId5" Type="http://schemas.openxmlformats.org/officeDocument/2006/relationships/image" Target="../media/image12.wmf"/><Relationship Id="rId4" Type="http://schemas.openxmlformats.org/officeDocument/2006/relationships/audio" Target="../media/audio3.wav"/></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42.jpeg"/><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31.xml"/><Relationship Id="rId7" Type="http://schemas.openxmlformats.org/officeDocument/2006/relationships/image" Target="../media/image37.wmf"/><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29.wmf"/><Relationship Id="rId5" Type="http://schemas.openxmlformats.org/officeDocument/2006/relationships/image" Target="../media/image12.wmf"/><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32.xml"/><Relationship Id="rId7" Type="http://schemas.openxmlformats.org/officeDocument/2006/relationships/image" Target="../media/image37.wmf"/><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29.wmf"/><Relationship Id="rId5" Type="http://schemas.openxmlformats.org/officeDocument/2006/relationships/image" Target="../media/image12.wmf"/><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45.jpeg"/><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46.jpeg"/><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47.jpeg"/><Relationship Id="rId5" Type="http://schemas.openxmlformats.org/officeDocument/2006/relationships/image" Target="../media/image12.wmf"/><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2.wmf"/><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51.jpeg"/><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52.jpeg"/><Relationship Id="rId5" Type="http://schemas.openxmlformats.org/officeDocument/2006/relationships/image" Target="../media/image12.wmf"/><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4.jpeg"/><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29.wmf"/><Relationship Id="rId5" Type="http://schemas.openxmlformats.org/officeDocument/2006/relationships/image" Target="../media/image12.wmf"/><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56.jpeg"/><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55.jpeg"/><Relationship Id="rId5" Type="http://schemas.openxmlformats.org/officeDocument/2006/relationships/image" Target="../media/image54.wmf"/><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54.wmf"/><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54.wmf"/><Relationship Id="rId4" Type="http://schemas.openxmlformats.org/officeDocument/2006/relationships/audio" Target="../media/audio2.wav"/></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5" Type="http://schemas.openxmlformats.org/officeDocument/2006/relationships/image" Target="../media/image54.wmf"/><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notesSlide" Target="../notesSlides/notesSlide45.xml"/><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12.wmf"/><Relationship Id="rId10" Type="http://schemas.openxmlformats.org/officeDocument/2006/relationships/image" Target="../media/image61.wmf"/><Relationship Id="rId4" Type="http://schemas.openxmlformats.org/officeDocument/2006/relationships/audio" Target="../media/audio2.wav"/><Relationship Id="rId9"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image" Target="../media/image61.wmf"/><Relationship Id="rId5" Type="http://schemas.openxmlformats.org/officeDocument/2006/relationships/image" Target="../media/image12.wmf"/><Relationship Id="rId4" Type="http://schemas.openxmlformats.org/officeDocument/2006/relationships/audio" Target="../media/audio2.wav"/></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61.wmf"/><Relationship Id="rId5" Type="http://schemas.openxmlformats.org/officeDocument/2006/relationships/image" Target="../media/image12.wmf"/><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67.jpeg"/><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image" Target="../media/image61.wmf"/><Relationship Id="rId5" Type="http://schemas.openxmlformats.org/officeDocument/2006/relationships/image" Target="../media/image12.wmf"/><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tags" Target="../tags/tag50.xml"/><Relationship Id="rId6" Type="http://schemas.openxmlformats.org/officeDocument/2006/relationships/image" Target="../media/image61.wmf"/><Relationship Id="rId5" Type="http://schemas.openxmlformats.org/officeDocument/2006/relationships/image" Target="../media/image12.wmf"/><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hyperlink" Target="https://www.youtube.com/watch?v=a1sJhdNP3_k" TargetMode="Externa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5.jpeg"/><Relationship Id="rId5" Type="http://schemas.openxmlformats.org/officeDocument/2006/relationships/hyperlink" Target="../../Videos/Sports-Injuries_Youtube-Downloads/Top_10_Worst_Sports_Injuries.mp4" TargetMode="External"/><Relationship Id="rId4" Type="http://schemas.openxmlformats.org/officeDocument/2006/relationships/audio" Target="../media/audio2.wav"/></Relationships>
</file>

<file path=ppt/slides/_rels/slide50.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notesSlide" Target="../notesSlides/notesSlide50.xml"/><Relationship Id="rId7" Type="http://schemas.openxmlformats.org/officeDocument/2006/relationships/image" Target="../media/image70.jpeg"/><Relationship Id="rId2" Type="http://schemas.openxmlformats.org/officeDocument/2006/relationships/slideLayout" Target="../slideLayouts/slideLayout7.xml"/><Relationship Id="rId1" Type="http://schemas.openxmlformats.org/officeDocument/2006/relationships/tags" Target="../tags/tag51.xml"/><Relationship Id="rId6" Type="http://schemas.openxmlformats.org/officeDocument/2006/relationships/image" Target="../media/image69.jpeg"/><Relationship Id="rId5" Type="http://schemas.openxmlformats.org/officeDocument/2006/relationships/image" Target="../media/image12.wmf"/><Relationship Id="rId4" Type="http://schemas.openxmlformats.org/officeDocument/2006/relationships/audio" Target="../media/audio2.wav"/></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52.xml"/><Relationship Id="rId5" Type="http://schemas.openxmlformats.org/officeDocument/2006/relationships/image" Target="../media/image72.png"/><Relationship Id="rId4" Type="http://schemas.openxmlformats.org/officeDocument/2006/relationships/audio" Target="../media/audio2.wav"/></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3.xml"/><Relationship Id="rId5" Type="http://schemas.openxmlformats.org/officeDocument/2006/relationships/image" Target="../media/image73.jpeg"/><Relationship Id="rId4" Type="http://schemas.openxmlformats.org/officeDocument/2006/relationships/audio" Target="../media/audio2.wav"/></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54.xml"/><Relationship Id="rId5" Type="http://schemas.openxmlformats.org/officeDocument/2006/relationships/image" Target="../media/image74.jpeg"/><Relationship Id="rId4" Type="http://schemas.openxmlformats.org/officeDocument/2006/relationships/audio" Target="../media/audio2.wav"/></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55.xml"/><Relationship Id="rId5" Type="http://schemas.openxmlformats.org/officeDocument/2006/relationships/image" Target="../media/image75.jpeg"/><Relationship Id="rId4" Type="http://schemas.openxmlformats.org/officeDocument/2006/relationships/audio" Target="../media/audio2.wav"/></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56.xml"/><Relationship Id="rId5" Type="http://schemas.openxmlformats.org/officeDocument/2006/relationships/image" Target="../media/image76.jpeg"/><Relationship Id="rId4" Type="http://schemas.openxmlformats.org/officeDocument/2006/relationships/audio" Target="../media/audio2.wav"/></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image" Target="../media/image77.jpeg"/><Relationship Id="rId5" Type="http://schemas.openxmlformats.org/officeDocument/2006/relationships/image" Target="../media/image12.wmf"/><Relationship Id="rId4" Type="http://schemas.openxmlformats.org/officeDocument/2006/relationships/audio" Target="../media/audio2.wav"/></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image" Target="../media/image78.jpeg"/><Relationship Id="rId5" Type="http://schemas.openxmlformats.org/officeDocument/2006/relationships/image" Target="../media/image12.wmf"/><Relationship Id="rId4" Type="http://schemas.openxmlformats.org/officeDocument/2006/relationships/audio" Target="../media/audio2.wav"/></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59.xml"/><Relationship Id="rId4" Type="http://schemas.openxmlformats.org/officeDocument/2006/relationships/audio" Target="../media/audio2.wav"/></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60.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audio" Target="../media/audio2.wav"/></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6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audio" Target="../media/audio2.wav"/></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tags" Target="../tags/tag62.xml"/><Relationship Id="rId6" Type="http://schemas.openxmlformats.org/officeDocument/2006/relationships/image" Target="../media/image81.jpeg"/><Relationship Id="rId5" Type="http://schemas.openxmlformats.org/officeDocument/2006/relationships/image" Target="../media/image54.wmf"/><Relationship Id="rId4" Type="http://schemas.openxmlformats.org/officeDocument/2006/relationships/audio" Target="../media/audio2.wav"/></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63.xml"/><Relationship Id="rId6" Type="http://schemas.openxmlformats.org/officeDocument/2006/relationships/image" Target="../media/image83.jpeg"/><Relationship Id="rId5" Type="http://schemas.openxmlformats.org/officeDocument/2006/relationships/image" Target="../media/image12.wmf"/><Relationship Id="rId4" Type="http://schemas.openxmlformats.org/officeDocument/2006/relationships/audio" Target="../media/audio2.wav"/></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64.xml"/><Relationship Id="rId6" Type="http://schemas.openxmlformats.org/officeDocument/2006/relationships/image" Target="../media/image84.jpeg"/><Relationship Id="rId5" Type="http://schemas.openxmlformats.org/officeDocument/2006/relationships/image" Target="../media/image12.wmf"/><Relationship Id="rId4" Type="http://schemas.openxmlformats.org/officeDocument/2006/relationships/audio" Target="../media/audio2.wav"/></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12.wmf"/><Relationship Id="rId2" Type="http://schemas.openxmlformats.org/officeDocument/2006/relationships/slideLayout" Target="../slideLayouts/slideLayout7.xml"/><Relationship Id="rId1" Type="http://schemas.openxmlformats.org/officeDocument/2006/relationships/tags" Target="../tags/tag65.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audio" Target="../media/audio2.wav"/></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88.jpeg"/><Relationship Id="rId2" Type="http://schemas.openxmlformats.org/officeDocument/2006/relationships/slideLayout" Target="../slideLayouts/slideLayout7.xml"/><Relationship Id="rId1" Type="http://schemas.openxmlformats.org/officeDocument/2006/relationships/tags" Target="../tags/tag66.xml"/><Relationship Id="rId6" Type="http://schemas.openxmlformats.org/officeDocument/2006/relationships/image" Target="../media/image87.jpeg"/><Relationship Id="rId5" Type="http://schemas.openxmlformats.org/officeDocument/2006/relationships/image" Target="../media/image12.wmf"/><Relationship Id="rId4" Type="http://schemas.openxmlformats.org/officeDocument/2006/relationships/audio" Target="../media/audio2.wav"/></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67.xml"/><Relationship Id="rId6" Type="http://schemas.openxmlformats.org/officeDocument/2006/relationships/image" Target="../media/image89.jpeg"/><Relationship Id="rId5" Type="http://schemas.openxmlformats.org/officeDocument/2006/relationships/image" Target="../media/image61.wmf"/><Relationship Id="rId4" Type="http://schemas.openxmlformats.org/officeDocument/2006/relationships/audio" Target="../media/audio2.wav"/></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68.xml"/><Relationship Id="rId5" Type="http://schemas.openxmlformats.org/officeDocument/2006/relationships/image" Target="../media/image90.jpeg"/><Relationship Id="rId4" Type="http://schemas.openxmlformats.org/officeDocument/2006/relationships/audio" Target="../media/audio2.wav"/></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69.xml"/><Relationship Id="rId5" Type="http://schemas.openxmlformats.org/officeDocument/2006/relationships/image" Target="../media/image91.jpeg"/><Relationship Id="rId4" Type="http://schemas.openxmlformats.org/officeDocument/2006/relationships/audio" Target="../media/audio2.wav"/></Relationships>
</file>

<file path=ppt/slides/_rels/slide69.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notesSlide" Target="../notesSlides/notesSlide69.xml"/><Relationship Id="rId7" Type="http://schemas.openxmlformats.org/officeDocument/2006/relationships/image" Target="../media/image37.wmf"/><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image" Target="../media/image54.wmf"/><Relationship Id="rId11" Type="http://schemas.openxmlformats.org/officeDocument/2006/relationships/image" Target="../media/image95.jpeg"/><Relationship Id="rId5" Type="http://schemas.openxmlformats.org/officeDocument/2006/relationships/image" Target="../media/image92.png"/><Relationship Id="rId10" Type="http://schemas.openxmlformats.org/officeDocument/2006/relationships/image" Target="../media/image94.jpeg"/><Relationship Id="rId4" Type="http://schemas.openxmlformats.org/officeDocument/2006/relationships/audio" Target="../media/audio2.wav"/><Relationship Id="rId9" Type="http://schemas.openxmlformats.org/officeDocument/2006/relationships/image" Target="../media/image93.w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6.jpeg"/><Relationship Id="rId4" Type="http://schemas.openxmlformats.org/officeDocument/2006/relationships/audio" Target="../media/audio2.wav"/></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71.xml"/><Relationship Id="rId5" Type="http://schemas.openxmlformats.org/officeDocument/2006/relationships/image" Target="../media/image96.jpeg"/><Relationship Id="rId4" Type="http://schemas.openxmlformats.org/officeDocument/2006/relationships/audio" Target="../media/audio2.wav"/></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72.xml"/><Relationship Id="rId6" Type="http://schemas.openxmlformats.org/officeDocument/2006/relationships/image" Target="../media/image97.jpeg"/><Relationship Id="rId5" Type="http://schemas.openxmlformats.org/officeDocument/2006/relationships/image" Target="../media/image12.wmf"/><Relationship Id="rId4" Type="http://schemas.openxmlformats.org/officeDocument/2006/relationships/audio" Target="../media/audio2.wav"/></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73.xml"/><Relationship Id="rId6" Type="http://schemas.openxmlformats.org/officeDocument/2006/relationships/image" Target="../media/image98.jpeg"/><Relationship Id="rId5" Type="http://schemas.openxmlformats.org/officeDocument/2006/relationships/image" Target="../media/image12.wmf"/><Relationship Id="rId4" Type="http://schemas.openxmlformats.org/officeDocument/2006/relationships/audio" Target="../media/audio2.wav"/></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74.xml"/><Relationship Id="rId6" Type="http://schemas.openxmlformats.org/officeDocument/2006/relationships/image" Target="../media/image99.jpeg"/><Relationship Id="rId5" Type="http://schemas.openxmlformats.org/officeDocument/2006/relationships/image" Target="../media/image54.wmf"/><Relationship Id="rId4" Type="http://schemas.openxmlformats.org/officeDocument/2006/relationships/audio" Target="../media/audio2.wav"/></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75.xml"/><Relationship Id="rId5" Type="http://schemas.openxmlformats.org/officeDocument/2006/relationships/image" Target="../media/image100.jpeg"/><Relationship Id="rId4" Type="http://schemas.openxmlformats.org/officeDocument/2006/relationships/audio" Target="../media/audio2.wav"/></Relationships>
</file>

<file path=ppt/slides/_rels/slide75.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notesSlide" Target="../notesSlides/notesSlide75.xml"/><Relationship Id="rId7" Type="http://schemas.openxmlformats.org/officeDocument/2006/relationships/image" Target="../media/image37.wmf"/><Relationship Id="rId2" Type="http://schemas.openxmlformats.org/officeDocument/2006/relationships/slideLayout" Target="../slideLayouts/slideLayout7.xml"/><Relationship Id="rId1" Type="http://schemas.openxmlformats.org/officeDocument/2006/relationships/tags" Target="../tags/tag76.xml"/><Relationship Id="rId6" Type="http://schemas.openxmlformats.org/officeDocument/2006/relationships/image" Target="../media/image29.wmf"/><Relationship Id="rId5" Type="http://schemas.openxmlformats.org/officeDocument/2006/relationships/image" Target="../media/image54.wmf"/><Relationship Id="rId4" Type="http://schemas.openxmlformats.org/officeDocument/2006/relationships/audio" Target="../media/audio2.wav"/><Relationship Id="rId9" Type="http://schemas.openxmlformats.org/officeDocument/2006/relationships/image" Target="../media/image102.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77.xml"/><Relationship Id="rId5" Type="http://schemas.openxmlformats.org/officeDocument/2006/relationships/image" Target="../media/image103.jpeg"/><Relationship Id="rId4" Type="http://schemas.openxmlformats.org/officeDocument/2006/relationships/audio" Target="../media/audio2.wav"/></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78.xml"/><Relationship Id="rId5" Type="http://schemas.openxmlformats.org/officeDocument/2006/relationships/image" Target="../media/image104.jpeg"/><Relationship Id="rId4" Type="http://schemas.openxmlformats.org/officeDocument/2006/relationships/audio" Target="../media/audio2.wav"/></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79.xml"/><Relationship Id="rId6" Type="http://schemas.openxmlformats.org/officeDocument/2006/relationships/image" Target="../media/image105.jpeg"/><Relationship Id="rId5" Type="http://schemas.openxmlformats.org/officeDocument/2006/relationships/image" Target="../media/image12.wmf"/><Relationship Id="rId4" Type="http://schemas.openxmlformats.org/officeDocument/2006/relationships/audio" Target="../media/audio2.wav"/></Relationships>
</file>

<file path=ppt/slides/_rels/slide79.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notesSlide" Target="../notesSlides/notesSlide79.xml"/><Relationship Id="rId7" Type="http://schemas.openxmlformats.org/officeDocument/2006/relationships/image" Target="../media/image37.wmf"/><Relationship Id="rId2" Type="http://schemas.openxmlformats.org/officeDocument/2006/relationships/slideLayout" Target="../slideLayouts/slideLayout7.xml"/><Relationship Id="rId1" Type="http://schemas.openxmlformats.org/officeDocument/2006/relationships/tags" Target="../tags/tag80.xml"/><Relationship Id="rId6" Type="http://schemas.openxmlformats.org/officeDocument/2006/relationships/image" Target="../media/image29.wmf"/><Relationship Id="rId5" Type="http://schemas.openxmlformats.org/officeDocument/2006/relationships/image" Target="../media/image12.wmf"/><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7.jpeg"/><Relationship Id="rId4" Type="http://schemas.openxmlformats.org/officeDocument/2006/relationships/audio" Target="../media/audio2.wav"/></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81.xml"/><Relationship Id="rId5" Type="http://schemas.openxmlformats.org/officeDocument/2006/relationships/image" Target="../media/image107.jpeg"/><Relationship Id="rId4" Type="http://schemas.openxmlformats.org/officeDocument/2006/relationships/audio" Target="../media/audio2.wav"/></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82.xml"/><Relationship Id="rId6" Type="http://schemas.openxmlformats.org/officeDocument/2006/relationships/image" Target="../media/image108.jpeg"/><Relationship Id="rId5" Type="http://schemas.openxmlformats.org/officeDocument/2006/relationships/image" Target="../media/image12.wmf"/><Relationship Id="rId4" Type="http://schemas.openxmlformats.org/officeDocument/2006/relationships/audio" Target="../media/audio2.wav"/></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83.xml"/><Relationship Id="rId5" Type="http://schemas.openxmlformats.org/officeDocument/2006/relationships/image" Target="../media/image109.jpeg"/><Relationship Id="rId4" Type="http://schemas.openxmlformats.org/officeDocument/2006/relationships/audio" Target="../media/audio2.wav"/></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ags" Target="../tags/tag84.xml"/><Relationship Id="rId5" Type="http://schemas.openxmlformats.org/officeDocument/2006/relationships/image" Target="../media/image110.jpeg"/><Relationship Id="rId4" Type="http://schemas.openxmlformats.org/officeDocument/2006/relationships/audio" Target="../media/audio2.wav"/></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7.xml"/><Relationship Id="rId1" Type="http://schemas.openxmlformats.org/officeDocument/2006/relationships/tags" Target="../tags/tag85.xml"/><Relationship Id="rId5" Type="http://schemas.openxmlformats.org/officeDocument/2006/relationships/image" Target="../media/image111.jpeg"/><Relationship Id="rId4" Type="http://schemas.openxmlformats.org/officeDocument/2006/relationships/audio" Target="../media/audio2.wav"/></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tags" Target="../tags/tag86.xml"/><Relationship Id="rId5" Type="http://schemas.openxmlformats.org/officeDocument/2006/relationships/image" Target="../media/image112.jpeg"/><Relationship Id="rId4" Type="http://schemas.openxmlformats.org/officeDocument/2006/relationships/audio" Target="../media/audio2.wav"/></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tags" Target="../tags/tag87.xml"/><Relationship Id="rId5" Type="http://schemas.openxmlformats.org/officeDocument/2006/relationships/image" Target="../media/image113.png"/><Relationship Id="rId4" Type="http://schemas.openxmlformats.org/officeDocument/2006/relationships/audio" Target="../media/audio2.wav"/></Relationships>
</file>

<file path=ppt/slides/_rels/slide87.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notesSlide" Target="../notesSlides/notesSlide87.xml"/><Relationship Id="rId7" Type="http://schemas.openxmlformats.org/officeDocument/2006/relationships/image" Target="../media/image37.wmf"/><Relationship Id="rId2" Type="http://schemas.openxmlformats.org/officeDocument/2006/relationships/slideLayout" Target="../slideLayouts/slideLayout7.xml"/><Relationship Id="rId1" Type="http://schemas.openxmlformats.org/officeDocument/2006/relationships/tags" Target="../tags/tag88.xml"/><Relationship Id="rId6" Type="http://schemas.openxmlformats.org/officeDocument/2006/relationships/image" Target="../media/image29.wmf"/><Relationship Id="rId5" Type="http://schemas.openxmlformats.org/officeDocument/2006/relationships/image" Target="../media/image12.wmf"/><Relationship Id="rId4" Type="http://schemas.openxmlformats.org/officeDocument/2006/relationships/audio" Target="../media/audio2.wav"/></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89.xml"/><Relationship Id="rId5" Type="http://schemas.openxmlformats.org/officeDocument/2006/relationships/image" Target="../media/image115.jpeg"/><Relationship Id="rId4" Type="http://schemas.openxmlformats.org/officeDocument/2006/relationships/audio" Target="../media/audio2.wav"/></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ags" Target="../tags/tag90.xml"/><Relationship Id="rId5" Type="http://schemas.openxmlformats.org/officeDocument/2006/relationships/image" Target="../media/image116.jpe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8.jpeg"/><Relationship Id="rId4" Type="http://schemas.openxmlformats.org/officeDocument/2006/relationships/audio" Target="../media/audio2.wav"/></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ags" Target="../tags/tag91.xml"/><Relationship Id="rId6" Type="http://schemas.openxmlformats.org/officeDocument/2006/relationships/image" Target="../media/image117.jpeg"/><Relationship Id="rId5" Type="http://schemas.openxmlformats.org/officeDocument/2006/relationships/image" Target="../media/image12.wmf"/><Relationship Id="rId4" Type="http://schemas.openxmlformats.org/officeDocument/2006/relationships/audio" Target="../media/audio2.wav"/></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7.xml"/><Relationship Id="rId1" Type="http://schemas.openxmlformats.org/officeDocument/2006/relationships/tags" Target="../tags/tag92.xml"/><Relationship Id="rId5" Type="http://schemas.openxmlformats.org/officeDocument/2006/relationships/image" Target="../media/image118.png"/><Relationship Id="rId4" Type="http://schemas.openxmlformats.org/officeDocument/2006/relationships/audio" Target="../media/audio2.wav"/></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93.xml"/><Relationship Id="rId6" Type="http://schemas.openxmlformats.org/officeDocument/2006/relationships/image" Target="../media/image119.png"/><Relationship Id="rId5" Type="http://schemas.openxmlformats.org/officeDocument/2006/relationships/image" Target="../media/image12.wmf"/><Relationship Id="rId4" Type="http://schemas.openxmlformats.org/officeDocument/2006/relationships/audio" Target="../media/audio2.wav"/></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tags" Target="../tags/tag94.xml"/><Relationship Id="rId6" Type="http://schemas.openxmlformats.org/officeDocument/2006/relationships/image" Target="../media/image120.jpeg"/><Relationship Id="rId5" Type="http://schemas.openxmlformats.org/officeDocument/2006/relationships/image" Target="../media/image12.wmf"/><Relationship Id="rId4" Type="http://schemas.openxmlformats.org/officeDocument/2006/relationships/audio" Target="../media/audio2.wav"/></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tags" Target="../tags/tag95.xml"/><Relationship Id="rId5" Type="http://schemas.openxmlformats.org/officeDocument/2006/relationships/image" Target="../media/image121.jpeg"/><Relationship Id="rId4" Type="http://schemas.openxmlformats.org/officeDocument/2006/relationships/audio" Target="../media/audio2.wav"/></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tags" Target="../tags/tag96.xml"/><Relationship Id="rId5" Type="http://schemas.openxmlformats.org/officeDocument/2006/relationships/image" Target="../media/image122.jpeg"/><Relationship Id="rId4" Type="http://schemas.openxmlformats.org/officeDocument/2006/relationships/audio" Target="../media/audio2.wav"/></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7.xml"/><Relationship Id="rId1" Type="http://schemas.openxmlformats.org/officeDocument/2006/relationships/tags" Target="../tags/tag97.xml"/><Relationship Id="rId5" Type="http://schemas.openxmlformats.org/officeDocument/2006/relationships/image" Target="../media/image123.jpeg"/><Relationship Id="rId4" Type="http://schemas.openxmlformats.org/officeDocument/2006/relationships/audio" Target="../media/audio2.wav"/></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xml"/><Relationship Id="rId1" Type="http://schemas.openxmlformats.org/officeDocument/2006/relationships/tags" Target="../tags/tag98.xml"/><Relationship Id="rId6" Type="http://schemas.openxmlformats.org/officeDocument/2006/relationships/image" Target="../media/image12.wmf"/><Relationship Id="rId5" Type="http://schemas.openxmlformats.org/officeDocument/2006/relationships/image" Target="../media/image124.jpeg"/><Relationship Id="rId4" Type="http://schemas.openxmlformats.org/officeDocument/2006/relationships/audio" Target="../media/audio2.wav"/></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tags" Target="../tags/tag99.xml"/><Relationship Id="rId5" Type="http://schemas.openxmlformats.org/officeDocument/2006/relationships/image" Target="../media/image125.png"/><Relationship Id="rId4" Type="http://schemas.openxmlformats.org/officeDocument/2006/relationships/audio" Target="../media/audio2.wav"/></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7.xml"/><Relationship Id="rId1" Type="http://schemas.openxmlformats.org/officeDocument/2006/relationships/tags" Target="../tags/tag100.xml"/><Relationship Id="rId6" Type="http://schemas.openxmlformats.org/officeDocument/2006/relationships/image" Target="../media/image126.png"/><Relationship Id="rId5" Type="http://schemas.openxmlformats.org/officeDocument/2006/relationships/image" Target="../media/image12.wmf"/><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B55C-0FDD-4908-A7BD-02BCCE51F68B}"/>
              </a:ext>
            </a:extLst>
          </p:cNvPr>
          <p:cNvSpPr>
            <a:spLocks/>
          </p:cNvSpPr>
          <p:nvPr/>
        </p:nvSpPr>
        <p:spPr bwMode="auto">
          <a:xfrm>
            <a:off x="0" y="404813"/>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a:defRPr>
                <a:solidFill>
                  <a:schemeClr val="tx1"/>
                </a:solidFill>
                <a:latin typeface="Georgia" panose="02040502050405020303" pitchFamily="18" charset="0"/>
              </a:defRPr>
            </a:lvl1pPr>
            <a:lvl2pPr marL="742950" indent="-285750" algn="l">
              <a:defRPr>
                <a:solidFill>
                  <a:schemeClr val="tx1"/>
                </a:solidFill>
                <a:latin typeface="Georgia" panose="02040502050405020303" pitchFamily="18" charset="0"/>
              </a:defRPr>
            </a:lvl2pPr>
            <a:lvl3pPr marL="1143000" indent="-228600" algn="l">
              <a:defRPr>
                <a:solidFill>
                  <a:schemeClr val="tx1"/>
                </a:solidFill>
                <a:latin typeface="Georgia" panose="02040502050405020303" pitchFamily="18" charset="0"/>
              </a:defRPr>
            </a:lvl3pPr>
            <a:lvl4pPr marL="1600200" indent="-228600" algn="l">
              <a:defRPr>
                <a:solidFill>
                  <a:schemeClr val="tx1"/>
                </a:solidFill>
                <a:latin typeface="Georgia" panose="02040502050405020303" pitchFamily="18" charset="0"/>
              </a:defRPr>
            </a:lvl4pPr>
            <a:lvl5pPr marL="2057400" indent="-228600" algn="l">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algn="ctr" eaLnBrk="1" hangingPunct="1">
              <a:lnSpc>
                <a:spcPct val="80000"/>
              </a:lnSpc>
              <a:defRPr/>
            </a:pPr>
            <a:r>
              <a:rPr lang="es-PR" altLang="en-US" sz="2600" b="0">
                <a:solidFill>
                  <a:srgbClr val="99CCFF"/>
                </a:solidFill>
                <a:effectLst>
                  <a:outerShdw blurRad="38100" dist="38100" dir="2700000" algn="tl">
                    <a:srgbClr val="C0C0C0"/>
                  </a:outerShdw>
                </a:effectLst>
                <a:latin typeface="Arial Black" panose="020B0A04020102020204" pitchFamily="34" charset="0"/>
              </a:rPr>
              <a:t>EL CONCEPTO DE – </a:t>
            </a:r>
            <a:r>
              <a:rPr lang="es-PR" altLang="en-US" sz="2600" b="0" i="1">
                <a:solidFill>
                  <a:srgbClr val="99CCFF"/>
                </a:solidFill>
                <a:effectLst>
                  <a:outerShdw blurRad="38100" dist="38100" dir="2700000" algn="tl">
                    <a:srgbClr val="C0C0C0"/>
                  </a:outerShdw>
                </a:effectLst>
                <a:latin typeface="Arial Black" panose="020B0A04020102020204" pitchFamily="34" charset="0"/>
              </a:rPr>
              <a:t>LESIONES DEPORTIVAS:</a:t>
            </a:r>
            <a:br>
              <a:rPr lang="es-PR" altLang="en-US" sz="2600" b="0">
                <a:solidFill>
                  <a:schemeClr val="bg1"/>
                </a:solidFill>
                <a:effectLst>
                  <a:outerShdw blurRad="38100" dist="38100" dir="2700000" algn="tl">
                    <a:srgbClr val="C0C0C0"/>
                  </a:outerShdw>
                </a:effectLst>
                <a:latin typeface="Arial Black" panose="020B0A04020102020204" pitchFamily="34" charset="0"/>
              </a:rPr>
            </a:br>
            <a:r>
              <a:rPr lang="es-PR" altLang="en-US" sz="2300" b="0">
                <a:solidFill>
                  <a:srgbClr val="E6E6EF"/>
                </a:solidFill>
                <a:effectLst>
                  <a:outerShdw blurRad="38100" dist="38100" dir="2700000" algn="tl">
                    <a:srgbClr val="C0C0C0"/>
                  </a:outerShdw>
                </a:effectLst>
                <a:latin typeface="Arial Black" panose="020B0A04020102020204" pitchFamily="34" charset="0"/>
              </a:rPr>
              <a:t>Conceptos Básicos y Tipos de Lesiones:</a:t>
            </a:r>
            <a:r>
              <a:rPr lang="es-PR" altLang="en-US" sz="2300" b="0" i="1">
                <a:solidFill>
                  <a:srgbClr val="E6E6EF"/>
                </a:solidFill>
                <a:effectLst>
                  <a:outerShdw blurRad="38100" dist="38100" dir="2700000" algn="tl">
                    <a:srgbClr val="C0C0C0"/>
                  </a:outerShdw>
                </a:effectLst>
                <a:latin typeface="Arial Black" panose="020B0A04020102020204" pitchFamily="34" charset="0"/>
              </a:rPr>
              <a:t> Deportivas</a:t>
            </a:r>
          </a:p>
        </p:txBody>
      </p:sp>
      <p:sp>
        <p:nvSpPr>
          <p:cNvPr id="7171" name="Subtitle 2">
            <a:extLst>
              <a:ext uri="{FF2B5EF4-FFF2-40B4-BE49-F238E27FC236}">
                <a16:creationId xmlns:a16="http://schemas.microsoft.com/office/drawing/2014/main" id="{6B20F3E7-5B89-4F7D-AD3D-06807D424758}"/>
              </a:ext>
            </a:extLst>
          </p:cNvPr>
          <p:cNvSpPr>
            <a:spLocks/>
          </p:cNvSpPr>
          <p:nvPr/>
        </p:nvSpPr>
        <p:spPr bwMode="auto">
          <a:xfrm>
            <a:off x="323850" y="3900488"/>
            <a:ext cx="4762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0000"/>
              </a:lnSpc>
              <a:buFont typeface="Georgia" panose="02040502050405020303" pitchFamily="18" charset="0"/>
              <a:buNone/>
            </a:pPr>
            <a:r>
              <a:rPr lang="es-PR" altLang="en-US" sz="2400">
                <a:solidFill>
                  <a:srgbClr val="484876"/>
                </a:solidFill>
                <a:latin typeface="Arial" panose="020B0604020202020204" pitchFamily="34" charset="0"/>
                <a:cs typeface="Arial" panose="020B0604020202020204" pitchFamily="34" charset="0"/>
              </a:rPr>
              <a:t>Prof. Edgar Lopategui Corsino</a:t>
            </a:r>
          </a:p>
          <a:p>
            <a:pPr eaLnBrk="1" hangingPunct="1">
              <a:lnSpc>
                <a:spcPct val="90000"/>
              </a:lnSpc>
              <a:buFont typeface="Georgia" panose="02040502050405020303" pitchFamily="18" charset="0"/>
              <a:buNone/>
            </a:pPr>
            <a:r>
              <a:rPr lang="es-PR" altLang="en-US" sz="2400" i="1">
                <a:solidFill>
                  <a:srgbClr val="484876"/>
                </a:solidFill>
                <a:latin typeface="Arial" panose="020B0604020202020204" pitchFamily="34" charset="0"/>
                <a:cs typeface="Arial" panose="020B0604020202020204" pitchFamily="34" charset="0"/>
              </a:rPr>
              <a:t>M.A., Fisiología del Ejercicio</a:t>
            </a:r>
          </a:p>
        </p:txBody>
      </p:sp>
      <p:pic>
        <p:nvPicPr>
          <p:cNvPr id="7172" name="Picture 43" descr="RSEAUX~2">
            <a:extLst>
              <a:ext uri="{FF2B5EF4-FFF2-40B4-BE49-F238E27FC236}">
                <a16:creationId xmlns:a16="http://schemas.microsoft.com/office/drawing/2014/main" id="{C390B97C-421B-45E1-A02B-5541471364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084763"/>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44">
            <a:extLst>
              <a:ext uri="{FF2B5EF4-FFF2-40B4-BE49-F238E27FC236}">
                <a16:creationId xmlns:a16="http://schemas.microsoft.com/office/drawing/2014/main" id="{87D982C8-01A4-4350-8092-3959DD2BA289}"/>
              </a:ext>
            </a:extLst>
          </p:cNvPr>
          <p:cNvSpPr>
            <a:spLocks noChangeArrowheads="1"/>
          </p:cNvSpPr>
          <p:nvPr/>
        </p:nvSpPr>
        <p:spPr bwMode="auto">
          <a:xfrm>
            <a:off x="682625" y="4725988"/>
            <a:ext cx="475297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5000"/>
              </a:lnSpc>
              <a:spcBef>
                <a:spcPct val="0"/>
              </a:spcBef>
              <a:buClrTx/>
              <a:buFontTx/>
              <a:buNone/>
            </a:pPr>
            <a:r>
              <a:rPr lang="es-PR" altLang="en-US" sz="1800">
                <a:solidFill>
                  <a:srgbClr val="484876"/>
                </a:solidFill>
                <a:latin typeface="Trebuchet MS" panose="020B0603020202020204" pitchFamily="34" charset="0"/>
              </a:rPr>
              <a:t>Web:        </a:t>
            </a:r>
            <a:r>
              <a:rPr lang="es-PR" altLang="en-US" sz="1800" i="1">
                <a:solidFill>
                  <a:srgbClr val="484876"/>
                </a:solidFill>
                <a:latin typeface="Trebuchet MS" panose="020B0603020202020204" pitchFamily="34" charset="0"/>
              </a:rPr>
              <a:t>http://www.saludmed.com/</a:t>
            </a:r>
            <a:endParaRPr lang="es-PR" altLang="en-US" b="0" i="1">
              <a:solidFill>
                <a:srgbClr val="484876"/>
              </a:solidFill>
              <a:latin typeface="Trebuchet MS" panose="020B0603020202020204" pitchFamily="34" charset="0"/>
            </a:endParaRPr>
          </a:p>
        </p:txBody>
      </p:sp>
      <p:pic>
        <p:nvPicPr>
          <p:cNvPr id="7174" name="Picture 45" descr="IE 73D">
            <a:extLst>
              <a:ext uri="{FF2B5EF4-FFF2-40B4-BE49-F238E27FC236}">
                <a16:creationId xmlns:a16="http://schemas.microsoft.com/office/drawing/2014/main" id="{A4AFA30F-E5BC-4C2C-95F6-2761E9BC07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724400"/>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46">
            <a:extLst>
              <a:ext uri="{FF2B5EF4-FFF2-40B4-BE49-F238E27FC236}">
                <a16:creationId xmlns:a16="http://schemas.microsoft.com/office/drawing/2014/main" id="{EDE0E921-4037-419E-A0DD-F2985B91D326}"/>
              </a:ext>
            </a:extLst>
          </p:cNvPr>
          <p:cNvSpPr>
            <a:spLocks noChangeArrowheads="1"/>
          </p:cNvSpPr>
          <p:nvPr/>
        </p:nvSpPr>
        <p:spPr bwMode="auto">
          <a:xfrm>
            <a:off x="682625" y="5084763"/>
            <a:ext cx="46101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5000"/>
              </a:lnSpc>
              <a:spcBef>
                <a:spcPct val="0"/>
              </a:spcBef>
              <a:buClrTx/>
              <a:buFontTx/>
              <a:buNone/>
            </a:pPr>
            <a:r>
              <a:rPr lang="es-PR" altLang="en-US" sz="1800">
                <a:solidFill>
                  <a:srgbClr val="484876"/>
                </a:solidFill>
                <a:latin typeface="Trebuchet MS" panose="020B0603020202020204" pitchFamily="34" charset="0"/>
              </a:rPr>
              <a:t>E-Mail:</a:t>
            </a:r>
            <a:r>
              <a:rPr lang="es-PR" altLang="en-US" sz="1800" i="1">
                <a:solidFill>
                  <a:srgbClr val="484876"/>
                </a:solidFill>
                <a:latin typeface="Trebuchet MS" panose="020B0603020202020204" pitchFamily="34" charset="0"/>
              </a:rPr>
              <a:t>     elopategui@intermetro.edu</a:t>
            </a:r>
            <a:br>
              <a:rPr lang="es-PR" altLang="en-US" sz="1800" i="1">
                <a:solidFill>
                  <a:srgbClr val="484876"/>
                </a:solidFill>
                <a:latin typeface="Trebuchet MS" panose="020B0603020202020204" pitchFamily="34" charset="0"/>
              </a:rPr>
            </a:br>
            <a:r>
              <a:rPr lang="es-PR" altLang="en-US" sz="1800" i="1">
                <a:solidFill>
                  <a:srgbClr val="484876"/>
                </a:solidFill>
                <a:latin typeface="Trebuchet MS" panose="020B0603020202020204" pitchFamily="34" charset="0"/>
              </a:rPr>
              <a:t>                elopateg@gmail.com</a:t>
            </a:r>
          </a:p>
        </p:txBody>
      </p:sp>
      <p:pic>
        <p:nvPicPr>
          <p:cNvPr id="7176" name="Picture 47" descr="IE 73D">
            <a:extLst>
              <a:ext uri="{FF2B5EF4-FFF2-40B4-BE49-F238E27FC236}">
                <a16:creationId xmlns:a16="http://schemas.microsoft.com/office/drawing/2014/main" id="{A8ABEA18-7033-46BF-A165-E7325C7152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5732463"/>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Rectangle 48">
            <a:extLst>
              <a:ext uri="{FF2B5EF4-FFF2-40B4-BE49-F238E27FC236}">
                <a16:creationId xmlns:a16="http://schemas.microsoft.com/office/drawing/2014/main" id="{3B683C6D-EA7F-4C96-A346-8B2076075869}"/>
              </a:ext>
            </a:extLst>
          </p:cNvPr>
          <p:cNvSpPr>
            <a:spLocks noChangeArrowheads="1"/>
          </p:cNvSpPr>
          <p:nvPr/>
        </p:nvSpPr>
        <p:spPr bwMode="auto">
          <a:xfrm>
            <a:off x="684213" y="5732463"/>
            <a:ext cx="845978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85000"/>
              </a:lnSpc>
              <a:spcBef>
                <a:spcPct val="0"/>
              </a:spcBef>
              <a:buClrTx/>
              <a:buFontTx/>
              <a:buNone/>
            </a:pPr>
            <a:r>
              <a:rPr lang="es-PR" altLang="en-US" sz="1700">
                <a:solidFill>
                  <a:srgbClr val="484876"/>
                </a:solidFill>
                <a:latin typeface="Trebuchet MS" panose="020B0603020202020204" pitchFamily="34" charset="0"/>
              </a:rPr>
              <a:t>Curso:      </a:t>
            </a:r>
            <a:r>
              <a:rPr lang="es-PR" altLang="en-US" sz="1700" i="1">
                <a:solidFill>
                  <a:srgbClr val="484876"/>
                </a:solidFill>
                <a:latin typeface="Trebuchet MS" panose="020B0603020202020204" pitchFamily="34" charset="0"/>
              </a:rPr>
              <a:t>http://www.saludmed.com/lesiondeportes</a:t>
            </a:r>
            <a:r>
              <a:rPr lang="es-PR" altLang="en-US" sz="1700" i="1">
                <a:solidFill>
                  <a:schemeClr val="tx2"/>
                </a:solidFill>
                <a:latin typeface="Trebuchet MS" panose="020B0603020202020204" pitchFamily="34" charset="0"/>
              </a:rPr>
              <a:t>/lesiondeportes.html</a:t>
            </a:r>
          </a:p>
        </p:txBody>
      </p:sp>
      <p:pic>
        <p:nvPicPr>
          <p:cNvPr id="7178" name="Picture 58" descr="Basket_Drible_004">
            <a:extLst>
              <a:ext uri="{FF2B5EF4-FFF2-40B4-BE49-F238E27FC236}">
                <a16:creationId xmlns:a16="http://schemas.microsoft.com/office/drawing/2014/main" id="{68D96407-33C1-43F4-8C49-D90E2C903D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1196975"/>
            <a:ext cx="2592388"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59" descr="Brace-K001">
            <a:extLst>
              <a:ext uri="{FF2B5EF4-FFF2-40B4-BE49-F238E27FC236}">
                <a16:creationId xmlns:a16="http://schemas.microsoft.com/office/drawing/2014/main" id="{349147CE-8CF5-4C1F-A0D4-D630F6B933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138" y="1196975"/>
            <a:ext cx="2001837"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60" descr="Calf_I001">
            <a:extLst>
              <a:ext uri="{FF2B5EF4-FFF2-40B4-BE49-F238E27FC236}">
                <a16:creationId xmlns:a16="http://schemas.microsoft.com/office/drawing/2014/main" id="{1D4C624D-530D-4F32-A11D-B74F405C17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4163" y="1125538"/>
            <a:ext cx="3455987"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dissolve/>
    <p:sndAc>
      <p:stSnd>
        <p:snd r:embed="rId4" name="chimes.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6">
            <a:extLst>
              <a:ext uri="{FF2B5EF4-FFF2-40B4-BE49-F238E27FC236}">
                <a16:creationId xmlns:a16="http://schemas.microsoft.com/office/drawing/2014/main" id="{1A1003C9-6559-499C-9D7C-F3F4D6FF17BF}"/>
              </a:ext>
            </a:extLst>
          </p:cNvPr>
          <p:cNvSpPr txBox="1">
            <a:spLocks noChangeArrowheads="1"/>
          </p:cNvSpPr>
          <p:nvPr/>
        </p:nvSpPr>
        <p:spPr bwMode="auto">
          <a:xfrm>
            <a:off x="4787900" y="1989138"/>
            <a:ext cx="43561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n-US" b="0"/>
              <a:t>Pfeiffer, R. P., Mangus, B. C., &amp; Trowbridge, C. (2015). </a:t>
            </a:r>
            <a:r>
              <a:rPr lang="en-US" altLang="en-US" i="1"/>
              <a:t>Concepts of Athletic Training, Seventh Edition</a:t>
            </a:r>
            <a:r>
              <a:rPr lang="en-US" altLang="en-US" b="0"/>
              <a:t> (7ma. ed.). Burlington, MA: Jones &amp; Bartlett Learning. </a:t>
            </a:r>
          </a:p>
        </p:txBody>
      </p:sp>
      <p:sp>
        <p:nvSpPr>
          <p:cNvPr id="2" name="Title 1">
            <a:extLst>
              <a:ext uri="{FF2B5EF4-FFF2-40B4-BE49-F238E27FC236}">
                <a16:creationId xmlns:a16="http://schemas.microsoft.com/office/drawing/2014/main" id="{7B452851-DAE2-49C6-A5DC-1689D266C2FB}"/>
              </a:ext>
            </a:extLst>
          </p:cNvPr>
          <p:cNvSpPr>
            <a:spLocks/>
          </p:cNvSpPr>
          <p:nvPr/>
        </p:nvSpPr>
        <p:spPr bwMode="auto">
          <a:xfrm>
            <a:off x="2195513" y="476250"/>
            <a:ext cx="8636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sz="2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2015</a:t>
            </a:r>
          </a:p>
        </p:txBody>
      </p:sp>
      <p:pic>
        <p:nvPicPr>
          <p:cNvPr id="25604" name="Picture 4" descr="Core_Concepts_Athletic_Training_Pfeiffer_Mangus_2015_v2">
            <a:extLst>
              <a:ext uri="{FF2B5EF4-FFF2-40B4-BE49-F238E27FC236}">
                <a16:creationId xmlns:a16="http://schemas.microsoft.com/office/drawing/2014/main" id="{74FB3C41-2C09-4073-B45F-40458B8B23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847725"/>
            <a:ext cx="4403725"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AC9D3F01-A6A2-47BC-9720-72F8D78962D6}"/>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209923" name="Text Box 6">
            <a:extLst>
              <a:ext uri="{FF2B5EF4-FFF2-40B4-BE49-F238E27FC236}">
                <a16:creationId xmlns:a16="http://schemas.microsoft.com/office/drawing/2014/main" id="{76D08E51-8178-4938-9D60-E117B71AA5B8}"/>
              </a:ext>
            </a:extLst>
          </p:cNvPr>
          <p:cNvSpPr txBox="1">
            <a:spLocks noChangeArrowheads="1"/>
          </p:cNvSpPr>
          <p:nvPr/>
        </p:nvSpPr>
        <p:spPr bwMode="auto">
          <a:xfrm>
            <a:off x="179388" y="6237288"/>
            <a:ext cx="88566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n-US" sz="1200" i="1">
                <a:latin typeface="Times New Roman" panose="02020603050405020304" pitchFamily="18" charset="0"/>
              </a:rPr>
              <a:t>NOTA</a:t>
            </a:r>
            <a:r>
              <a:rPr lang="en-US" altLang="en-US" sz="1200">
                <a:latin typeface="Times New Roman" panose="02020603050405020304" pitchFamily="18" charset="0"/>
              </a:rPr>
              <a:t>.</a:t>
            </a:r>
            <a:r>
              <a:rPr lang="en-US" altLang="en-US" sz="1200" b="0">
                <a:latin typeface="Times New Roman" panose="02020603050405020304" pitchFamily="18" charset="0"/>
              </a:rPr>
              <a:t> Reproducido de: </a:t>
            </a:r>
            <a:r>
              <a:rPr lang="en-US" altLang="en-US" sz="1200" i="1">
                <a:latin typeface="Times New Roman" panose="02020603050405020304" pitchFamily="18" charset="0"/>
              </a:rPr>
              <a:t>Seeley's Principles of Human Anatomy &amp; Physiology</a:t>
            </a:r>
            <a:r>
              <a:rPr lang="en-US" altLang="en-US" sz="1200" b="0">
                <a:latin typeface="Times New Roman" panose="02020603050405020304" pitchFamily="18" charset="0"/>
              </a:rPr>
              <a:t>. 2da. ed.; (p. 189), por P. Tate, 2012, New York, NY: McGraw-Hill, a business unit of The McGraw-Hill Companies, Inc.. Copyright 2012 por: The McGraw-Hill Companies, Inc.</a:t>
            </a:r>
          </a:p>
          <a:p>
            <a:pPr eaLnBrk="1" hangingPunct="1">
              <a:spcBef>
                <a:spcPct val="0"/>
              </a:spcBef>
              <a:buClrTx/>
              <a:buFontTx/>
              <a:buNone/>
            </a:pPr>
            <a:endParaRPr lang="en-US" altLang="en-US" sz="1200" b="0">
              <a:latin typeface="Times New Roman" panose="02020603050405020304" pitchFamily="18" charset="0"/>
            </a:endParaRPr>
          </a:p>
        </p:txBody>
      </p:sp>
      <p:pic>
        <p:nvPicPr>
          <p:cNvPr id="209924" name="Picture 4" descr="Sparin1">
            <a:extLst>
              <a:ext uri="{FF2B5EF4-FFF2-40B4-BE49-F238E27FC236}">
                <a16:creationId xmlns:a16="http://schemas.microsoft.com/office/drawing/2014/main" id="{41A78678-F34F-4DC4-8C67-54B00BFF5B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695325"/>
            <a:ext cx="550545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DORSHAND">
            <a:extLst>
              <a:ext uri="{FF2B5EF4-FFF2-40B4-BE49-F238E27FC236}">
                <a16:creationId xmlns:a16="http://schemas.microsoft.com/office/drawing/2014/main" id="{7E0C6D0F-7E6D-44D2-81D6-6786CBE79D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8" y="549275"/>
            <a:ext cx="3832225"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FAFD66-6298-41E7-80DA-EEEBC7C14B0C}"/>
              </a:ext>
            </a:extLst>
          </p:cNvPr>
          <p:cNvSpPr>
            <a:spLocks/>
          </p:cNvSpPr>
          <p:nvPr/>
        </p:nvSpPr>
        <p:spPr bwMode="auto">
          <a:xfrm>
            <a:off x="4140200" y="1443038"/>
            <a:ext cx="46799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FASCITIS:</a:t>
            </a:r>
            <a:endPar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28602E7-CDFB-46DA-8AA3-FBC89574BB2C}"/>
              </a:ext>
            </a:extLst>
          </p:cNvPr>
          <p:cNvSpPr>
            <a:spLocks/>
          </p:cNvSpPr>
          <p:nvPr/>
        </p:nvSpPr>
        <p:spPr bwMode="auto">
          <a:xfrm>
            <a:off x="4140200" y="2133600"/>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211973" name="Text Box 5">
            <a:extLst>
              <a:ext uri="{FF2B5EF4-FFF2-40B4-BE49-F238E27FC236}">
                <a16:creationId xmlns:a16="http://schemas.microsoft.com/office/drawing/2014/main" id="{395AE511-FA60-4ED7-BA4D-938E03CB8084}"/>
              </a:ext>
            </a:extLst>
          </p:cNvPr>
          <p:cNvSpPr txBox="1">
            <a:spLocks noChangeArrowheads="1"/>
          </p:cNvSpPr>
          <p:nvPr/>
        </p:nvSpPr>
        <p:spPr bwMode="auto">
          <a:xfrm>
            <a:off x="4213225" y="2955925"/>
            <a:ext cx="4678363"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r>
              <a:rPr lang="es-ES" altLang="en-US" sz="4400">
                <a:latin typeface="Arial" panose="020B0604020202020204" pitchFamily="34" charset="0"/>
              </a:rPr>
              <a:t>Inflamación</a:t>
            </a:r>
          </a:p>
          <a:p>
            <a:pPr eaLnBrk="1" hangingPunct="1"/>
            <a:r>
              <a:rPr lang="es-ES" altLang="en-US" sz="4400">
                <a:latin typeface="Arial" panose="020B0604020202020204" pitchFamily="34" charset="0"/>
              </a:rPr>
              <a:t>del haz aponeurótico de tejido fibroso</a:t>
            </a:r>
          </a:p>
        </p:txBody>
      </p:sp>
    </p:spTree>
    <p:custDataLst>
      <p:tags r:id="rId1"/>
    </p:custDataLst>
  </p:cSld>
  <p:clrMapOvr>
    <a:masterClrMapping/>
  </p:clrMapOvr>
  <p:transition spd="slow">
    <p:pull dir="d"/>
    <p:sndAc>
      <p:stSnd>
        <p:snd r:embed="rId4" name="whoosh.wav"/>
      </p:stSnd>
    </p:sndAc>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E5A6A-CAFF-4476-B627-1C8BA267E2AA}"/>
              </a:ext>
            </a:extLst>
          </p:cNvPr>
          <p:cNvSpPr>
            <a:spLocks/>
          </p:cNvSpPr>
          <p:nvPr/>
        </p:nvSpPr>
        <p:spPr bwMode="auto">
          <a:xfrm>
            <a:off x="3630613" y="1114425"/>
            <a:ext cx="48942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ROTURA</a:t>
            </a:r>
            <a:b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FASCIAL:</a:t>
            </a:r>
            <a:endPar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EA0CB14B-633A-47B1-85E0-38DBF9312588}"/>
              </a:ext>
            </a:extLst>
          </p:cNvPr>
          <p:cNvSpPr>
            <a:spLocks/>
          </p:cNvSpPr>
          <p:nvPr/>
        </p:nvSpPr>
        <p:spPr bwMode="auto">
          <a:xfrm>
            <a:off x="3556000" y="2365375"/>
            <a:ext cx="51133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50000"/>
              </a:lnSpc>
              <a:defRPr/>
            </a:pPr>
            <a:r>
              <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214020" name="Text Box 4">
            <a:extLst>
              <a:ext uri="{FF2B5EF4-FFF2-40B4-BE49-F238E27FC236}">
                <a16:creationId xmlns:a16="http://schemas.microsoft.com/office/drawing/2014/main" id="{55E08B4E-CA56-42B7-AC7C-C7C6A4617825}"/>
              </a:ext>
            </a:extLst>
          </p:cNvPr>
          <p:cNvSpPr txBox="1">
            <a:spLocks noChangeArrowheads="1"/>
          </p:cNvSpPr>
          <p:nvPr/>
        </p:nvSpPr>
        <p:spPr bwMode="auto">
          <a:xfrm>
            <a:off x="3700463" y="3257550"/>
            <a:ext cx="4678362"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r>
              <a:rPr lang="es-ES" altLang="en-US" sz="6000">
                <a:latin typeface="Arial" panose="020B0604020202020204" pitchFamily="34" charset="0"/>
              </a:rPr>
              <a:t>Abertura de la fascia muscular</a:t>
            </a:r>
          </a:p>
        </p:txBody>
      </p:sp>
      <p:pic>
        <p:nvPicPr>
          <p:cNvPr id="214021" name="Picture 5" descr="FOOTDORM">
            <a:extLst>
              <a:ext uri="{FF2B5EF4-FFF2-40B4-BE49-F238E27FC236}">
                <a16:creationId xmlns:a16="http://schemas.microsoft.com/office/drawing/2014/main" id="{EF63A43D-DF75-409E-B5A0-CEC153D353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66750"/>
            <a:ext cx="2297112"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9184-1CB6-4508-9044-8CE8985C6CF4}"/>
              </a:ext>
            </a:extLst>
          </p:cNvPr>
          <p:cNvSpPr>
            <a:spLocks/>
          </p:cNvSpPr>
          <p:nvPr/>
        </p:nvSpPr>
        <p:spPr bwMode="auto">
          <a:xfrm>
            <a:off x="3709988" y="1387475"/>
            <a:ext cx="48942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ROTURA</a:t>
            </a:r>
            <a:b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FASCIAL:</a:t>
            </a:r>
            <a:endPar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C035D72-569A-480B-B946-0FD9BBE85FAC}"/>
              </a:ext>
            </a:extLst>
          </p:cNvPr>
          <p:cNvSpPr>
            <a:spLocks/>
          </p:cNvSpPr>
          <p:nvPr/>
        </p:nvSpPr>
        <p:spPr bwMode="auto">
          <a:xfrm>
            <a:off x="3635375" y="2638425"/>
            <a:ext cx="51133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50000"/>
              </a:lnSpc>
              <a:defRPr/>
            </a:pPr>
            <a:r>
              <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EFECTOS</a:t>
            </a:r>
          </a:p>
        </p:txBody>
      </p:sp>
      <p:pic>
        <p:nvPicPr>
          <p:cNvPr id="216068" name="Picture 4" descr="POINTERR">
            <a:extLst>
              <a:ext uri="{FF2B5EF4-FFF2-40B4-BE49-F238E27FC236}">
                <a16:creationId xmlns:a16="http://schemas.microsoft.com/office/drawing/2014/main" id="{848E50FA-2EC0-413D-A5C1-556F3F138F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975" y="5343525"/>
            <a:ext cx="3429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4005" name="Text Box 5">
            <a:extLst>
              <a:ext uri="{FF2B5EF4-FFF2-40B4-BE49-F238E27FC236}">
                <a16:creationId xmlns:a16="http://schemas.microsoft.com/office/drawing/2014/main" id="{F2C6F3D5-1378-4651-AD11-27E9E53F6D92}"/>
              </a:ext>
            </a:extLst>
          </p:cNvPr>
          <p:cNvSpPr txBox="1">
            <a:spLocks noChangeArrowheads="1"/>
          </p:cNvSpPr>
          <p:nvPr/>
        </p:nvSpPr>
        <p:spPr bwMode="auto">
          <a:xfrm>
            <a:off x="777875" y="5345113"/>
            <a:ext cx="80645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n-US" altLang="en-US" sz="2700">
                <a:effectLst>
                  <a:outerShdw blurRad="38100" dist="38100" dir="2700000" algn="tl">
                    <a:srgbClr val="C0C0C0"/>
                  </a:outerShdw>
                </a:effectLst>
                <a:latin typeface="Arial" panose="020B0604020202020204" pitchFamily="34" charset="0"/>
              </a:rPr>
              <a:t>Falta de tensión anular de todo el músculo:</a:t>
            </a:r>
          </a:p>
        </p:txBody>
      </p:sp>
      <p:sp>
        <p:nvSpPr>
          <p:cNvPr id="216070" name="Text Box 6">
            <a:extLst>
              <a:ext uri="{FF2B5EF4-FFF2-40B4-BE49-F238E27FC236}">
                <a16:creationId xmlns:a16="http://schemas.microsoft.com/office/drawing/2014/main" id="{65CDCC86-2FCD-4E55-A314-F4CC5653E851}"/>
              </a:ext>
            </a:extLst>
          </p:cNvPr>
          <p:cNvSpPr txBox="1">
            <a:spLocks noChangeArrowheads="1"/>
          </p:cNvSpPr>
          <p:nvPr/>
        </p:nvSpPr>
        <p:spPr bwMode="auto">
          <a:xfrm>
            <a:off x="757238" y="5848350"/>
            <a:ext cx="8135937"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s-ES" altLang="en-US" sz="2400" i="1">
                <a:solidFill>
                  <a:srgbClr val="000000"/>
                </a:solidFill>
              </a:rPr>
              <a:t>Esto altera</a:t>
            </a:r>
            <a:r>
              <a:rPr lang="en-US" altLang="en-US" sz="2400" i="1">
                <a:solidFill>
                  <a:srgbClr val="000000"/>
                </a:solidFill>
              </a:rPr>
              <a:t>/</a:t>
            </a:r>
            <a:r>
              <a:rPr lang="es-ES" altLang="en-US" sz="2400" i="1">
                <a:solidFill>
                  <a:srgbClr val="000000"/>
                </a:solidFill>
              </a:rPr>
              <a:t>perturba la irrigación sanguínea hacia el músculo</a:t>
            </a:r>
            <a:endParaRPr lang="es-ES" altLang="en-US" sz="2800"/>
          </a:p>
        </p:txBody>
      </p:sp>
      <p:pic>
        <p:nvPicPr>
          <p:cNvPr id="216071" name="Picture 7" descr="POINTERR">
            <a:extLst>
              <a:ext uri="{FF2B5EF4-FFF2-40B4-BE49-F238E27FC236}">
                <a16:creationId xmlns:a16="http://schemas.microsoft.com/office/drawing/2014/main" id="{67B80C40-0DFE-4700-9963-CB33B4D2DB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975" y="3975100"/>
            <a:ext cx="3429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4008" name="Text Box 8">
            <a:extLst>
              <a:ext uri="{FF2B5EF4-FFF2-40B4-BE49-F238E27FC236}">
                <a16:creationId xmlns:a16="http://schemas.microsoft.com/office/drawing/2014/main" id="{9EA22FF6-6A96-402D-97F8-EA2235E74426}"/>
              </a:ext>
            </a:extLst>
          </p:cNvPr>
          <p:cNvSpPr txBox="1">
            <a:spLocks noChangeArrowheads="1"/>
          </p:cNvSpPr>
          <p:nvPr/>
        </p:nvSpPr>
        <p:spPr bwMode="auto">
          <a:xfrm>
            <a:off x="777875" y="3976688"/>
            <a:ext cx="80645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n-US" altLang="en-US" sz="2700">
                <a:effectLst>
                  <a:outerShdw blurRad="38100" dist="38100" dir="2700000" algn="tl">
                    <a:srgbClr val="C0C0C0"/>
                  </a:outerShdw>
                </a:effectLst>
                <a:latin typeface="Arial" panose="020B0604020202020204" pitchFamily="34" charset="0"/>
              </a:rPr>
              <a:t>Hernia muscular:</a:t>
            </a:r>
          </a:p>
        </p:txBody>
      </p:sp>
      <p:sp>
        <p:nvSpPr>
          <p:cNvPr id="216073" name="Text Box 9">
            <a:extLst>
              <a:ext uri="{FF2B5EF4-FFF2-40B4-BE49-F238E27FC236}">
                <a16:creationId xmlns:a16="http://schemas.microsoft.com/office/drawing/2014/main" id="{BF963B2E-03E4-4485-9B58-21624A033898}"/>
              </a:ext>
            </a:extLst>
          </p:cNvPr>
          <p:cNvSpPr txBox="1">
            <a:spLocks noChangeArrowheads="1"/>
          </p:cNvSpPr>
          <p:nvPr/>
        </p:nvSpPr>
        <p:spPr bwMode="auto">
          <a:xfrm>
            <a:off x="757238" y="4479925"/>
            <a:ext cx="8135937"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s-ES" altLang="en-US" sz="2400" i="1">
                <a:solidFill>
                  <a:srgbClr val="000000"/>
                </a:solidFill>
              </a:rPr>
              <a:t>Al contraerse el músculo, el vientre pasa a través de la rotura de la vaina</a:t>
            </a:r>
            <a:endParaRPr lang="es-ES" altLang="en-US" sz="2800"/>
          </a:p>
        </p:txBody>
      </p:sp>
      <p:pic>
        <p:nvPicPr>
          <p:cNvPr id="216074" name="Picture 10" descr="Skeletal_Muscle_MACRO_001b">
            <a:extLst>
              <a:ext uri="{FF2B5EF4-FFF2-40B4-BE49-F238E27FC236}">
                <a16:creationId xmlns:a16="http://schemas.microsoft.com/office/drawing/2014/main" id="{5AB56AFE-F698-4170-A821-37723F5A5A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549275"/>
            <a:ext cx="1643063"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a:extLst>
              <a:ext uri="{FF2B5EF4-FFF2-40B4-BE49-F238E27FC236}">
                <a16:creationId xmlns:a16="http://schemas.microsoft.com/office/drawing/2014/main" id="{B514B334-5043-4D25-8801-3D1F15B421DE}"/>
              </a:ext>
            </a:extLst>
          </p:cNvPr>
          <p:cNvSpPr txBox="1">
            <a:spLocks noChangeArrowheads="1"/>
          </p:cNvSpPr>
          <p:nvPr/>
        </p:nvSpPr>
        <p:spPr bwMode="auto">
          <a:xfrm>
            <a:off x="4068763" y="2616200"/>
            <a:ext cx="4679950" cy="354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lnSpc>
                <a:spcPct val="90000"/>
              </a:lnSpc>
            </a:pPr>
            <a:r>
              <a:rPr lang="es-ES" altLang="en-US" sz="4200">
                <a:latin typeface="Arial" panose="020B0604020202020204" pitchFamily="34" charset="0"/>
              </a:rPr>
              <a:t>Afecciones primitivas de la cara articular  de la rótula de los deportistas jóvenes</a:t>
            </a:r>
          </a:p>
        </p:txBody>
      </p:sp>
      <p:sp>
        <p:nvSpPr>
          <p:cNvPr id="2" name="Title 1">
            <a:extLst>
              <a:ext uri="{FF2B5EF4-FFF2-40B4-BE49-F238E27FC236}">
                <a16:creationId xmlns:a16="http://schemas.microsoft.com/office/drawing/2014/main" id="{E9994501-C759-4A68-8C43-60A06C3A8586}"/>
              </a:ext>
            </a:extLst>
          </p:cNvPr>
          <p:cNvSpPr>
            <a:spLocks/>
          </p:cNvSpPr>
          <p:nvPr/>
        </p:nvSpPr>
        <p:spPr bwMode="auto">
          <a:xfrm>
            <a:off x="4067175" y="990600"/>
            <a:ext cx="49688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39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CONDROPATÍAS:</a:t>
            </a:r>
            <a:endParaRPr lang="es-PR" altLang="en-US" sz="39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D7617E95-02E8-4760-AD93-CB96A250EE77}"/>
              </a:ext>
            </a:extLst>
          </p:cNvPr>
          <p:cNvSpPr>
            <a:spLocks/>
          </p:cNvSpPr>
          <p:nvPr/>
        </p:nvSpPr>
        <p:spPr bwMode="auto">
          <a:xfrm>
            <a:off x="4067175" y="1711325"/>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9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218117" name="Picture 5" descr="SAGKNEE">
            <a:extLst>
              <a:ext uri="{FF2B5EF4-FFF2-40B4-BE49-F238E27FC236}">
                <a16:creationId xmlns:a16="http://schemas.microsoft.com/office/drawing/2014/main" id="{A395D250-6AE0-47A9-BEE1-E8E0E97DC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981075"/>
            <a:ext cx="36576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A13FB-C69A-4023-8F54-F9B7AA53B799}"/>
              </a:ext>
            </a:extLst>
          </p:cNvPr>
          <p:cNvSpPr>
            <a:spLocks/>
          </p:cNvSpPr>
          <p:nvPr/>
        </p:nvSpPr>
        <p:spPr bwMode="auto">
          <a:xfrm>
            <a:off x="3062288" y="908050"/>
            <a:ext cx="5902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CONDROPATÍAS</a:t>
            </a:r>
            <a:b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TRAUMÁTICAS:</a:t>
            </a:r>
            <a:endPar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37DF28A-2D80-463E-96DD-CB0FCF35E157}"/>
              </a:ext>
            </a:extLst>
          </p:cNvPr>
          <p:cNvSpPr>
            <a:spLocks/>
          </p:cNvSpPr>
          <p:nvPr/>
        </p:nvSpPr>
        <p:spPr bwMode="auto">
          <a:xfrm>
            <a:off x="2987675" y="2159000"/>
            <a:ext cx="56880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50000"/>
              </a:lnSpc>
              <a:defRPr/>
            </a:pPr>
            <a:r>
              <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220164" name="Text Box 4">
            <a:extLst>
              <a:ext uri="{FF2B5EF4-FFF2-40B4-BE49-F238E27FC236}">
                <a16:creationId xmlns:a16="http://schemas.microsoft.com/office/drawing/2014/main" id="{201D63C7-A1C0-49F1-B93B-9AF2662F3814}"/>
              </a:ext>
            </a:extLst>
          </p:cNvPr>
          <p:cNvSpPr txBox="1">
            <a:spLocks noChangeArrowheads="1"/>
          </p:cNvSpPr>
          <p:nvPr/>
        </p:nvSpPr>
        <p:spPr bwMode="auto">
          <a:xfrm>
            <a:off x="3132138" y="3051175"/>
            <a:ext cx="4678362"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r>
              <a:rPr lang="es-ES" altLang="en-US" sz="5400">
                <a:latin typeface="Arial" panose="020B0604020202020204" pitchFamily="34" charset="0"/>
              </a:rPr>
              <a:t>Destrucción superficial del cartílago (condrocitos)</a:t>
            </a:r>
          </a:p>
        </p:txBody>
      </p:sp>
      <p:pic>
        <p:nvPicPr>
          <p:cNvPr id="220165" name="Picture 5" descr="Knee_Bones_LAT_001a">
            <a:extLst>
              <a:ext uri="{FF2B5EF4-FFF2-40B4-BE49-F238E27FC236}">
                <a16:creationId xmlns:a16="http://schemas.microsoft.com/office/drawing/2014/main" id="{D9F85525-5B26-4940-AC96-C0982E9A4A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988" y="620713"/>
            <a:ext cx="2236787"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ext Box 2">
            <a:extLst>
              <a:ext uri="{FF2B5EF4-FFF2-40B4-BE49-F238E27FC236}">
                <a16:creationId xmlns:a16="http://schemas.microsoft.com/office/drawing/2014/main" id="{C4EB08E3-8B59-4D5E-ABB3-1CFCB3E051EF}"/>
              </a:ext>
            </a:extLst>
          </p:cNvPr>
          <p:cNvSpPr txBox="1">
            <a:spLocks noChangeArrowheads="1"/>
          </p:cNvSpPr>
          <p:nvPr/>
        </p:nvSpPr>
        <p:spPr bwMode="auto">
          <a:xfrm>
            <a:off x="3565525" y="2616200"/>
            <a:ext cx="4679950"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lnSpc>
                <a:spcPct val="90000"/>
              </a:lnSpc>
            </a:pPr>
            <a:r>
              <a:rPr lang="es-ES" altLang="en-US" sz="6200">
                <a:latin typeface="Arial" panose="020B0604020202020204" pitchFamily="34" charset="0"/>
              </a:rPr>
              <a:t>El cartílago hialino se hace rugoso</a:t>
            </a:r>
          </a:p>
        </p:txBody>
      </p:sp>
      <p:sp>
        <p:nvSpPr>
          <p:cNvPr id="2" name="Title 1">
            <a:extLst>
              <a:ext uri="{FF2B5EF4-FFF2-40B4-BE49-F238E27FC236}">
                <a16:creationId xmlns:a16="http://schemas.microsoft.com/office/drawing/2014/main" id="{59DF9B8C-B68A-4500-B4FF-8A5CF50C97D5}"/>
              </a:ext>
            </a:extLst>
          </p:cNvPr>
          <p:cNvSpPr>
            <a:spLocks/>
          </p:cNvSpPr>
          <p:nvPr/>
        </p:nvSpPr>
        <p:spPr bwMode="auto">
          <a:xfrm>
            <a:off x="3563938" y="990600"/>
            <a:ext cx="54006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39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CONDROMALACIA:</a:t>
            </a:r>
            <a:endParaRPr lang="es-PR" altLang="en-US" sz="39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EFE7B1E-314A-4BF8-A2E2-F8D99292CAEA}"/>
              </a:ext>
            </a:extLst>
          </p:cNvPr>
          <p:cNvSpPr>
            <a:spLocks/>
          </p:cNvSpPr>
          <p:nvPr/>
        </p:nvSpPr>
        <p:spPr bwMode="auto">
          <a:xfrm>
            <a:off x="3563938" y="1711325"/>
            <a:ext cx="44402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9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222213" name="Picture 5" descr="Knee_Bones_LAT-FLEXED_001a">
            <a:extLst>
              <a:ext uri="{FF2B5EF4-FFF2-40B4-BE49-F238E27FC236}">
                <a16:creationId xmlns:a16="http://schemas.microsoft.com/office/drawing/2014/main" id="{B5581BB9-2ED0-44D8-AB2D-76F9D35673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620713"/>
            <a:ext cx="2887662"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4" name="Picture 6" descr="AKNEJ">
            <a:extLst>
              <a:ext uri="{FF2B5EF4-FFF2-40B4-BE49-F238E27FC236}">
                <a16:creationId xmlns:a16="http://schemas.microsoft.com/office/drawing/2014/main" id="{85C8E710-5177-45B3-AD11-28ACFF570F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888" y="2133600"/>
            <a:ext cx="189865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73377-9CB8-4F24-9027-DEEBBDA0DB0C}"/>
              </a:ext>
            </a:extLst>
          </p:cNvPr>
          <p:cNvSpPr>
            <a:spLocks/>
          </p:cNvSpPr>
          <p:nvPr/>
        </p:nvSpPr>
        <p:spPr bwMode="auto">
          <a:xfrm>
            <a:off x="3419475" y="1390650"/>
            <a:ext cx="5545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39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OSTEOCONDRITIS:</a:t>
            </a:r>
            <a:endParaRPr lang="es-PR" altLang="en-US" sz="39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D7B35D2-6953-4846-939E-5283BD948F83}"/>
              </a:ext>
            </a:extLst>
          </p:cNvPr>
          <p:cNvSpPr>
            <a:spLocks/>
          </p:cNvSpPr>
          <p:nvPr/>
        </p:nvSpPr>
        <p:spPr bwMode="auto">
          <a:xfrm>
            <a:off x="3419475" y="2111375"/>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9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224260" name="Text Box 4">
            <a:extLst>
              <a:ext uri="{FF2B5EF4-FFF2-40B4-BE49-F238E27FC236}">
                <a16:creationId xmlns:a16="http://schemas.microsoft.com/office/drawing/2014/main" id="{7E441EC4-E586-4532-B7E8-7B72D2F5F32B}"/>
              </a:ext>
            </a:extLst>
          </p:cNvPr>
          <p:cNvSpPr txBox="1">
            <a:spLocks noChangeArrowheads="1"/>
          </p:cNvSpPr>
          <p:nvPr/>
        </p:nvSpPr>
        <p:spPr bwMode="auto">
          <a:xfrm>
            <a:off x="3492500" y="3016250"/>
            <a:ext cx="4679950"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lnSpc>
                <a:spcPct val="90000"/>
              </a:lnSpc>
            </a:pPr>
            <a:r>
              <a:rPr lang="es-ES" altLang="en-US" sz="6200">
                <a:latin typeface="Arial" panose="020B0604020202020204" pitchFamily="34" charset="0"/>
              </a:rPr>
              <a:t>Inflamación del hueso</a:t>
            </a:r>
          </a:p>
          <a:p>
            <a:pPr eaLnBrk="1" hangingPunct="1">
              <a:lnSpc>
                <a:spcPct val="90000"/>
              </a:lnSpc>
            </a:pPr>
            <a:r>
              <a:rPr lang="es-ES" altLang="en-US" sz="6200">
                <a:latin typeface="Arial" panose="020B0604020202020204" pitchFamily="34" charset="0"/>
              </a:rPr>
              <a:t>y cartílago</a:t>
            </a:r>
          </a:p>
        </p:txBody>
      </p:sp>
      <p:pic>
        <p:nvPicPr>
          <p:cNvPr id="224261" name="Picture 5" descr="Joint_001_001">
            <a:extLst>
              <a:ext uri="{FF2B5EF4-FFF2-40B4-BE49-F238E27FC236}">
                <a16:creationId xmlns:a16="http://schemas.microsoft.com/office/drawing/2014/main" id="{4BE7DA7E-CCEB-405A-AB1D-94B6494D1C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1487488"/>
            <a:ext cx="2859088"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7A46-F2F7-4448-A9FC-2D4B99A10E4D}"/>
              </a:ext>
            </a:extLst>
          </p:cNvPr>
          <p:cNvSpPr>
            <a:spLocks/>
          </p:cNvSpPr>
          <p:nvPr/>
        </p:nvSpPr>
        <p:spPr bwMode="auto">
          <a:xfrm>
            <a:off x="3351213" y="908050"/>
            <a:ext cx="56134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39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OSTEOCONDRITIS</a:t>
            </a:r>
            <a:br>
              <a:rPr lang="es-PR" altLang="en-US" sz="39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9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DISECANTE:</a:t>
            </a:r>
            <a:endParaRPr lang="es-PR" altLang="en-US" sz="39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3080E09-E5EA-492E-9843-45DDD2585278}"/>
              </a:ext>
            </a:extLst>
          </p:cNvPr>
          <p:cNvSpPr>
            <a:spLocks/>
          </p:cNvSpPr>
          <p:nvPr/>
        </p:nvSpPr>
        <p:spPr bwMode="auto">
          <a:xfrm>
            <a:off x="3276600" y="1989138"/>
            <a:ext cx="56880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50000"/>
              </a:lnSpc>
              <a:defRPr/>
            </a:pPr>
            <a:r>
              <a:rPr lang="es-PR" altLang="en-US" sz="39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226308" name="Text Box 4">
            <a:extLst>
              <a:ext uri="{FF2B5EF4-FFF2-40B4-BE49-F238E27FC236}">
                <a16:creationId xmlns:a16="http://schemas.microsoft.com/office/drawing/2014/main" id="{2425C0C1-2332-4EF1-B8FE-89DFB522337B}"/>
              </a:ext>
            </a:extLst>
          </p:cNvPr>
          <p:cNvSpPr txBox="1">
            <a:spLocks noChangeArrowheads="1"/>
          </p:cNvSpPr>
          <p:nvPr/>
        </p:nvSpPr>
        <p:spPr bwMode="auto">
          <a:xfrm>
            <a:off x="3348038" y="2903538"/>
            <a:ext cx="5616575" cy="334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lnSpc>
                <a:spcPct val="90000"/>
              </a:lnSpc>
            </a:pPr>
            <a:r>
              <a:rPr lang="es-ES" altLang="en-US" sz="3400">
                <a:latin typeface="Arial" panose="020B0604020202020204" pitchFamily="34" charset="0"/>
              </a:rPr>
              <a:t>Un condición afectando una articulación, en la cual un fragmento de cartílago y su hueso subyacente se separan/desprenden de la superficie articular</a:t>
            </a:r>
          </a:p>
        </p:txBody>
      </p:sp>
      <p:pic>
        <p:nvPicPr>
          <p:cNvPr id="226309" name="Picture 5" descr="Knee_Bones-LIG_ANT_3D_001a">
            <a:extLst>
              <a:ext uri="{FF2B5EF4-FFF2-40B4-BE49-F238E27FC236}">
                <a16:creationId xmlns:a16="http://schemas.microsoft.com/office/drawing/2014/main" id="{F7533738-FA6F-4E03-B2CB-DB2826ECC7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981075"/>
            <a:ext cx="30226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Synovial_Structure_Text_001b">
            <a:extLst>
              <a:ext uri="{FF2B5EF4-FFF2-40B4-BE49-F238E27FC236}">
                <a16:creationId xmlns:a16="http://schemas.microsoft.com/office/drawing/2014/main" id="{D3DE6F49-BD84-4B9F-A0B6-E987A6C34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646113"/>
            <a:ext cx="7272337"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Referencias_Fundamentales_Articulos_02">
            <a:extLst>
              <a:ext uri="{FF2B5EF4-FFF2-40B4-BE49-F238E27FC236}">
                <a16:creationId xmlns:a16="http://schemas.microsoft.com/office/drawing/2014/main" id="{7DF3DB99-69B9-4FC0-9EBE-2B1219A462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 y="889000"/>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Sinovial_J">
            <a:extLst>
              <a:ext uri="{FF2B5EF4-FFF2-40B4-BE49-F238E27FC236}">
                <a16:creationId xmlns:a16="http://schemas.microsoft.com/office/drawing/2014/main" id="{FFF580B8-A06A-4A45-9FEB-70385FAB04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5963" y="623888"/>
            <a:ext cx="5172075"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3" name="Rectangle 3">
            <a:extLst>
              <a:ext uri="{FF2B5EF4-FFF2-40B4-BE49-F238E27FC236}">
                <a16:creationId xmlns:a16="http://schemas.microsoft.com/office/drawing/2014/main" id="{D689E8B8-69CD-4435-ABD3-706F433232FB}"/>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230404" name="Text Box 6">
            <a:extLst>
              <a:ext uri="{FF2B5EF4-FFF2-40B4-BE49-F238E27FC236}">
                <a16:creationId xmlns:a16="http://schemas.microsoft.com/office/drawing/2014/main" id="{1A69D3E4-E867-43DA-81FF-63687A4738E6}"/>
              </a:ext>
            </a:extLst>
          </p:cNvPr>
          <p:cNvSpPr txBox="1">
            <a:spLocks noChangeArrowheads="1"/>
          </p:cNvSpPr>
          <p:nvPr/>
        </p:nvSpPr>
        <p:spPr bwMode="auto">
          <a:xfrm>
            <a:off x="179388" y="6337300"/>
            <a:ext cx="88566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n-US" sz="1200" i="1">
                <a:latin typeface="Times New Roman" panose="02020603050405020304" pitchFamily="18" charset="0"/>
              </a:rPr>
              <a:t>NOTA</a:t>
            </a:r>
            <a:r>
              <a:rPr lang="en-US" altLang="en-US" sz="1200">
                <a:latin typeface="Times New Roman" panose="02020603050405020304" pitchFamily="18" charset="0"/>
              </a:rPr>
              <a:t>.</a:t>
            </a:r>
            <a:r>
              <a:rPr lang="en-US" altLang="en-US" sz="1200" b="0">
                <a:latin typeface="Times New Roman" panose="02020603050405020304" pitchFamily="18" charset="0"/>
              </a:rPr>
              <a:t> Reproducido de: </a:t>
            </a:r>
            <a:r>
              <a:rPr lang="en-US" altLang="en-US" sz="1200" i="1">
                <a:latin typeface="Times New Roman" panose="02020603050405020304" pitchFamily="18" charset="0"/>
              </a:rPr>
              <a:t>Seeley's Principles of Human Anatomy &amp; Physiology</a:t>
            </a:r>
            <a:r>
              <a:rPr lang="en-US" altLang="en-US" sz="1200" b="0">
                <a:latin typeface="Times New Roman" panose="02020603050405020304" pitchFamily="18" charset="0"/>
              </a:rPr>
              <a:t>. 2da. ed.; (p. 181), por P. Tate, 2012, New York, NY: McGraw-Hill, a business unit of The McGraw-Hill Companies, Inc.. Copyright 2012 por: The McGraw-Hill Companies, Inc.</a:t>
            </a:r>
          </a:p>
          <a:p>
            <a:pPr eaLnBrk="1" hangingPunct="1">
              <a:spcBef>
                <a:spcPct val="0"/>
              </a:spcBef>
              <a:buClrTx/>
              <a:buFontTx/>
              <a:buNone/>
            </a:pPr>
            <a:endParaRPr lang="en-US" altLang="en-US" sz="1200" b="0">
              <a:latin typeface="Times New Roman" panose="02020603050405020304" pitchFamily="18" charset="0"/>
            </a:endParaRPr>
          </a:p>
        </p:txBody>
      </p:sp>
    </p:spTree>
    <p:custDataLst>
      <p:tags r:id="rId1"/>
    </p:custDataLst>
  </p:cSld>
  <p:clrMapOvr>
    <a:masterClrMapping/>
  </p:clrMapOvr>
  <p:transition spd="slow">
    <p:pull dir="d"/>
    <p:sndAc>
      <p:stSnd>
        <p:snd r:embed="rId4" name="whoosh.wav"/>
      </p:stSnd>
    </p:sndAc>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2194" name="Text Box 2">
            <a:extLst>
              <a:ext uri="{FF2B5EF4-FFF2-40B4-BE49-F238E27FC236}">
                <a16:creationId xmlns:a16="http://schemas.microsoft.com/office/drawing/2014/main" id="{2488DC81-1D47-4949-96E5-30FBBB448A47}"/>
              </a:ext>
            </a:extLst>
          </p:cNvPr>
          <p:cNvSpPr txBox="1">
            <a:spLocks noChangeArrowheads="1"/>
          </p:cNvSpPr>
          <p:nvPr/>
        </p:nvSpPr>
        <p:spPr bwMode="auto">
          <a:xfrm>
            <a:off x="4286250" y="2698750"/>
            <a:ext cx="4679950"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defRPr/>
            </a:pPr>
            <a:r>
              <a:rPr lang="es-ES" altLang="en-US" sz="4600">
                <a:latin typeface="Arial" panose="020B0604020202020204" pitchFamily="34" charset="0"/>
              </a:rPr>
              <a:t>Trastorno inflamatorio de la </a:t>
            </a:r>
            <a:r>
              <a:rPr lang="es-ES" altLang="en-US" sz="4600" i="1">
                <a:solidFill>
                  <a:srgbClr val="FF0000"/>
                </a:solidFill>
                <a:effectLst>
                  <a:outerShdw blurRad="38100" dist="38100" dir="2700000" algn="tl">
                    <a:srgbClr val="C0C0C0"/>
                  </a:outerShdw>
                </a:effectLst>
                <a:latin typeface="Arial" panose="020B0604020202020204" pitchFamily="34" charset="0"/>
              </a:rPr>
              <a:t>membrana sinovial</a:t>
            </a:r>
            <a:r>
              <a:rPr lang="es-ES" altLang="en-US" sz="4600">
                <a:latin typeface="Arial" panose="020B0604020202020204" pitchFamily="34" charset="0"/>
              </a:rPr>
              <a:t> de una articulación</a:t>
            </a:r>
          </a:p>
        </p:txBody>
      </p:sp>
      <p:sp>
        <p:nvSpPr>
          <p:cNvPr id="2" name="Title 1">
            <a:extLst>
              <a:ext uri="{FF2B5EF4-FFF2-40B4-BE49-F238E27FC236}">
                <a16:creationId xmlns:a16="http://schemas.microsoft.com/office/drawing/2014/main" id="{48849523-4137-4FB9-A13C-BB64C8587656}"/>
              </a:ext>
            </a:extLst>
          </p:cNvPr>
          <p:cNvSpPr>
            <a:spLocks/>
          </p:cNvSpPr>
          <p:nvPr/>
        </p:nvSpPr>
        <p:spPr bwMode="auto">
          <a:xfrm>
            <a:off x="4284663" y="1073150"/>
            <a:ext cx="374332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43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SINOVITIS:</a:t>
            </a:r>
            <a:endParaRPr lang="es-PR" altLang="en-US" sz="4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3374D4A3-3105-4C42-AFD4-8EB5627D749A}"/>
              </a:ext>
            </a:extLst>
          </p:cNvPr>
          <p:cNvSpPr>
            <a:spLocks/>
          </p:cNvSpPr>
          <p:nvPr/>
        </p:nvSpPr>
        <p:spPr bwMode="auto">
          <a:xfrm>
            <a:off x="4284663" y="1793875"/>
            <a:ext cx="42878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4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232453" name="Picture 5" descr="Synovial_Structure_003">
            <a:extLst>
              <a:ext uri="{FF2B5EF4-FFF2-40B4-BE49-F238E27FC236}">
                <a16:creationId xmlns:a16="http://schemas.microsoft.com/office/drawing/2014/main" id="{4998B05C-1B27-4622-A2F3-77D2D658D1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268413"/>
            <a:ext cx="3770312"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9DC1-3620-4F2C-878F-4672308CF0B0}"/>
              </a:ext>
            </a:extLst>
          </p:cNvPr>
          <p:cNvSpPr>
            <a:spLocks/>
          </p:cNvSpPr>
          <p:nvPr/>
        </p:nvSpPr>
        <p:spPr bwMode="auto">
          <a:xfrm>
            <a:off x="3779838" y="908050"/>
            <a:ext cx="48974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SINOVITIS:</a:t>
            </a:r>
            <a:endPar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A4674AB-64AB-4521-988B-D41D617C9C67}"/>
              </a:ext>
            </a:extLst>
          </p:cNvPr>
          <p:cNvSpPr>
            <a:spLocks/>
          </p:cNvSpPr>
          <p:nvPr/>
        </p:nvSpPr>
        <p:spPr bwMode="auto">
          <a:xfrm>
            <a:off x="3779838" y="1628775"/>
            <a:ext cx="45370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CAUSAS</a:t>
            </a:r>
          </a:p>
        </p:txBody>
      </p:sp>
      <p:pic>
        <p:nvPicPr>
          <p:cNvPr id="234500" name="Picture 4" descr="POINTERR">
            <a:extLst>
              <a:ext uri="{FF2B5EF4-FFF2-40B4-BE49-F238E27FC236}">
                <a16:creationId xmlns:a16="http://schemas.microsoft.com/office/drawing/2014/main" id="{163734BD-6792-431A-B187-CCFFD051A1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328612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501" name="Text Box 5">
            <a:extLst>
              <a:ext uri="{FF2B5EF4-FFF2-40B4-BE49-F238E27FC236}">
                <a16:creationId xmlns:a16="http://schemas.microsoft.com/office/drawing/2014/main" id="{2A5B204A-FC54-40B0-A188-A01C90F88587}"/>
              </a:ext>
            </a:extLst>
          </p:cNvPr>
          <p:cNvSpPr txBox="1">
            <a:spLocks noChangeArrowheads="1"/>
          </p:cNvSpPr>
          <p:nvPr/>
        </p:nvSpPr>
        <p:spPr bwMode="auto">
          <a:xfrm>
            <a:off x="4049713" y="3213100"/>
            <a:ext cx="47561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3900">
                <a:latin typeface="Arial" panose="020B0604020202020204" pitchFamily="34" charset="0"/>
              </a:rPr>
              <a:t>Lesión traumática:</a:t>
            </a:r>
          </a:p>
        </p:txBody>
      </p:sp>
      <p:sp>
        <p:nvSpPr>
          <p:cNvPr id="234502" name="Text Box 6">
            <a:extLst>
              <a:ext uri="{FF2B5EF4-FFF2-40B4-BE49-F238E27FC236}">
                <a16:creationId xmlns:a16="http://schemas.microsoft.com/office/drawing/2014/main" id="{DC9748F9-C165-411F-BAFC-5C08FB2A5CBD}"/>
              </a:ext>
            </a:extLst>
          </p:cNvPr>
          <p:cNvSpPr txBox="1">
            <a:spLocks noChangeArrowheads="1"/>
          </p:cNvSpPr>
          <p:nvPr/>
        </p:nvSpPr>
        <p:spPr bwMode="auto">
          <a:xfrm>
            <a:off x="4519613" y="3981450"/>
            <a:ext cx="3744912"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3800">
                <a:latin typeface="Calibri" panose="020F0502020204030204" pitchFamily="34" charset="0"/>
              </a:rPr>
              <a:t>Ejemplo:</a:t>
            </a:r>
            <a:endParaRPr lang="en-US" altLang="en-US" sz="3800">
              <a:solidFill>
                <a:srgbClr val="000000"/>
              </a:solidFill>
              <a:latin typeface="Calibri" panose="020F0502020204030204" pitchFamily="34" charset="0"/>
            </a:endParaRPr>
          </a:p>
        </p:txBody>
      </p:sp>
      <p:pic>
        <p:nvPicPr>
          <p:cNvPr id="234503" name="Picture 7" descr="Bullet_Round_Diamond_Maggenta_02">
            <a:extLst>
              <a:ext uri="{FF2B5EF4-FFF2-40B4-BE49-F238E27FC236}">
                <a16:creationId xmlns:a16="http://schemas.microsoft.com/office/drawing/2014/main" id="{905CF17D-CAC3-4763-99BD-3782400833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4325" y="4133850"/>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48" name="Text Box 8">
            <a:extLst>
              <a:ext uri="{FF2B5EF4-FFF2-40B4-BE49-F238E27FC236}">
                <a16:creationId xmlns:a16="http://schemas.microsoft.com/office/drawing/2014/main" id="{153E8471-F253-4D78-99F0-9FD15303BE2C}"/>
              </a:ext>
            </a:extLst>
          </p:cNvPr>
          <p:cNvSpPr txBox="1">
            <a:spLocks noChangeArrowheads="1"/>
          </p:cNvSpPr>
          <p:nvPr/>
        </p:nvSpPr>
        <p:spPr bwMode="auto">
          <a:xfrm>
            <a:off x="4557713" y="4652963"/>
            <a:ext cx="424815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3200" i="1">
                <a:solidFill>
                  <a:srgbClr val="000000"/>
                </a:solidFill>
                <a:latin typeface="Calibri" panose="020F0502020204030204" pitchFamily="34" charset="0"/>
              </a:rPr>
              <a:t>Esguince o un tirón intenso</a:t>
            </a:r>
            <a:endParaRPr lang="en-US" altLang="en-US" sz="3200" b="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234505" name="Picture 9" descr="Synovial_Structure_002">
            <a:extLst>
              <a:ext uri="{FF2B5EF4-FFF2-40B4-BE49-F238E27FC236}">
                <a16:creationId xmlns:a16="http://schemas.microsoft.com/office/drawing/2014/main" id="{625029FA-18BA-49D7-91CE-0E0B0F0ECD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2708275"/>
            <a:ext cx="2338387"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6" name="Picture 10" descr="Trauma_Knee_001_BElved">
            <a:extLst>
              <a:ext uri="{FF2B5EF4-FFF2-40B4-BE49-F238E27FC236}">
                <a16:creationId xmlns:a16="http://schemas.microsoft.com/office/drawing/2014/main" id="{EC42A7B7-18B7-4068-986A-AEFB8BA5D0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775" y="622300"/>
            <a:ext cx="2879725"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D28F0-05A8-4EB6-B03C-48E78088DA72}"/>
              </a:ext>
            </a:extLst>
          </p:cNvPr>
          <p:cNvSpPr>
            <a:spLocks/>
          </p:cNvSpPr>
          <p:nvPr/>
        </p:nvSpPr>
        <p:spPr bwMode="auto">
          <a:xfrm>
            <a:off x="4356100" y="1196975"/>
            <a:ext cx="47879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BURSA:</a:t>
            </a:r>
            <a:endPar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8361344-38BA-4CB6-AFA4-A4490FCF918F}"/>
              </a:ext>
            </a:extLst>
          </p:cNvPr>
          <p:cNvSpPr>
            <a:spLocks/>
          </p:cNvSpPr>
          <p:nvPr/>
        </p:nvSpPr>
        <p:spPr bwMode="auto">
          <a:xfrm>
            <a:off x="4356100" y="1841500"/>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236548" name="Text Box 4">
            <a:extLst>
              <a:ext uri="{FF2B5EF4-FFF2-40B4-BE49-F238E27FC236}">
                <a16:creationId xmlns:a16="http://schemas.microsoft.com/office/drawing/2014/main" id="{16F1EFBE-CCAC-4322-927C-131A30B980D4}"/>
              </a:ext>
            </a:extLst>
          </p:cNvPr>
          <p:cNvSpPr txBox="1">
            <a:spLocks noChangeArrowheads="1"/>
          </p:cNvSpPr>
          <p:nvPr/>
        </p:nvSpPr>
        <p:spPr bwMode="auto">
          <a:xfrm>
            <a:off x="684213" y="3068638"/>
            <a:ext cx="7920037"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lnSpc>
                <a:spcPct val="110000"/>
              </a:lnSpc>
            </a:pPr>
            <a:r>
              <a:rPr lang="es-ES" altLang="en-US" sz="3000">
                <a:latin typeface="Arial" panose="020B0604020202020204" pitchFamily="34" charset="0"/>
              </a:rPr>
              <a:t>Sacos/bolsas serosas</a:t>
            </a:r>
          </a:p>
          <a:p>
            <a:pPr algn="ctr" eaLnBrk="1" hangingPunct="1">
              <a:lnSpc>
                <a:spcPct val="110000"/>
              </a:lnSpc>
            </a:pPr>
            <a:r>
              <a:rPr lang="es-ES" altLang="en-US" sz="3000">
                <a:latin typeface="Arial" panose="020B0604020202020204" pitchFamily="34" charset="0"/>
              </a:rPr>
              <a:t> (estructuras de tejido conjuntivo)</a:t>
            </a:r>
          </a:p>
          <a:p>
            <a:pPr algn="ctr" eaLnBrk="1" hangingPunct="1">
              <a:lnSpc>
                <a:spcPct val="110000"/>
              </a:lnSpc>
            </a:pPr>
            <a:r>
              <a:rPr lang="es-ES" altLang="en-US" sz="3000">
                <a:latin typeface="Arial" panose="020B0604020202020204" pitchFamily="34" charset="0"/>
              </a:rPr>
              <a:t>llenos de líquido, generalmente localizadas donde hay tendones y</a:t>
            </a:r>
          </a:p>
          <a:p>
            <a:pPr algn="ctr" eaLnBrk="1" hangingPunct="1">
              <a:lnSpc>
                <a:spcPct val="110000"/>
              </a:lnSpc>
            </a:pPr>
            <a:r>
              <a:rPr lang="es-ES" altLang="en-US" sz="3000">
                <a:latin typeface="Arial" panose="020B0604020202020204" pitchFamily="34" charset="0"/>
              </a:rPr>
              <a:t>corren sobre protuberancias óseas</a:t>
            </a:r>
          </a:p>
          <a:p>
            <a:pPr algn="ctr" eaLnBrk="1" hangingPunct="1">
              <a:lnSpc>
                <a:spcPct val="110000"/>
              </a:lnSpc>
            </a:pPr>
            <a:r>
              <a:rPr lang="es-ES" altLang="en-US" sz="3000">
                <a:latin typeface="Arial" panose="020B0604020202020204" pitchFamily="34" charset="0"/>
              </a:rPr>
              <a:t>cerca de las articulaciones</a:t>
            </a:r>
          </a:p>
        </p:txBody>
      </p:sp>
      <p:pic>
        <p:nvPicPr>
          <p:cNvPr id="236549" name="Picture 5" descr="895023">
            <a:extLst>
              <a:ext uri="{FF2B5EF4-FFF2-40B4-BE49-F238E27FC236}">
                <a16:creationId xmlns:a16="http://schemas.microsoft.com/office/drawing/2014/main" id="{15A4F487-6A5C-46A1-AFBA-CABD9B1AC8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765175"/>
            <a:ext cx="32400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B637163E-DEC4-417F-8A9B-7B07686EC831}"/>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238595" name="Text Box 6">
            <a:extLst>
              <a:ext uri="{FF2B5EF4-FFF2-40B4-BE49-F238E27FC236}">
                <a16:creationId xmlns:a16="http://schemas.microsoft.com/office/drawing/2014/main" id="{129A5D68-A73B-4ADF-876B-65A711D9A8E1}"/>
              </a:ext>
            </a:extLst>
          </p:cNvPr>
          <p:cNvSpPr txBox="1">
            <a:spLocks noChangeArrowheads="1"/>
          </p:cNvSpPr>
          <p:nvPr/>
        </p:nvSpPr>
        <p:spPr bwMode="auto">
          <a:xfrm>
            <a:off x="179388" y="6308725"/>
            <a:ext cx="88566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n-US" altLang="en-US" sz="1200" i="1">
                <a:latin typeface="Times New Roman" panose="02020603050405020304" pitchFamily="18" charset="0"/>
              </a:rPr>
              <a:t>NOTA</a:t>
            </a:r>
            <a:r>
              <a:rPr lang="en-US" altLang="en-US" sz="1200">
                <a:latin typeface="Times New Roman" panose="02020603050405020304" pitchFamily="18" charset="0"/>
              </a:rPr>
              <a:t>.</a:t>
            </a:r>
            <a:r>
              <a:rPr lang="en-US" altLang="en-US" sz="1200" b="0">
                <a:latin typeface="Times New Roman" panose="02020603050405020304" pitchFamily="18" charset="0"/>
              </a:rPr>
              <a:t> Reproducido de: </a:t>
            </a:r>
            <a:r>
              <a:rPr lang="en-US" altLang="en-US" sz="1200" i="1">
                <a:latin typeface="Times New Roman" panose="02020603050405020304" pitchFamily="18" charset="0"/>
              </a:rPr>
              <a:t>Human Anatomy</a:t>
            </a:r>
            <a:r>
              <a:rPr lang="en-US" altLang="en-US" sz="1200" b="0">
                <a:latin typeface="Times New Roman" panose="02020603050405020304" pitchFamily="18" charset="0"/>
              </a:rPr>
              <a:t>. 7ma. ed.; (p. 232), por F. H. Martini, M. J. Timmons, &amp; R. B. Tallitsch, 2012, New York, NY: Pearson Benjamin Cummings. Copyright 2012 por: Frederic H. Martini, Inc., Michael J. Timmons, and Robert B. Tallitsch.</a:t>
            </a:r>
          </a:p>
        </p:txBody>
      </p:sp>
      <p:pic>
        <p:nvPicPr>
          <p:cNvPr id="238596" name="Picture 4" descr="Busa_k2">
            <a:extLst>
              <a:ext uri="{FF2B5EF4-FFF2-40B4-BE49-F238E27FC236}">
                <a16:creationId xmlns:a16="http://schemas.microsoft.com/office/drawing/2014/main" id="{C545BCD1-7B1D-43A3-9212-E6339B065A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268413"/>
            <a:ext cx="5400675"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7CBAC9B-58F3-40AE-93D0-0656D4288164}"/>
              </a:ext>
            </a:extLst>
          </p:cNvPr>
          <p:cNvSpPr>
            <a:spLocks/>
          </p:cNvSpPr>
          <p:nvPr/>
        </p:nvSpPr>
        <p:spPr bwMode="auto">
          <a:xfrm>
            <a:off x="5507038" y="1055688"/>
            <a:ext cx="33845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39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BURSA:</a:t>
            </a:r>
            <a:endParaRPr lang="es-PR" altLang="en-US" sz="39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CA0D777-2E8A-4C7B-B8EF-794ECC083C5C}"/>
              </a:ext>
            </a:extLst>
          </p:cNvPr>
          <p:cNvSpPr>
            <a:spLocks/>
          </p:cNvSpPr>
          <p:nvPr/>
        </p:nvSpPr>
        <p:spPr bwMode="auto">
          <a:xfrm>
            <a:off x="5507038" y="1700213"/>
            <a:ext cx="31384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9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FUNCIÓN</a:t>
            </a:r>
          </a:p>
        </p:txBody>
      </p:sp>
      <p:pic>
        <p:nvPicPr>
          <p:cNvPr id="238599" name="Picture 7" descr="POINTERR">
            <a:extLst>
              <a:ext uri="{FF2B5EF4-FFF2-40B4-BE49-F238E27FC236}">
                <a16:creationId xmlns:a16="http://schemas.microsoft.com/office/drawing/2014/main" id="{582E227C-1DD9-411E-97E7-4D101097E9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259556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27560" name="Text Box 8">
            <a:extLst>
              <a:ext uri="{FF2B5EF4-FFF2-40B4-BE49-F238E27FC236}">
                <a16:creationId xmlns:a16="http://schemas.microsoft.com/office/drawing/2014/main" id="{5016A745-1B33-451F-9E39-0C88C1B32A9F}"/>
              </a:ext>
            </a:extLst>
          </p:cNvPr>
          <p:cNvSpPr txBox="1">
            <a:spLocks noChangeArrowheads="1"/>
          </p:cNvSpPr>
          <p:nvPr/>
        </p:nvSpPr>
        <p:spPr bwMode="auto">
          <a:xfrm>
            <a:off x="6153150" y="2613025"/>
            <a:ext cx="2667000" cy="141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n-US" altLang="en-US" sz="3600">
                <a:effectLst>
                  <a:outerShdw blurRad="38100" dist="38100" dir="2700000" algn="tl">
                    <a:srgbClr val="C0C0C0"/>
                  </a:outerShdw>
                </a:effectLst>
                <a:latin typeface="Arial" panose="020B0604020202020204" pitchFamily="34" charset="0"/>
              </a:rPr>
              <a:t>Amortiguar los tendones</a:t>
            </a:r>
          </a:p>
        </p:txBody>
      </p:sp>
      <p:pic>
        <p:nvPicPr>
          <p:cNvPr id="238601" name="Picture 9" descr="POINTERR">
            <a:extLst>
              <a:ext uri="{FF2B5EF4-FFF2-40B4-BE49-F238E27FC236}">
                <a16:creationId xmlns:a16="http://schemas.microsoft.com/office/drawing/2014/main" id="{F8C36EC7-769C-4002-8534-78B5F2CDDF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412115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27562" name="Text Box 10">
            <a:extLst>
              <a:ext uri="{FF2B5EF4-FFF2-40B4-BE49-F238E27FC236}">
                <a16:creationId xmlns:a16="http://schemas.microsoft.com/office/drawing/2014/main" id="{4CD7EEFB-851F-44D8-B446-E46F6C41B985}"/>
              </a:ext>
            </a:extLst>
          </p:cNvPr>
          <p:cNvSpPr txBox="1">
            <a:spLocks noChangeArrowheads="1"/>
          </p:cNvSpPr>
          <p:nvPr/>
        </p:nvSpPr>
        <p:spPr bwMode="auto">
          <a:xfrm>
            <a:off x="6153150" y="4149725"/>
            <a:ext cx="2882900" cy="141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n-US" altLang="en-US" sz="3600">
                <a:effectLst>
                  <a:outerShdw blurRad="38100" dist="38100" dir="2700000" algn="tl">
                    <a:srgbClr val="C0C0C0"/>
                  </a:outerShdw>
                </a:effectLst>
                <a:latin typeface="Arial" panose="020B0604020202020204" pitchFamily="34" charset="0"/>
              </a:rPr>
              <a:t>Prevenir irritación y daño</a:t>
            </a:r>
          </a:p>
        </p:txBody>
      </p:sp>
    </p:spTree>
    <p:custDataLst>
      <p:tags r:id="rId1"/>
    </p:custDataLst>
  </p:cSld>
  <p:clrMapOvr>
    <a:masterClrMapping/>
  </p:clrMapOvr>
  <p:transition spd="slow">
    <p:pull dir="d"/>
    <p:sndAc>
      <p:stSnd>
        <p:snd r:embed="rId4" name="whoosh.wav"/>
      </p:stSnd>
    </p:sndAc>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Shoulder_Bursa_001b">
            <a:extLst>
              <a:ext uri="{FF2B5EF4-FFF2-40B4-BE49-F238E27FC236}">
                <a16:creationId xmlns:a16="http://schemas.microsoft.com/office/drawing/2014/main" id="{FD0CA8AC-DB3A-4F8E-A4C5-AA09B1634A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6175" y="765175"/>
            <a:ext cx="6738938"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Rectangle 3">
            <a:extLst>
              <a:ext uri="{FF2B5EF4-FFF2-40B4-BE49-F238E27FC236}">
                <a16:creationId xmlns:a16="http://schemas.microsoft.com/office/drawing/2014/main" id="{A75729BA-907D-43CF-B3CA-62CC8140CE52}"/>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240644" name="Text Box 6">
            <a:extLst>
              <a:ext uri="{FF2B5EF4-FFF2-40B4-BE49-F238E27FC236}">
                <a16:creationId xmlns:a16="http://schemas.microsoft.com/office/drawing/2014/main" id="{DE26D5BD-0689-45DE-8FCC-CB740FAF9B2B}"/>
              </a:ext>
            </a:extLst>
          </p:cNvPr>
          <p:cNvSpPr txBox="1">
            <a:spLocks noChangeArrowheads="1"/>
          </p:cNvSpPr>
          <p:nvPr/>
        </p:nvSpPr>
        <p:spPr bwMode="auto">
          <a:xfrm>
            <a:off x="179388" y="6308725"/>
            <a:ext cx="88566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n-US" altLang="en-US" sz="1200" i="1">
                <a:latin typeface="Times New Roman" panose="02020603050405020304" pitchFamily="18" charset="0"/>
              </a:rPr>
              <a:t>NOTA</a:t>
            </a:r>
            <a:r>
              <a:rPr lang="en-US" altLang="en-US" sz="1200">
                <a:latin typeface="Times New Roman" panose="02020603050405020304" pitchFamily="18" charset="0"/>
              </a:rPr>
              <a:t>.</a:t>
            </a:r>
            <a:r>
              <a:rPr lang="en-US" altLang="en-US" sz="1200" b="0">
                <a:latin typeface="Times New Roman" panose="02020603050405020304" pitchFamily="18" charset="0"/>
              </a:rPr>
              <a:t> Reproducido de: </a:t>
            </a:r>
            <a:r>
              <a:rPr lang="en-US" altLang="en-US" sz="1200" i="1">
                <a:latin typeface="Times New Roman" panose="02020603050405020304" pitchFamily="18" charset="0"/>
              </a:rPr>
              <a:t>Human Anatomy</a:t>
            </a:r>
            <a:r>
              <a:rPr lang="en-US" altLang="en-US" sz="1200" b="0">
                <a:latin typeface="Times New Roman" panose="02020603050405020304" pitchFamily="18" charset="0"/>
              </a:rPr>
              <a:t>. 7ma. ed.; (p. 224), por F. H. Martini, M. J. Timmons, &amp; R. B. Tallitsch, 2012, New York, NY: Pearson Benjamin Cummings. Copyright 2012 por: Frederic H. Martini, Inc., Michael J. Timmons, and Robert B. Tallitsch.</a:t>
            </a:r>
          </a:p>
        </p:txBody>
      </p:sp>
    </p:spTree>
    <p:custDataLst>
      <p:tags r:id="rId1"/>
    </p:custDataLst>
  </p:cSld>
  <p:clrMapOvr>
    <a:masterClrMapping/>
  </p:clrMapOvr>
  <p:transition spd="slow">
    <p:pull dir="d"/>
    <p:sndAc>
      <p:stSnd>
        <p:snd r:embed="rId4" name="whoosh.wav"/>
      </p:stSnd>
    </p:sndAc>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4ECEDEFF-28DE-432F-8CD6-1A49A6487DC2}"/>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242691" name="Text Box 6">
            <a:extLst>
              <a:ext uri="{FF2B5EF4-FFF2-40B4-BE49-F238E27FC236}">
                <a16:creationId xmlns:a16="http://schemas.microsoft.com/office/drawing/2014/main" id="{ECDF3443-C8C3-4404-B4C3-BE71EEB85DD4}"/>
              </a:ext>
            </a:extLst>
          </p:cNvPr>
          <p:cNvSpPr txBox="1">
            <a:spLocks noChangeArrowheads="1"/>
          </p:cNvSpPr>
          <p:nvPr/>
        </p:nvSpPr>
        <p:spPr bwMode="auto">
          <a:xfrm>
            <a:off x="179388" y="6308725"/>
            <a:ext cx="88566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n-US" altLang="en-US" sz="1200" i="1">
                <a:latin typeface="Times New Roman" panose="02020603050405020304" pitchFamily="18" charset="0"/>
              </a:rPr>
              <a:t>NOTA</a:t>
            </a:r>
            <a:r>
              <a:rPr lang="en-US" altLang="en-US" sz="1200">
                <a:latin typeface="Times New Roman" panose="02020603050405020304" pitchFamily="18" charset="0"/>
              </a:rPr>
              <a:t>.</a:t>
            </a:r>
            <a:r>
              <a:rPr lang="en-US" altLang="en-US" sz="1200" b="0">
                <a:latin typeface="Times New Roman" panose="02020603050405020304" pitchFamily="18" charset="0"/>
              </a:rPr>
              <a:t> Reproducido de: </a:t>
            </a:r>
            <a:r>
              <a:rPr lang="en-US" altLang="en-US" sz="1200" i="1">
                <a:latin typeface="Times New Roman" panose="02020603050405020304" pitchFamily="18" charset="0"/>
              </a:rPr>
              <a:t>Human Anatomy</a:t>
            </a:r>
            <a:r>
              <a:rPr lang="en-US" altLang="en-US" sz="1200" b="0">
                <a:latin typeface="Times New Roman" panose="02020603050405020304" pitchFamily="18" charset="0"/>
              </a:rPr>
              <a:t>. 6ta. ed.; (p. 228), por E. N. Marieb, P. B. Wilhem, &amp; J. Mallatt, 2012, Philadelphia: Pearson Benjamin Cummings. Copyright 2012 por: Pearson Education, Inc., publishing as Pearson Benjamin Cummings.</a:t>
            </a:r>
          </a:p>
        </p:txBody>
      </p:sp>
      <p:pic>
        <p:nvPicPr>
          <p:cNvPr id="242692" name="Picture 4" descr="Knee_Bursa">
            <a:extLst>
              <a:ext uri="{FF2B5EF4-FFF2-40B4-BE49-F238E27FC236}">
                <a16:creationId xmlns:a16="http://schemas.microsoft.com/office/drawing/2014/main" id="{1BF3FAF5-EECB-4EA3-BB10-4E6DCC2B6F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6350" y="833438"/>
            <a:ext cx="659130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7000763E-C689-48E1-A951-25A5B5A6DA99}"/>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244739" name="Text Box 6">
            <a:extLst>
              <a:ext uri="{FF2B5EF4-FFF2-40B4-BE49-F238E27FC236}">
                <a16:creationId xmlns:a16="http://schemas.microsoft.com/office/drawing/2014/main" id="{23FD1BD6-4930-4003-B2AC-F75E562B2B98}"/>
              </a:ext>
            </a:extLst>
          </p:cNvPr>
          <p:cNvSpPr txBox="1">
            <a:spLocks noChangeArrowheads="1"/>
          </p:cNvSpPr>
          <p:nvPr/>
        </p:nvSpPr>
        <p:spPr bwMode="auto">
          <a:xfrm>
            <a:off x="179388" y="6092825"/>
            <a:ext cx="88566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n-US" sz="1200" i="1">
                <a:latin typeface="Times New Roman" panose="02020603050405020304" pitchFamily="18" charset="0"/>
              </a:rPr>
              <a:t>NOTA</a:t>
            </a:r>
            <a:r>
              <a:rPr lang="en-US" altLang="en-US" sz="1200">
                <a:latin typeface="Times New Roman" panose="02020603050405020304" pitchFamily="18" charset="0"/>
              </a:rPr>
              <a:t>.</a:t>
            </a:r>
            <a:r>
              <a:rPr lang="en-US" altLang="en-US" sz="1200" b="0">
                <a:latin typeface="Times New Roman" panose="02020603050405020304" pitchFamily="18" charset="0"/>
              </a:rPr>
              <a:t> Reproducido de: </a:t>
            </a:r>
            <a:r>
              <a:rPr lang="en-US" altLang="en-US" sz="1200" i="1">
                <a:latin typeface="Times New Roman" panose="02020603050405020304" pitchFamily="18" charset="0"/>
              </a:rPr>
              <a:t>Principles of Human Anatomy</a:t>
            </a:r>
            <a:r>
              <a:rPr lang="en-US" altLang="en-US" sz="1200" b="0">
                <a:latin typeface="Times New Roman" panose="02020603050405020304" pitchFamily="18" charset="0"/>
              </a:rPr>
              <a:t>. 12ma. ed.; (p. 287), por G. J. Tortora, &amp; M. T. Nielsen, 2012, Hoboken, NJ: John Wiley &amp; Sons, Inc.. Copyright 2012 por: Gerard J. Tortora, Mark T. Nielsen and Biological Sciences Textbooks, Inc., y John Wiley and</a:t>
            </a:r>
          </a:p>
          <a:p>
            <a:pPr eaLnBrk="1" hangingPunct="1">
              <a:spcBef>
                <a:spcPct val="0"/>
              </a:spcBef>
              <a:buClrTx/>
              <a:buFontTx/>
              <a:buNone/>
            </a:pPr>
            <a:r>
              <a:rPr lang="en-US" altLang="en-US" sz="1200" b="0">
                <a:latin typeface="Times New Roman" panose="02020603050405020304" pitchFamily="18" charset="0"/>
              </a:rPr>
              <a:t>Sons, Inc.</a:t>
            </a:r>
          </a:p>
        </p:txBody>
      </p:sp>
      <p:pic>
        <p:nvPicPr>
          <p:cNvPr id="244740" name="Picture 4" descr="Elbow_Bursa">
            <a:extLst>
              <a:ext uri="{FF2B5EF4-FFF2-40B4-BE49-F238E27FC236}">
                <a16:creationId xmlns:a16="http://schemas.microsoft.com/office/drawing/2014/main" id="{9CED7D61-32E3-4399-8B0A-7ACBB1080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13" y="1525588"/>
            <a:ext cx="8504237"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70FE2F1D-353D-402D-A33D-6E9E019BAD3A}"/>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246787" name="Text Box 6">
            <a:extLst>
              <a:ext uri="{FF2B5EF4-FFF2-40B4-BE49-F238E27FC236}">
                <a16:creationId xmlns:a16="http://schemas.microsoft.com/office/drawing/2014/main" id="{DB279C95-A2C8-4C5F-BF66-FEC19449E8A1}"/>
              </a:ext>
            </a:extLst>
          </p:cNvPr>
          <p:cNvSpPr txBox="1">
            <a:spLocks noChangeArrowheads="1"/>
          </p:cNvSpPr>
          <p:nvPr/>
        </p:nvSpPr>
        <p:spPr bwMode="auto">
          <a:xfrm>
            <a:off x="179388" y="6308725"/>
            <a:ext cx="88566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n-US" altLang="en-US" sz="1200" i="1">
                <a:latin typeface="Times New Roman" panose="02020603050405020304" pitchFamily="18" charset="0"/>
              </a:rPr>
              <a:t>NOTA</a:t>
            </a:r>
            <a:r>
              <a:rPr lang="en-US" altLang="en-US" sz="1200">
                <a:latin typeface="Times New Roman" panose="02020603050405020304" pitchFamily="18" charset="0"/>
              </a:rPr>
              <a:t>.</a:t>
            </a:r>
            <a:r>
              <a:rPr lang="en-US" altLang="en-US" sz="1200" b="0">
                <a:latin typeface="Times New Roman" panose="02020603050405020304" pitchFamily="18" charset="0"/>
              </a:rPr>
              <a:t> Reproducido de: </a:t>
            </a:r>
            <a:r>
              <a:rPr lang="en-US" altLang="en-US" sz="1200" i="1">
                <a:latin typeface="Times New Roman" panose="02020603050405020304" pitchFamily="18" charset="0"/>
              </a:rPr>
              <a:t>Human Anatomy</a:t>
            </a:r>
            <a:r>
              <a:rPr lang="en-US" altLang="en-US" sz="1200" b="0">
                <a:latin typeface="Times New Roman" panose="02020603050405020304" pitchFamily="18" charset="0"/>
              </a:rPr>
              <a:t>. 6ta. ed.; (p. 225), por E. N. Marieb, P. B. Wilhem, &amp; J. Mallatt, 2012, Philadelphia: Pearson Benjamin Cummings. Copyright 2012 por: Pearson Education, Inc., publishing as Pearson Benjamin Cummings.</a:t>
            </a:r>
          </a:p>
        </p:txBody>
      </p:sp>
      <p:pic>
        <p:nvPicPr>
          <p:cNvPr id="246788" name="Picture 4" descr="Elbow_b">
            <a:extLst>
              <a:ext uri="{FF2B5EF4-FFF2-40B4-BE49-F238E27FC236}">
                <a16:creationId xmlns:a16="http://schemas.microsoft.com/office/drawing/2014/main" id="{0B4AB583-2D2F-4833-A1BB-AC4D56BDB0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655638"/>
            <a:ext cx="7343775"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DF408-6EA4-4AFD-8A51-B46C2EB87E10}"/>
              </a:ext>
            </a:extLst>
          </p:cNvPr>
          <p:cNvSpPr>
            <a:spLocks/>
          </p:cNvSpPr>
          <p:nvPr/>
        </p:nvSpPr>
        <p:spPr bwMode="auto">
          <a:xfrm>
            <a:off x="3857625" y="908050"/>
            <a:ext cx="47879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BURSITIS:</a:t>
            </a:r>
            <a:endPar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04605CD-2650-4963-AB80-64B54091E786}"/>
              </a:ext>
            </a:extLst>
          </p:cNvPr>
          <p:cNvSpPr>
            <a:spLocks/>
          </p:cNvSpPr>
          <p:nvPr/>
        </p:nvSpPr>
        <p:spPr bwMode="auto">
          <a:xfrm>
            <a:off x="3857625" y="1552575"/>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248836" name="Text Box 4">
            <a:extLst>
              <a:ext uri="{FF2B5EF4-FFF2-40B4-BE49-F238E27FC236}">
                <a16:creationId xmlns:a16="http://schemas.microsoft.com/office/drawing/2014/main" id="{6E726F00-F03E-49CC-94D7-BEC3735A9271}"/>
              </a:ext>
            </a:extLst>
          </p:cNvPr>
          <p:cNvSpPr txBox="1">
            <a:spLocks noChangeArrowheads="1"/>
          </p:cNvSpPr>
          <p:nvPr/>
        </p:nvSpPr>
        <p:spPr bwMode="auto">
          <a:xfrm>
            <a:off x="3894138" y="2727325"/>
            <a:ext cx="4679950"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lnSpc>
                <a:spcPct val="90000"/>
              </a:lnSpc>
            </a:pPr>
            <a:r>
              <a:rPr lang="es-ES" altLang="en-US" sz="6200">
                <a:latin typeface="Arial" panose="020B0604020202020204" pitchFamily="34" charset="0"/>
              </a:rPr>
              <a:t>Inflamación de la bursa o saco bursa</a:t>
            </a:r>
          </a:p>
        </p:txBody>
      </p:sp>
      <p:pic>
        <p:nvPicPr>
          <p:cNvPr id="248837" name="Picture 5" descr="b-h2">
            <a:extLst>
              <a:ext uri="{FF2B5EF4-FFF2-40B4-BE49-F238E27FC236}">
                <a16:creationId xmlns:a16="http://schemas.microsoft.com/office/drawing/2014/main" id="{C1DA7F38-151B-42DE-9215-E784264CE6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549275"/>
            <a:ext cx="2847975" cy="565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8" name="Rectangle 6">
            <a:extLst>
              <a:ext uri="{FF2B5EF4-FFF2-40B4-BE49-F238E27FC236}">
                <a16:creationId xmlns:a16="http://schemas.microsoft.com/office/drawing/2014/main" id="{20073359-71D4-4737-8702-86D6B69E711B}"/>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248839" name="Text Box 6">
            <a:extLst>
              <a:ext uri="{FF2B5EF4-FFF2-40B4-BE49-F238E27FC236}">
                <a16:creationId xmlns:a16="http://schemas.microsoft.com/office/drawing/2014/main" id="{F272BA9E-F68B-49E8-9F74-74A5C6405901}"/>
              </a:ext>
            </a:extLst>
          </p:cNvPr>
          <p:cNvSpPr txBox="1">
            <a:spLocks noChangeArrowheads="1"/>
          </p:cNvSpPr>
          <p:nvPr/>
        </p:nvSpPr>
        <p:spPr bwMode="auto">
          <a:xfrm>
            <a:off x="179388" y="6237288"/>
            <a:ext cx="88566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n-US" sz="1200" i="1">
                <a:latin typeface="Times New Roman" panose="02020603050405020304" pitchFamily="18" charset="0"/>
              </a:rPr>
              <a:t>NOTA</a:t>
            </a:r>
            <a:r>
              <a:rPr lang="en-US" altLang="en-US" sz="1200">
                <a:latin typeface="Times New Roman" panose="02020603050405020304" pitchFamily="18" charset="0"/>
              </a:rPr>
              <a:t>.</a:t>
            </a:r>
            <a:r>
              <a:rPr lang="en-US" altLang="en-US" sz="1200" b="0">
                <a:latin typeface="Times New Roman" panose="02020603050405020304" pitchFamily="18" charset="0"/>
              </a:rPr>
              <a:t> Reproducido de: </a:t>
            </a:r>
            <a:r>
              <a:rPr lang="en-US" altLang="en-US" sz="1200" i="1">
                <a:latin typeface="Times New Roman" panose="02020603050405020304" pitchFamily="18" charset="0"/>
              </a:rPr>
              <a:t>Principles of Human Anatomy</a:t>
            </a:r>
            <a:r>
              <a:rPr lang="en-US" altLang="en-US" sz="1200" b="0">
                <a:latin typeface="Times New Roman" panose="02020603050405020304" pitchFamily="18" charset="0"/>
              </a:rPr>
              <a:t>. 12ma. ed.; (p. 284), por G. J. Tortora, &amp; M. T. Nielsen, 2012, Hoboken, NJ: John Wiley &amp; Sons, Inc.. Copyright 2012 por: Gerard J. Tortora, Mark T. Nielsen and Biological Sciences Textbooks, Inc., y John Wiley and</a:t>
            </a:r>
          </a:p>
          <a:p>
            <a:pPr eaLnBrk="1" hangingPunct="1">
              <a:spcBef>
                <a:spcPct val="0"/>
              </a:spcBef>
              <a:buClrTx/>
              <a:buFontTx/>
              <a:buNone/>
            </a:pPr>
            <a:r>
              <a:rPr lang="en-US" altLang="en-US" sz="1200" b="0">
                <a:latin typeface="Times New Roman" panose="02020603050405020304" pitchFamily="18" charset="0"/>
              </a:rPr>
              <a:t>Sons, Inc.</a:t>
            </a:r>
          </a:p>
        </p:txBody>
      </p:sp>
    </p:spTree>
    <p:custDataLst>
      <p:tags r:id="rId1"/>
    </p:custDataLst>
  </p:cSld>
  <p:clrMapOvr>
    <a:masterClrMapping/>
  </p:clrMapOvr>
  <p:transition spd="slow">
    <p:pull dir="d"/>
    <p:sndAc>
      <p:stSnd>
        <p:snd r:embed="rId4" name="whoosh.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6">
            <a:extLst>
              <a:ext uri="{FF2B5EF4-FFF2-40B4-BE49-F238E27FC236}">
                <a16:creationId xmlns:a16="http://schemas.microsoft.com/office/drawing/2014/main" id="{A0060A47-9028-49A5-B7C5-25923B574795}"/>
              </a:ext>
            </a:extLst>
          </p:cNvPr>
          <p:cNvSpPr txBox="1">
            <a:spLocks noChangeArrowheads="1"/>
          </p:cNvSpPr>
          <p:nvPr/>
        </p:nvSpPr>
        <p:spPr bwMode="auto">
          <a:xfrm>
            <a:off x="179388" y="5734050"/>
            <a:ext cx="871378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n-US" sz="1400" b="0">
                <a:latin typeface="Times New Roman" panose="02020603050405020304" pitchFamily="18" charset="0"/>
                <a:cs typeface="Times New Roman" panose="02020603050405020304" pitchFamily="18" charset="0"/>
              </a:rPr>
              <a:t>Brown, M. (2015). Sports Injury Prevention. </a:t>
            </a:r>
            <a:r>
              <a:rPr lang="en-US" altLang="en-US" sz="1400" i="1">
                <a:latin typeface="Times New Roman" panose="02020603050405020304" pitchFamily="18" charset="0"/>
                <a:cs typeface="Times New Roman" panose="02020603050405020304" pitchFamily="18" charset="0"/>
              </a:rPr>
              <a:t>Modern Athlete &amp; Coach, 53</a:t>
            </a:r>
            <a:r>
              <a:rPr lang="en-US" altLang="en-US" sz="1400" b="0">
                <a:latin typeface="Times New Roman" panose="02020603050405020304" pitchFamily="18" charset="0"/>
                <a:cs typeface="Times New Roman" panose="02020603050405020304" pitchFamily="18" charset="0"/>
              </a:rPr>
              <a:t>(2), 41-43. Recuperado de la base de datos de EBSCOhost (SPORTDiscus with Full Text).</a:t>
            </a:r>
          </a:p>
        </p:txBody>
      </p:sp>
      <p:pic>
        <p:nvPicPr>
          <p:cNvPr id="29699" name="Picture 3" descr="2">
            <a:extLst>
              <a:ext uri="{FF2B5EF4-FFF2-40B4-BE49-F238E27FC236}">
                <a16:creationId xmlns:a16="http://schemas.microsoft.com/office/drawing/2014/main" id="{74E25356-45AF-480B-B82B-71009213CA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117600"/>
            <a:ext cx="855345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05C7C-9BE2-44F8-9872-C2DB2654C530}"/>
              </a:ext>
            </a:extLst>
          </p:cNvPr>
          <p:cNvSpPr>
            <a:spLocks/>
          </p:cNvSpPr>
          <p:nvPr/>
        </p:nvSpPr>
        <p:spPr bwMode="auto">
          <a:xfrm>
            <a:off x="3779838" y="1571625"/>
            <a:ext cx="47879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BURSITIS:</a:t>
            </a:r>
            <a:endPar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F68584E-63FC-4A70-877D-25092E6E8FD2}"/>
              </a:ext>
            </a:extLst>
          </p:cNvPr>
          <p:cNvSpPr>
            <a:spLocks/>
          </p:cNvSpPr>
          <p:nvPr/>
        </p:nvSpPr>
        <p:spPr bwMode="auto">
          <a:xfrm>
            <a:off x="3779838" y="2219325"/>
            <a:ext cx="51847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3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MANIFESTACIONES CLÍNICAS</a:t>
            </a:r>
          </a:p>
        </p:txBody>
      </p:sp>
      <p:pic>
        <p:nvPicPr>
          <p:cNvPr id="250884" name="Picture 4" descr="POINTERR">
            <a:extLst>
              <a:ext uri="{FF2B5EF4-FFF2-40B4-BE49-F238E27FC236}">
                <a16:creationId xmlns:a16="http://schemas.microsoft.com/office/drawing/2014/main" id="{C6531AEB-18EA-4779-A099-0D5640286F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38306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38821" name="Text Box 5">
            <a:extLst>
              <a:ext uri="{FF2B5EF4-FFF2-40B4-BE49-F238E27FC236}">
                <a16:creationId xmlns:a16="http://schemas.microsoft.com/office/drawing/2014/main" id="{4CC5CABC-57CB-46FC-99E5-8FC601688A23}"/>
              </a:ext>
            </a:extLst>
          </p:cNvPr>
          <p:cNvSpPr txBox="1">
            <a:spLocks noChangeArrowheads="1"/>
          </p:cNvSpPr>
          <p:nvPr/>
        </p:nvSpPr>
        <p:spPr bwMode="auto">
          <a:xfrm>
            <a:off x="4425950" y="3848100"/>
            <a:ext cx="2667000"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n-US" altLang="en-US" sz="3600">
                <a:effectLst>
                  <a:outerShdw blurRad="38100" dist="38100" dir="2700000" algn="tl">
                    <a:srgbClr val="C0C0C0"/>
                  </a:outerShdw>
                </a:effectLst>
                <a:latin typeface="Arial" panose="020B0604020202020204" pitchFamily="34" charset="0"/>
              </a:rPr>
              <a:t>Dolor</a:t>
            </a:r>
          </a:p>
        </p:txBody>
      </p:sp>
      <p:pic>
        <p:nvPicPr>
          <p:cNvPr id="250886" name="Picture 6" descr="POINTERR">
            <a:extLst>
              <a:ext uri="{FF2B5EF4-FFF2-40B4-BE49-F238E27FC236}">
                <a16:creationId xmlns:a16="http://schemas.microsoft.com/office/drawing/2014/main" id="{E7BBB6E9-E27D-4BB6-8869-AB349C6E07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46688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38823" name="Text Box 7">
            <a:extLst>
              <a:ext uri="{FF2B5EF4-FFF2-40B4-BE49-F238E27FC236}">
                <a16:creationId xmlns:a16="http://schemas.microsoft.com/office/drawing/2014/main" id="{F6C9DD55-2076-4E58-806F-57714C743D1F}"/>
              </a:ext>
            </a:extLst>
          </p:cNvPr>
          <p:cNvSpPr txBox="1">
            <a:spLocks noChangeArrowheads="1"/>
          </p:cNvSpPr>
          <p:nvPr/>
        </p:nvSpPr>
        <p:spPr bwMode="auto">
          <a:xfrm>
            <a:off x="4425950" y="4697413"/>
            <a:ext cx="3386138" cy="53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n-US" altLang="en-US" sz="3600">
                <a:effectLst>
                  <a:outerShdw blurRad="38100" dist="38100" dir="2700000" algn="tl">
                    <a:srgbClr val="C0C0C0"/>
                  </a:outerShdw>
                </a:effectLst>
                <a:latin typeface="Arial" panose="020B0604020202020204" pitchFamily="34" charset="0"/>
              </a:rPr>
              <a:t>Tumefacción</a:t>
            </a:r>
          </a:p>
        </p:txBody>
      </p:sp>
      <p:sp>
        <p:nvSpPr>
          <p:cNvPr id="250888" name="Rectangle 8">
            <a:extLst>
              <a:ext uri="{FF2B5EF4-FFF2-40B4-BE49-F238E27FC236}">
                <a16:creationId xmlns:a16="http://schemas.microsoft.com/office/drawing/2014/main" id="{EA925607-2FAF-49D3-BC4F-7970BD12D148}"/>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250889" name="Text Box 6">
            <a:extLst>
              <a:ext uri="{FF2B5EF4-FFF2-40B4-BE49-F238E27FC236}">
                <a16:creationId xmlns:a16="http://schemas.microsoft.com/office/drawing/2014/main" id="{9C6F75A9-09CF-4C4F-A98C-8D747D3064F5}"/>
              </a:ext>
            </a:extLst>
          </p:cNvPr>
          <p:cNvSpPr txBox="1">
            <a:spLocks noChangeArrowheads="1"/>
          </p:cNvSpPr>
          <p:nvPr/>
        </p:nvSpPr>
        <p:spPr bwMode="auto">
          <a:xfrm>
            <a:off x="179388" y="6308725"/>
            <a:ext cx="88566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n-US" altLang="en-US" sz="1200" i="1">
                <a:latin typeface="Times New Roman" panose="02020603050405020304" pitchFamily="18" charset="0"/>
              </a:rPr>
              <a:t>NOTA</a:t>
            </a:r>
            <a:r>
              <a:rPr lang="en-US" altLang="en-US" sz="1200">
                <a:latin typeface="Times New Roman" panose="02020603050405020304" pitchFamily="18" charset="0"/>
              </a:rPr>
              <a:t>.</a:t>
            </a:r>
            <a:r>
              <a:rPr lang="en-US" altLang="en-US" sz="1200" b="0">
                <a:latin typeface="Times New Roman" panose="02020603050405020304" pitchFamily="18" charset="0"/>
              </a:rPr>
              <a:t> Reproducido de: </a:t>
            </a:r>
            <a:r>
              <a:rPr lang="en-US" altLang="en-US" sz="1200" i="1">
                <a:latin typeface="Times New Roman" panose="02020603050405020304" pitchFamily="18" charset="0"/>
              </a:rPr>
              <a:t>Human Anatomy</a:t>
            </a:r>
            <a:r>
              <a:rPr lang="en-US" altLang="en-US" sz="1200" b="0">
                <a:latin typeface="Times New Roman" panose="02020603050405020304" pitchFamily="18" charset="0"/>
              </a:rPr>
              <a:t>. 6ta. ed.; (p. 234), por E. N. Marieb, P. B. Wilhem, &amp; J. Mallatt, 2012, Philadelphia: Pearson Benjamin Cummings. Copyright 2012 por: Pearson Education, Inc., publishing as Pearson Benjamin Cummings.</a:t>
            </a:r>
          </a:p>
        </p:txBody>
      </p:sp>
      <p:pic>
        <p:nvPicPr>
          <p:cNvPr id="250890" name="Picture 10" descr="Knee-X-Ray">
            <a:extLst>
              <a:ext uri="{FF2B5EF4-FFF2-40B4-BE49-F238E27FC236}">
                <a16:creationId xmlns:a16="http://schemas.microsoft.com/office/drawing/2014/main" id="{5794454D-314D-43BF-9618-BD6B205546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450" y="819150"/>
            <a:ext cx="3227388"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26CC-0573-4EA1-AB9E-EE73AF0D320C}"/>
              </a:ext>
            </a:extLst>
          </p:cNvPr>
          <p:cNvSpPr>
            <a:spLocks/>
          </p:cNvSpPr>
          <p:nvPr/>
        </p:nvSpPr>
        <p:spPr bwMode="auto">
          <a:xfrm>
            <a:off x="4248150" y="1196975"/>
            <a:ext cx="47879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NEURITIS:</a:t>
            </a:r>
            <a:endPar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370B400-0EF0-4A6F-9EC0-CFC12F463B32}"/>
              </a:ext>
            </a:extLst>
          </p:cNvPr>
          <p:cNvSpPr>
            <a:spLocks/>
          </p:cNvSpPr>
          <p:nvPr/>
        </p:nvSpPr>
        <p:spPr bwMode="auto">
          <a:xfrm>
            <a:off x="4248150" y="1841500"/>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252932" name="Text Box 4">
            <a:extLst>
              <a:ext uri="{FF2B5EF4-FFF2-40B4-BE49-F238E27FC236}">
                <a16:creationId xmlns:a16="http://schemas.microsoft.com/office/drawing/2014/main" id="{D8502FE4-54AB-4B15-8FC8-BB58FABDC10A}"/>
              </a:ext>
            </a:extLst>
          </p:cNvPr>
          <p:cNvSpPr txBox="1">
            <a:spLocks noChangeArrowheads="1"/>
          </p:cNvSpPr>
          <p:nvPr/>
        </p:nvSpPr>
        <p:spPr bwMode="auto">
          <a:xfrm>
            <a:off x="4284663" y="3016250"/>
            <a:ext cx="4679950"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lnSpc>
                <a:spcPct val="90000"/>
              </a:lnSpc>
            </a:pPr>
            <a:r>
              <a:rPr lang="es-ES" altLang="en-US" sz="6200">
                <a:latin typeface="Arial" panose="020B0604020202020204" pitchFamily="34" charset="0"/>
              </a:rPr>
              <a:t>Inflamación de un</a:t>
            </a:r>
          </a:p>
          <a:p>
            <a:pPr eaLnBrk="1" hangingPunct="1">
              <a:lnSpc>
                <a:spcPct val="90000"/>
              </a:lnSpc>
            </a:pPr>
            <a:r>
              <a:rPr lang="es-ES" altLang="en-US" sz="6200">
                <a:latin typeface="Arial" panose="020B0604020202020204" pitchFamily="34" charset="0"/>
              </a:rPr>
              <a:t>Nervio</a:t>
            </a:r>
          </a:p>
        </p:txBody>
      </p:sp>
      <p:pic>
        <p:nvPicPr>
          <p:cNvPr id="252933" name="Picture 5" descr="CERVNERV">
            <a:extLst>
              <a:ext uri="{FF2B5EF4-FFF2-40B4-BE49-F238E27FC236}">
                <a16:creationId xmlns:a16="http://schemas.microsoft.com/office/drawing/2014/main" id="{52762C27-B882-4641-A036-9FE503C260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908050"/>
            <a:ext cx="3767138"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descr="Sciatic_Nerve">
            <a:extLst>
              <a:ext uri="{FF2B5EF4-FFF2-40B4-BE49-F238E27FC236}">
                <a16:creationId xmlns:a16="http://schemas.microsoft.com/office/drawing/2014/main" id="{2214ED46-B279-4026-92A9-A9072121BF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25538"/>
            <a:ext cx="4062413"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6DDCFCF-B473-4F2D-95AB-EB0228E9850D}"/>
              </a:ext>
            </a:extLst>
          </p:cNvPr>
          <p:cNvSpPr>
            <a:spLocks/>
          </p:cNvSpPr>
          <p:nvPr/>
        </p:nvSpPr>
        <p:spPr bwMode="auto">
          <a:xfrm>
            <a:off x="3779838" y="1125538"/>
            <a:ext cx="47879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NEURITIS:</a:t>
            </a:r>
            <a:endPar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489EB7B-C1C1-43B7-86C4-AF007AF12781}"/>
              </a:ext>
            </a:extLst>
          </p:cNvPr>
          <p:cNvSpPr>
            <a:spLocks/>
          </p:cNvSpPr>
          <p:nvPr/>
        </p:nvSpPr>
        <p:spPr bwMode="auto">
          <a:xfrm>
            <a:off x="3779838" y="1773238"/>
            <a:ext cx="518477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3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MANIFESTACIONES CLÍNICAS</a:t>
            </a:r>
          </a:p>
        </p:txBody>
      </p:sp>
      <p:pic>
        <p:nvPicPr>
          <p:cNvPr id="254981" name="Picture 5" descr="POINTERR">
            <a:extLst>
              <a:ext uri="{FF2B5EF4-FFF2-40B4-BE49-F238E27FC236}">
                <a16:creationId xmlns:a16="http://schemas.microsoft.com/office/drawing/2014/main" id="{A26DDF61-8373-406D-965C-0B1BD2253E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310991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34726" name="Text Box 6">
            <a:extLst>
              <a:ext uri="{FF2B5EF4-FFF2-40B4-BE49-F238E27FC236}">
                <a16:creationId xmlns:a16="http://schemas.microsoft.com/office/drawing/2014/main" id="{0F4B016B-4473-43A0-B952-B6E9A53EA7A7}"/>
              </a:ext>
            </a:extLst>
          </p:cNvPr>
          <p:cNvSpPr txBox="1">
            <a:spLocks noChangeArrowheads="1"/>
          </p:cNvSpPr>
          <p:nvPr/>
        </p:nvSpPr>
        <p:spPr bwMode="auto">
          <a:xfrm>
            <a:off x="4425950" y="3127375"/>
            <a:ext cx="2667000"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n-US" altLang="en-US" sz="3600">
                <a:effectLst>
                  <a:outerShdw blurRad="38100" dist="38100" dir="2700000" algn="tl">
                    <a:srgbClr val="C0C0C0"/>
                  </a:outerShdw>
                </a:effectLst>
                <a:latin typeface="Arial" panose="020B0604020202020204" pitchFamily="34" charset="0"/>
              </a:rPr>
              <a:t>Dolor</a:t>
            </a:r>
          </a:p>
        </p:txBody>
      </p:sp>
      <p:pic>
        <p:nvPicPr>
          <p:cNvPr id="254983" name="Picture 7" descr="POINTERR">
            <a:extLst>
              <a:ext uri="{FF2B5EF4-FFF2-40B4-BE49-F238E27FC236}">
                <a16:creationId xmlns:a16="http://schemas.microsoft.com/office/drawing/2014/main" id="{0A8170EC-41F2-450A-808A-0E330ABA86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394811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34728" name="Text Box 8">
            <a:extLst>
              <a:ext uri="{FF2B5EF4-FFF2-40B4-BE49-F238E27FC236}">
                <a16:creationId xmlns:a16="http://schemas.microsoft.com/office/drawing/2014/main" id="{DE17C576-2ECF-4EA2-A5A2-6DDE05C879C1}"/>
              </a:ext>
            </a:extLst>
          </p:cNvPr>
          <p:cNvSpPr txBox="1">
            <a:spLocks noChangeArrowheads="1"/>
          </p:cNvSpPr>
          <p:nvPr/>
        </p:nvSpPr>
        <p:spPr bwMode="auto">
          <a:xfrm>
            <a:off x="4425950" y="3976688"/>
            <a:ext cx="3386138"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n-US" altLang="en-US" sz="3600">
                <a:effectLst>
                  <a:outerShdw blurRad="38100" dist="38100" dir="2700000" algn="tl">
                    <a:srgbClr val="C0C0C0"/>
                  </a:outerShdw>
                </a:effectLst>
                <a:latin typeface="Arial" panose="020B0604020202020204" pitchFamily="34" charset="0"/>
              </a:rPr>
              <a:t>Área sensible al tacto</a:t>
            </a:r>
          </a:p>
        </p:txBody>
      </p:sp>
      <p:pic>
        <p:nvPicPr>
          <p:cNvPr id="254985" name="Picture 9" descr="POINTERR">
            <a:extLst>
              <a:ext uri="{FF2B5EF4-FFF2-40B4-BE49-F238E27FC236}">
                <a16:creationId xmlns:a16="http://schemas.microsoft.com/office/drawing/2014/main" id="{0D3389EA-C1A8-4394-BA1C-56D3F2FE6A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51260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34730" name="Text Box 10">
            <a:extLst>
              <a:ext uri="{FF2B5EF4-FFF2-40B4-BE49-F238E27FC236}">
                <a16:creationId xmlns:a16="http://schemas.microsoft.com/office/drawing/2014/main" id="{741CE794-3602-4661-944F-18D9133B86A4}"/>
              </a:ext>
            </a:extLst>
          </p:cNvPr>
          <p:cNvSpPr txBox="1">
            <a:spLocks noChangeArrowheads="1"/>
          </p:cNvSpPr>
          <p:nvPr/>
        </p:nvSpPr>
        <p:spPr bwMode="auto">
          <a:xfrm>
            <a:off x="4425950" y="5143500"/>
            <a:ext cx="446722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n-US" altLang="en-US" sz="3600">
                <a:effectLst>
                  <a:outerShdw blurRad="38100" dist="38100" dir="2700000" algn="tl">
                    <a:srgbClr val="C0C0C0"/>
                  </a:outerShdw>
                </a:effectLst>
                <a:latin typeface="Arial" panose="020B0604020202020204" pitchFamily="34" charset="0"/>
              </a:rPr>
              <a:t>Pérdida de sensación</a:t>
            </a:r>
          </a:p>
        </p:txBody>
      </p:sp>
    </p:spTree>
    <p:custDataLst>
      <p:tags r:id="rId1"/>
    </p:custDataLst>
  </p:cSld>
  <p:clrMapOvr>
    <a:masterClrMapping/>
  </p:clrMapOvr>
  <p:transition spd="slow">
    <p:pull dir="d"/>
    <p:sndAc>
      <p:stSnd>
        <p:snd r:embed="rId4" name="whoosh.wav"/>
      </p:stSnd>
    </p:sndAc>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CFA5D-FE14-475B-A595-095ED237BF40}"/>
              </a:ext>
            </a:extLst>
          </p:cNvPr>
          <p:cNvSpPr>
            <a:spLocks/>
          </p:cNvSpPr>
          <p:nvPr/>
        </p:nvSpPr>
        <p:spPr bwMode="auto">
          <a:xfrm>
            <a:off x="3421063" y="1263650"/>
            <a:ext cx="47879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NEURALGIA:</a:t>
            </a:r>
            <a:endPar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D30470B5-482C-4588-A62A-195ECA39970E}"/>
              </a:ext>
            </a:extLst>
          </p:cNvPr>
          <p:cNvSpPr>
            <a:spLocks/>
          </p:cNvSpPr>
          <p:nvPr/>
        </p:nvSpPr>
        <p:spPr bwMode="auto">
          <a:xfrm>
            <a:off x="3421063" y="1908175"/>
            <a:ext cx="44402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257028" name="Text Box 4">
            <a:extLst>
              <a:ext uri="{FF2B5EF4-FFF2-40B4-BE49-F238E27FC236}">
                <a16:creationId xmlns:a16="http://schemas.microsoft.com/office/drawing/2014/main" id="{4C49F083-F0B4-4F98-95D6-2DD64C092DD6}"/>
              </a:ext>
            </a:extLst>
          </p:cNvPr>
          <p:cNvSpPr txBox="1">
            <a:spLocks noChangeArrowheads="1"/>
          </p:cNvSpPr>
          <p:nvPr/>
        </p:nvSpPr>
        <p:spPr bwMode="auto">
          <a:xfrm>
            <a:off x="3492500" y="2970213"/>
            <a:ext cx="489585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lnSpc>
                <a:spcPct val="90000"/>
              </a:lnSpc>
            </a:pPr>
            <a:r>
              <a:rPr lang="es-ES" altLang="en-US" sz="5000">
                <a:latin typeface="Arial" panose="020B0604020202020204" pitchFamily="34" charset="0"/>
              </a:rPr>
              <a:t>Dolor muscular por lesión de las raíces nerviosas</a:t>
            </a:r>
          </a:p>
        </p:txBody>
      </p:sp>
      <p:pic>
        <p:nvPicPr>
          <p:cNvPr id="257029" name="Picture 5" descr="Dermatomes_001a">
            <a:extLst>
              <a:ext uri="{FF2B5EF4-FFF2-40B4-BE49-F238E27FC236}">
                <a16:creationId xmlns:a16="http://schemas.microsoft.com/office/drawing/2014/main" id="{2493B34C-C027-418B-9D21-5D9805E3F9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50" y="763588"/>
            <a:ext cx="2198688"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POINTERR">
            <a:extLst>
              <a:ext uri="{FF2B5EF4-FFF2-40B4-BE49-F238E27FC236}">
                <a16:creationId xmlns:a16="http://schemas.microsoft.com/office/drawing/2014/main" id="{16751071-1913-48D7-9ECE-FA197C43F5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37290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7011" name="Text Box 3">
            <a:extLst>
              <a:ext uri="{FF2B5EF4-FFF2-40B4-BE49-F238E27FC236}">
                <a16:creationId xmlns:a16="http://schemas.microsoft.com/office/drawing/2014/main" id="{17DFA2FA-9320-4EF2-A5FC-515A53E22636}"/>
              </a:ext>
            </a:extLst>
          </p:cNvPr>
          <p:cNvSpPr txBox="1">
            <a:spLocks noChangeArrowheads="1"/>
          </p:cNvSpPr>
          <p:nvPr/>
        </p:nvSpPr>
        <p:spPr bwMode="auto">
          <a:xfrm>
            <a:off x="1185863" y="3746500"/>
            <a:ext cx="7418387"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n-US" altLang="en-US" sz="3600">
                <a:effectLst>
                  <a:outerShdw blurRad="38100" dist="38100" dir="2700000" algn="tl">
                    <a:srgbClr val="C0C0C0"/>
                  </a:outerShdw>
                </a:effectLst>
                <a:latin typeface="Arial" panose="020B0604020202020204" pitchFamily="34" charset="0"/>
              </a:rPr>
              <a:t>Cualquier tipo de tumor compuesto por células neviosas</a:t>
            </a:r>
          </a:p>
        </p:txBody>
      </p:sp>
      <p:pic>
        <p:nvPicPr>
          <p:cNvPr id="259076" name="Picture 4" descr="POINTERR">
            <a:extLst>
              <a:ext uri="{FF2B5EF4-FFF2-40B4-BE49-F238E27FC236}">
                <a16:creationId xmlns:a16="http://schemas.microsoft.com/office/drawing/2014/main" id="{FCEAE318-5D25-4757-A73C-E1F373EFE1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51435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7013" name="Text Box 5">
            <a:extLst>
              <a:ext uri="{FF2B5EF4-FFF2-40B4-BE49-F238E27FC236}">
                <a16:creationId xmlns:a16="http://schemas.microsoft.com/office/drawing/2014/main" id="{A70B2FD3-0770-42A2-82DD-7BC9D875FC94}"/>
              </a:ext>
            </a:extLst>
          </p:cNvPr>
          <p:cNvSpPr txBox="1">
            <a:spLocks noChangeArrowheads="1"/>
          </p:cNvSpPr>
          <p:nvPr/>
        </p:nvSpPr>
        <p:spPr bwMode="auto">
          <a:xfrm>
            <a:off x="1185863" y="5172075"/>
            <a:ext cx="75628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n-US" altLang="en-US" sz="3600">
                <a:effectLst>
                  <a:outerShdw blurRad="38100" dist="38100" dir="2700000" algn="tl">
                    <a:srgbClr val="C0C0C0"/>
                  </a:outerShdw>
                </a:effectLst>
                <a:latin typeface="Arial" panose="020B0604020202020204" pitchFamily="34" charset="0"/>
              </a:rPr>
              <a:t>Inflamación bulbosa de los nervios</a:t>
            </a:r>
          </a:p>
        </p:txBody>
      </p:sp>
      <p:pic>
        <p:nvPicPr>
          <p:cNvPr id="259078" name="Picture 6" descr="Perifera_Nerves-1a">
            <a:extLst>
              <a:ext uri="{FF2B5EF4-FFF2-40B4-BE49-F238E27FC236}">
                <a16:creationId xmlns:a16="http://schemas.microsoft.com/office/drawing/2014/main" id="{B1778ADE-03B6-4DC5-A6C4-86EF3D9C58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08050"/>
            <a:ext cx="3887787"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29E70B9-5E43-492E-BB18-6F6901B54B0C}"/>
              </a:ext>
            </a:extLst>
          </p:cNvPr>
          <p:cNvSpPr>
            <a:spLocks/>
          </p:cNvSpPr>
          <p:nvPr/>
        </p:nvSpPr>
        <p:spPr bwMode="auto">
          <a:xfrm>
            <a:off x="4202113" y="1335088"/>
            <a:ext cx="47625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NEUROMA:</a:t>
            </a:r>
            <a:endPar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AB3DC39-A8B7-42B5-88D8-180F3D2D4F0A}"/>
              </a:ext>
            </a:extLst>
          </p:cNvPr>
          <p:cNvSpPr>
            <a:spLocks/>
          </p:cNvSpPr>
          <p:nvPr/>
        </p:nvSpPr>
        <p:spPr bwMode="auto">
          <a:xfrm>
            <a:off x="4202113" y="2062163"/>
            <a:ext cx="47513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Tree>
    <p:custDataLst>
      <p:tags r:id="rId1"/>
    </p:custDataLst>
  </p:cSld>
  <p:clrMapOvr>
    <a:masterClrMapping/>
  </p:clrMapOvr>
  <p:transition spd="slow">
    <p:pull dir="d"/>
    <p:sndAc>
      <p:stSnd>
        <p:snd r:embed="rId4" name="whoosh.wav"/>
      </p:stSnd>
    </p:sndAc>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Folded_Grados_Severidad_Sprarin">
            <a:extLst>
              <a:ext uri="{FF2B5EF4-FFF2-40B4-BE49-F238E27FC236}">
                <a16:creationId xmlns:a16="http://schemas.microsoft.com/office/drawing/2014/main" id="{E6CB06EA-6B93-4DDF-BC67-90CD6A25D0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960438"/>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4C7F-902C-46C3-BDDB-24EB61966A45}"/>
              </a:ext>
            </a:extLst>
          </p:cNvPr>
          <p:cNvSpPr>
            <a:spLocks/>
          </p:cNvSpPr>
          <p:nvPr/>
        </p:nvSpPr>
        <p:spPr bwMode="auto">
          <a:xfrm>
            <a:off x="2555875" y="1198563"/>
            <a:ext cx="58689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DESGARRES –</a:t>
            </a:r>
            <a:br>
              <a:rPr lang="es-PR" altLang="en-US" sz="3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MUSCULARES Y LIGAMENTOSOS</a:t>
            </a:r>
            <a:r>
              <a:rPr lang="es-PR" altLang="en-US" sz="3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br>
              <a:rPr lang="es-PR" altLang="en-US" sz="3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8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7610A71-83C2-4D5B-8FBF-7826049E1F86}"/>
              </a:ext>
            </a:extLst>
          </p:cNvPr>
          <p:cNvSpPr>
            <a:spLocks/>
          </p:cNvSpPr>
          <p:nvPr/>
        </p:nvSpPr>
        <p:spPr bwMode="auto">
          <a:xfrm>
            <a:off x="2557463" y="2638425"/>
            <a:ext cx="62642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GRADOS DE SEVERIDAD</a:t>
            </a:r>
          </a:p>
        </p:txBody>
      </p:sp>
      <p:pic>
        <p:nvPicPr>
          <p:cNvPr id="263172" name="Picture 4" descr="Strain1_Belved">
            <a:extLst>
              <a:ext uri="{FF2B5EF4-FFF2-40B4-BE49-F238E27FC236}">
                <a16:creationId xmlns:a16="http://schemas.microsoft.com/office/drawing/2014/main" id="{0795288B-4D4E-48EB-B043-98A22AD821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692150"/>
            <a:ext cx="187642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3" name="Picture 5" descr="POINTERR">
            <a:extLst>
              <a:ext uri="{FF2B5EF4-FFF2-40B4-BE49-F238E27FC236}">
                <a16:creationId xmlns:a16="http://schemas.microsoft.com/office/drawing/2014/main" id="{B08F176D-678C-43F5-B34E-96574CA05A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3757613"/>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3174" name="Text Box 6">
            <a:extLst>
              <a:ext uri="{FF2B5EF4-FFF2-40B4-BE49-F238E27FC236}">
                <a16:creationId xmlns:a16="http://schemas.microsoft.com/office/drawing/2014/main" id="{1006C89E-5E69-4344-8F01-C7D845245BB5}"/>
              </a:ext>
            </a:extLst>
          </p:cNvPr>
          <p:cNvSpPr txBox="1">
            <a:spLocks noChangeArrowheads="1"/>
          </p:cNvSpPr>
          <p:nvPr/>
        </p:nvSpPr>
        <p:spPr bwMode="auto">
          <a:xfrm>
            <a:off x="811213" y="3716338"/>
            <a:ext cx="824547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Primer grado:</a:t>
            </a:r>
          </a:p>
        </p:txBody>
      </p:sp>
      <p:sp>
        <p:nvSpPr>
          <p:cNvPr id="2352135" name="Text Box 7">
            <a:extLst>
              <a:ext uri="{FF2B5EF4-FFF2-40B4-BE49-F238E27FC236}">
                <a16:creationId xmlns:a16="http://schemas.microsoft.com/office/drawing/2014/main" id="{0E40DDE4-AF07-43DA-95F5-FB228318808D}"/>
              </a:ext>
            </a:extLst>
          </p:cNvPr>
          <p:cNvSpPr txBox="1">
            <a:spLocks noChangeArrowheads="1"/>
          </p:cNvSpPr>
          <p:nvPr/>
        </p:nvSpPr>
        <p:spPr bwMode="auto">
          <a:xfrm>
            <a:off x="830263" y="4135438"/>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600">
                <a:solidFill>
                  <a:srgbClr val="000000"/>
                </a:solidFill>
              </a:rPr>
              <a:t>Desgarre de solo algunas fibras</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263176" name="Picture 8" descr="POINTERR">
            <a:extLst>
              <a:ext uri="{FF2B5EF4-FFF2-40B4-BE49-F238E27FC236}">
                <a16:creationId xmlns:a16="http://schemas.microsoft.com/office/drawing/2014/main" id="{9DA13408-2420-4C65-B32F-00C30D8DD3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900" y="467995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3177" name="Text Box 9">
            <a:extLst>
              <a:ext uri="{FF2B5EF4-FFF2-40B4-BE49-F238E27FC236}">
                <a16:creationId xmlns:a16="http://schemas.microsoft.com/office/drawing/2014/main" id="{1305542D-8E57-4247-9E85-3A9A6B0C2549}"/>
              </a:ext>
            </a:extLst>
          </p:cNvPr>
          <p:cNvSpPr txBox="1">
            <a:spLocks noChangeArrowheads="1"/>
          </p:cNvSpPr>
          <p:nvPr/>
        </p:nvSpPr>
        <p:spPr bwMode="auto">
          <a:xfrm>
            <a:off x="812800" y="4638675"/>
            <a:ext cx="82470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Segundo grado:</a:t>
            </a:r>
          </a:p>
        </p:txBody>
      </p:sp>
      <p:sp>
        <p:nvSpPr>
          <p:cNvPr id="2352138" name="Text Box 10">
            <a:extLst>
              <a:ext uri="{FF2B5EF4-FFF2-40B4-BE49-F238E27FC236}">
                <a16:creationId xmlns:a16="http://schemas.microsoft.com/office/drawing/2014/main" id="{E6058D4E-A46D-4E36-9A7D-2C0A988508A0}"/>
              </a:ext>
            </a:extLst>
          </p:cNvPr>
          <p:cNvSpPr txBox="1">
            <a:spLocks noChangeArrowheads="1"/>
          </p:cNvSpPr>
          <p:nvPr/>
        </p:nvSpPr>
        <p:spPr bwMode="auto">
          <a:xfrm>
            <a:off x="831850" y="5070475"/>
            <a:ext cx="8332788"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600">
                <a:solidFill>
                  <a:srgbClr val="000000"/>
                </a:solidFill>
              </a:rPr>
              <a:t>Interrupción parcial del tejido involucrado</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263179" name="Picture 11" descr="POINTERR">
            <a:extLst>
              <a:ext uri="{FF2B5EF4-FFF2-40B4-BE49-F238E27FC236}">
                <a16:creationId xmlns:a16="http://schemas.microsoft.com/office/drawing/2014/main" id="{6A4E8449-0D7B-4E25-9BD8-A9815D1B36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900" y="5688013"/>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3180" name="Text Box 12">
            <a:extLst>
              <a:ext uri="{FF2B5EF4-FFF2-40B4-BE49-F238E27FC236}">
                <a16:creationId xmlns:a16="http://schemas.microsoft.com/office/drawing/2014/main" id="{DB692907-1AEB-4FBE-B939-7B4FE0C13E5E}"/>
              </a:ext>
            </a:extLst>
          </p:cNvPr>
          <p:cNvSpPr txBox="1">
            <a:spLocks noChangeArrowheads="1"/>
          </p:cNvSpPr>
          <p:nvPr/>
        </p:nvSpPr>
        <p:spPr bwMode="auto">
          <a:xfrm>
            <a:off x="812800" y="5646738"/>
            <a:ext cx="8247063"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Tercer grado:</a:t>
            </a:r>
          </a:p>
        </p:txBody>
      </p:sp>
      <p:sp>
        <p:nvSpPr>
          <p:cNvPr id="2352141" name="Text Box 13">
            <a:extLst>
              <a:ext uri="{FF2B5EF4-FFF2-40B4-BE49-F238E27FC236}">
                <a16:creationId xmlns:a16="http://schemas.microsoft.com/office/drawing/2014/main" id="{15B2829B-516D-4119-A57A-9FE92EEE3DA0}"/>
              </a:ext>
            </a:extLst>
          </p:cNvPr>
          <p:cNvSpPr txBox="1">
            <a:spLocks noChangeArrowheads="1"/>
          </p:cNvSpPr>
          <p:nvPr/>
        </p:nvSpPr>
        <p:spPr bwMode="auto">
          <a:xfrm>
            <a:off x="831850" y="6078538"/>
            <a:ext cx="8332788"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600">
                <a:solidFill>
                  <a:srgbClr val="000000"/>
                </a:solidFill>
              </a:rPr>
              <a:t>Completo desgarre de los tejidos</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3D462808-DBEB-457A-8774-055EEB856CD2}"/>
              </a:ext>
            </a:extLst>
          </p:cNvPr>
          <p:cNvSpPr>
            <a:spLocks noChangeArrowheads="1"/>
          </p:cNvSpPr>
          <p:nvPr/>
        </p:nvSpPr>
        <p:spPr bwMode="auto">
          <a:xfrm>
            <a:off x="0" y="6624638"/>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265219" name="Text Box 6">
            <a:extLst>
              <a:ext uri="{FF2B5EF4-FFF2-40B4-BE49-F238E27FC236}">
                <a16:creationId xmlns:a16="http://schemas.microsoft.com/office/drawing/2014/main" id="{C8487298-E458-43C7-8BC4-671C9DBD7A43}"/>
              </a:ext>
            </a:extLst>
          </p:cNvPr>
          <p:cNvSpPr txBox="1">
            <a:spLocks noChangeArrowheads="1"/>
          </p:cNvSpPr>
          <p:nvPr/>
        </p:nvSpPr>
        <p:spPr bwMode="auto">
          <a:xfrm>
            <a:off x="144463" y="6237288"/>
            <a:ext cx="8964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Reproducido de: </a:t>
            </a:r>
            <a:r>
              <a:rPr lang="es-ES" altLang="en-US" sz="1200" i="1">
                <a:latin typeface="Times New Roman" panose="02020603050405020304" pitchFamily="18" charset="0"/>
              </a:rPr>
              <a:t>Concepts of Athletic Training</a:t>
            </a:r>
            <a:r>
              <a:rPr lang="es-ES" altLang="en-US" sz="1200" b="0">
                <a:latin typeface="Times New Roman" panose="02020603050405020304" pitchFamily="18" charset="0"/>
              </a:rPr>
              <a:t>. 3ra. ed.; (p. 11), por R. P. Pfeiffer, &amp; B. C. Mangus, 2015, Sudbury, MA: Jones and Bartlett Publishers, Inc.. Copyright 2015 por Jones and Bartlett Publishers, Inc.</a:t>
            </a:r>
            <a:endParaRPr lang="en-US" altLang="en-US" sz="1200" b="0">
              <a:latin typeface="Times New Roman" panose="02020603050405020304" pitchFamily="18" charset="0"/>
            </a:endParaRPr>
          </a:p>
        </p:txBody>
      </p:sp>
      <p:sp>
        <p:nvSpPr>
          <p:cNvPr id="2" name="Title 1">
            <a:extLst>
              <a:ext uri="{FF2B5EF4-FFF2-40B4-BE49-F238E27FC236}">
                <a16:creationId xmlns:a16="http://schemas.microsoft.com/office/drawing/2014/main" id="{4DFDD9A8-6247-4859-BFBC-3006BBB09EF4}"/>
              </a:ext>
            </a:extLst>
          </p:cNvPr>
          <p:cNvSpPr>
            <a:spLocks/>
          </p:cNvSpPr>
          <p:nvPr/>
        </p:nvSpPr>
        <p:spPr bwMode="auto">
          <a:xfrm>
            <a:off x="2268538" y="763588"/>
            <a:ext cx="46799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10000"/>
              </a:lnSpc>
              <a:defRPr/>
            </a:pPr>
            <a: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CONCEPTO DE</a:t>
            </a:r>
            <a:b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a:t>
            </a:r>
            <a:r>
              <a:rPr lang="en-US"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ÓN DEPORTIVA</a:t>
            </a:r>
            <a:endPar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385925" name="Text Box 5">
            <a:extLst>
              <a:ext uri="{FF2B5EF4-FFF2-40B4-BE49-F238E27FC236}">
                <a16:creationId xmlns:a16="http://schemas.microsoft.com/office/drawing/2014/main" id="{E205BCC6-3361-4466-97D5-BA9B812DF258}"/>
              </a:ext>
            </a:extLst>
          </p:cNvPr>
          <p:cNvSpPr txBox="1">
            <a:spLocks noChangeArrowheads="1"/>
          </p:cNvSpPr>
          <p:nvPr/>
        </p:nvSpPr>
        <p:spPr bwMode="auto">
          <a:xfrm>
            <a:off x="539750" y="1800225"/>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Fractura de Salter-Harris: </a:t>
            </a:r>
            <a:r>
              <a:rPr lang="en-US" altLang="en-US" sz="2800" i="1">
                <a:solidFill>
                  <a:srgbClr val="484876"/>
                </a:solidFill>
                <a:effectLst>
                  <a:outerShdw blurRad="38100" dist="38100" dir="2700000" algn="tl">
                    <a:srgbClr val="C0C0C0"/>
                  </a:outerShdw>
                </a:effectLst>
                <a:latin typeface="Calibri" panose="020F0502020204030204" pitchFamily="34" charset="0"/>
              </a:rPr>
              <a:t>Una categoría de fracturas que involucran las placas de crecimiento</a:t>
            </a:r>
            <a:endParaRPr lang="en-US" altLang="en-US" sz="2500" b="0" i="1">
              <a:solidFill>
                <a:srgbClr val="484876"/>
              </a:solidFill>
              <a:latin typeface="Arial Black" panose="020B0A04020102020204" pitchFamily="34" charset="0"/>
            </a:endParaRPr>
          </a:p>
        </p:txBody>
      </p:sp>
      <p:pic>
        <p:nvPicPr>
          <p:cNvPr id="265222" name="Picture 6" descr="Bullets_Arrow_Blue1_Right_03">
            <a:extLst>
              <a:ext uri="{FF2B5EF4-FFF2-40B4-BE49-F238E27FC236}">
                <a16:creationId xmlns:a16="http://schemas.microsoft.com/office/drawing/2014/main" id="{24E91BF2-7CEB-4F32-B4F1-AFFC749C3C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87166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27" name="Text Box 7">
            <a:extLst>
              <a:ext uri="{FF2B5EF4-FFF2-40B4-BE49-F238E27FC236}">
                <a16:creationId xmlns:a16="http://schemas.microsoft.com/office/drawing/2014/main" id="{75123835-DC36-46CE-B7F1-BE9D808F4715}"/>
              </a:ext>
            </a:extLst>
          </p:cNvPr>
          <p:cNvSpPr txBox="1">
            <a:spLocks noChangeArrowheads="1"/>
          </p:cNvSpPr>
          <p:nvPr/>
        </p:nvSpPr>
        <p:spPr bwMode="auto">
          <a:xfrm>
            <a:off x="539750" y="2708275"/>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Epífisis: </a:t>
            </a:r>
            <a:r>
              <a:rPr lang="en-US" altLang="en-US" sz="2800" i="1">
                <a:solidFill>
                  <a:srgbClr val="484876"/>
                </a:solidFill>
                <a:effectLst>
                  <a:outerShdw blurRad="38100" dist="38100" dir="2700000" algn="tl">
                    <a:srgbClr val="C0C0C0"/>
                  </a:outerShdw>
                </a:effectLst>
                <a:latin typeface="Calibri" panose="020F0502020204030204" pitchFamily="34" charset="0"/>
              </a:rPr>
              <a:t>Región cartilaginosa del hueso dedicada al crecimiento óseo</a:t>
            </a:r>
            <a:endParaRPr lang="en-US" altLang="en-US" sz="2500" b="0" i="1">
              <a:solidFill>
                <a:srgbClr val="484876"/>
              </a:solidFill>
              <a:latin typeface="Arial Black" panose="020B0A04020102020204" pitchFamily="34" charset="0"/>
            </a:endParaRPr>
          </a:p>
        </p:txBody>
      </p:sp>
      <p:pic>
        <p:nvPicPr>
          <p:cNvPr id="265224" name="Picture 8" descr="Bullets_Arrow_Blue1_Right_03">
            <a:extLst>
              <a:ext uri="{FF2B5EF4-FFF2-40B4-BE49-F238E27FC236}">
                <a16:creationId xmlns:a16="http://schemas.microsoft.com/office/drawing/2014/main" id="{854C5F2A-4F4D-403B-A3F1-4AF7DF293E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77971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29" name="Text Box 9">
            <a:extLst>
              <a:ext uri="{FF2B5EF4-FFF2-40B4-BE49-F238E27FC236}">
                <a16:creationId xmlns:a16="http://schemas.microsoft.com/office/drawing/2014/main" id="{C43257CB-0075-4209-B884-7A3EE42593DB}"/>
              </a:ext>
            </a:extLst>
          </p:cNvPr>
          <p:cNvSpPr txBox="1">
            <a:spLocks noChangeArrowheads="1"/>
          </p:cNvSpPr>
          <p:nvPr/>
        </p:nvSpPr>
        <p:spPr bwMode="auto">
          <a:xfrm>
            <a:off x="539750" y="3571875"/>
            <a:ext cx="860425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Diáfisis (o metáfisis): </a:t>
            </a:r>
            <a:r>
              <a:rPr lang="en-US" altLang="en-US" sz="2800" i="1">
                <a:solidFill>
                  <a:srgbClr val="484876"/>
                </a:solidFill>
                <a:effectLst>
                  <a:outerShdw blurRad="38100" dist="38100" dir="2700000" algn="tl">
                    <a:srgbClr val="C0C0C0"/>
                  </a:outerShdw>
                </a:effectLst>
                <a:latin typeface="Calibri" panose="020F0502020204030204" pitchFamily="34" charset="0"/>
              </a:rPr>
              <a:t>Aquella parte del hueso bajo crecimiento, localizada entre su porción cilíndrica y la epífisis</a:t>
            </a:r>
            <a:endParaRPr lang="en-US" altLang="en-US" sz="2500" b="0" i="1">
              <a:solidFill>
                <a:srgbClr val="484876"/>
              </a:solidFill>
              <a:latin typeface="Arial Black" panose="020B0A04020102020204" pitchFamily="34" charset="0"/>
            </a:endParaRPr>
          </a:p>
        </p:txBody>
      </p:sp>
      <p:pic>
        <p:nvPicPr>
          <p:cNvPr id="265226" name="Picture 10" descr="Bullets_Arrow_Blue1_Right_03">
            <a:extLst>
              <a:ext uri="{FF2B5EF4-FFF2-40B4-BE49-F238E27FC236}">
                <a16:creationId xmlns:a16="http://schemas.microsoft.com/office/drawing/2014/main" id="{04EB822A-CAA1-4493-A664-DE4FC2BDCE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64331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31" name="Text Box 11">
            <a:extLst>
              <a:ext uri="{FF2B5EF4-FFF2-40B4-BE49-F238E27FC236}">
                <a16:creationId xmlns:a16="http://schemas.microsoft.com/office/drawing/2014/main" id="{4D367177-12C8-4F7B-8EEB-4EAC0976E8B5}"/>
              </a:ext>
            </a:extLst>
          </p:cNvPr>
          <p:cNvSpPr txBox="1">
            <a:spLocks noChangeArrowheads="1"/>
          </p:cNvSpPr>
          <p:nvPr/>
        </p:nvSpPr>
        <p:spPr bwMode="auto">
          <a:xfrm>
            <a:off x="539750" y="4945063"/>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Dislocación: </a:t>
            </a:r>
            <a:r>
              <a:rPr lang="en-US" altLang="en-US" sz="2800" i="1">
                <a:solidFill>
                  <a:srgbClr val="484876"/>
                </a:solidFill>
                <a:effectLst>
                  <a:outerShdw blurRad="38100" dist="38100" dir="2700000" algn="tl">
                    <a:srgbClr val="C0C0C0"/>
                  </a:outerShdw>
                </a:effectLst>
                <a:latin typeface="Calibri" panose="020F0502020204030204" pitchFamily="34" charset="0"/>
              </a:rPr>
              <a:t>El desplazamiento de superficies óseas  continuas que comprenden una articulación</a:t>
            </a:r>
            <a:endParaRPr lang="en-US" altLang="en-US" sz="2500" b="0" i="1">
              <a:solidFill>
                <a:srgbClr val="484876"/>
              </a:solidFill>
              <a:latin typeface="Arial Black" panose="020B0A04020102020204" pitchFamily="34" charset="0"/>
            </a:endParaRPr>
          </a:p>
        </p:txBody>
      </p:sp>
      <p:pic>
        <p:nvPicPr>
          <p:cNvPr id="265228" name="Picture 12" descr="Bullets_Arrow_Blue1_Right_03">
            <a:extLst>
              <a:ext uri="{FF2B5EF4-FFF2-40B4-BE49-F238E27FC236}">
                <a16:creationId xmlns:a16="http://schemas.microsoft.com/office/drawing/2014/main" id="{49EA1569-73E5-4EA1-89B5-D2672A242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01650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9EE271BD-1655-4BB8-8C2E-362B809A86DD}"/>
              </a:ext>
            </a:extLst>
          </p:cNvPr>
          <p:cNvSpPr>
            <a:spLocks noChangeArrowheads="1"/>
          </p:cNvSpPr>
          <p:nvPr/>
        </p:nvSpPr>
        <p:spPr bwMode="auto">
          <a:xfrm>
            <a:off x="0" y="6624638"/>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267267" name="Text Box 6">
            <a:extLst>
              <a:ext uri="{FF2B5EF4-FFF2-40B4-BE49-F238E27FC236}">
                <a16:creationId xmlns:a16="http://schemas.microsoft.com/office/drawing/2014/main" id="{A140C022-7F17-4274-A316-48AE21D288E5}"/>
              </a:ext>
            </a:extLst>
          </p:cNvPr>
          <p:cNvSpPr txBox="1">
            <a:spLocks noChangeArrowheads="1"/>
          </p:cNvSpPr>
          <p:nvPr/>
        </p:nvSpPr>
        <p:spPr bwMode="auto">
          <a:xfrm>
            <a:off x="144463" y="6237288"/>
            <a:ext cx="8964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Reproducido de: </a:t>
            </a:r>
            <a:r>
              <a:rPr lang="es-ES" altLang="en-US" sz="1200" i="1">
                <a:latin typeface="Times New Roman" panose="02020603050405020304" pitchFamily="18" charset="0"/>
              </a:rPr>
              <a:t>Concepts of Athletic Training</a:t>
            </a:r>
            <a:r>
              <a:rPr lang="es-ES" altLang="en-US" sz="1200" b="0">
                <a:latin typeface="Times New Roman" panose="02020603050405020304" pitchFamily="18" charset="0"/>
              </a:rPr>
              <a:t>. 3ra. ed.; (p. 11), por R. P. Pfeiffer, &amp; B. C. Mangus, 2015, Sudbury, MA: Jones and Bartlett Publishers, Inc.. Copyright 2015 por Jones and Bartlett Publishers, Inc.</a:t>
            </a:r>
            <a:endParaRPr lang="en-US" altLang="en-US" sz="1200" b="0">
              <a:latin typeface="Times New Roman" panose="02020603050405020304" pitchFamily="18" charset="0"/>
            </a:endParaRPr>
          </a:p>
        </p:txBody>
      </p:sp>
      <p:sp>
        <p:nvSpPr>
          <p:cNvPr id="2" name="Title 1">
            <a:extLst>
              <a:ext uri="{FF2B5EF4-FFF2-40B4-BE49-F238E27FC236}">
                <a16:creationId xmlns:a16="http://schemas.microsoft.com/office/drawing/2014/main" id="{5A9D669B-29DF-4C25-B271-C4395234B6BC}"/>
              </a:ext>
            </a:extLst>
          </p:cNvPr>
          <p:cNvSpPr>
            <a:spLocks/>
          </p:cNvSpPr>
          <p:nvPr/>
        </p:nvSpPr>
        <p:spPr bwMode="auto">
          <a:xfrm>
            <a:off x="2268538" y="763588"/>
            <a:ext cx="46799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10000"/>
              </a:lnSpc>
              <a:defRPr/>
            </a:pPr>
            <a: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CONCEPTO DE</a:t>
            </a:r>
            <a:b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a:t>
            </a:r>
            <a:r>
              <a:rPr lang="en-US"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ÓN DEPORTIVA</a:t>
            </a:r>
            <a:endPar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383877" name="Text Box 5">
            <a:extLst>
              <a:ext uri="{FF2B5EF4-FFF2-40B4-BE49-F238E27FC236}">
                <a16:creationId xmlns:a16="http://schemas.microsoft.com/office/drawing/2014/main" id="{AB436233-E116-4B1E-BEFB-BCEA01413001}"/>
              </a:ext>
            </a:extLst>
          </p:cNvPr>
          <p:cNvSpPr txBox="1">
            <a:spLocks noChangeArrowheads="1"/>
          </p:cNvSpPr>
          <p:nvPr/>
        </p:nvSpPr>
        <p:spPr bwMode="auto">
          <a:xfrm>
            <a:off x="539750" y="1800225"/>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Subluxación: </a:t>
            </a:r>
            <a:r>
              <a:rPr lang="en-US" altLang="en-US" sz="2800" i="1">
                <a:solidFill>
                  <a:srgbClr val="484876"/>
                </a:solidFill>
                <a:effectLst>
                  <a:outerShdw blurRad="38100" dist="38100" dir="2700000" algn="tl">
                    <a:srgbClr val="C0C0C0"/>
                  </a:outerShdw>
                </a:effectLst>
                <a:latin typeface="Calibri" panose="020F0502020204030204" pitchFamily="34" charset="0"/>
              </a:rPr>
              <a:t>Dislocación parcial o incompleta de una articulación</a:t>
            </a:r>
            <a:endParaRPr lang="en-US" altLang="en-US" sz="2500" b="0" i="1">
              <a:solidFill>
                <a:srgbClr val="484876"/>
              </a:solidFill>
              <a:latin typeface="Arial Black" panose="020B0A04020102020204" pitchFamily="34" charset="0"/>
            </a:endParaRPr>
          </a:p>
        </p:txBody>
      </p:sp>
      <p:pic>
        <p:nvPicPr>
          <p:cNvPr id="267270" name="Picture 6" descr="Bullets_Arrow_Blue1_Right_03">
            <a:extLst>
              <a:ext uri="{FF2B5EF4-FFF2-40B4-BE49-F238E27FC236}">
                <a16:creationId xmlns:a16="http://schemas.microsoft.com/office/drawing/2014/main" id="{5A5D1181-B66C-44CE-81DF-7642471F7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87166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3879" name="Text Box 7">
            <a:extLst>
              <a:ext uri="{FF2B5EF4-FFF2-40B4-BE49-F238E27FC236}">
                <a16:creationId xmlns:a16="http://schemas.microsoft.com/office/drawing/2014/main" id="{568D6FD8-3345-494C-A6F0-506734A7ECEF}"/>
              </a:ext>
            </a:extLst>
          </p:cNvPr>
          <p:cNvSpPr txBox="1">
            <a:spLocks noChangeArrowheads="1"/>
          </p:cNvSpPr>
          <p:nvPr/>
        </p:nvSpPr>
        <p:spPr bwMode="auto">
          <a:xfrm>
            <a:off x="539750" y="27082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Luxación: </a:t>
            </a:r>
            <a:r>
              <a:rPr lang="en-US" altLang="en-US" sz="2800" i="1">
                <a:solidFill>
                  <a:srgbClr val="484876"/>
                </a:solidFill>
                <a:effectLst>
                  <a:outerShdw blurRad="38100" dist="38100" dir="2700000" algn="tl">
                    <a:srgbClr val="C0C0C0"/>
                  </a:outerShdw>
                </a:effectLst>
                <a:latin typeface="Calibri" panose="020F0502020204030204" pitchFamily="34" charset="0"/>
              </a:rPr>
              <a:t>La dislocación completa de una articulación</a:t>
            </a:r>
            <a:endParaRPr lang="en-US" altLang="en-US" sz="2500" b="0" i="1">
              <a:solidFill>
                <a:srgbClr val="484876"/>
              </a:solidFill>
              <a:latin typeface="Arial Black" panose="020B0A04020102020204" pitchFamily="34" charset="0"/>
            </a:endParaRPr>
          </a:p>
        </p:txBody>
      </p:sp>
      <p:pic>
        <p:nvPicPr>
          <p:cNvPr id="267272" name="Picture 8" descr="Bullets_Arrow_Blue1_Right_03">
            <a:extLst>
              <a:ext uri="{FF2B5EF4-FFF2-40B4-BE49-F238E27FC236}">
                <a16:creationId xmlns:a16="http://schemas.microsoft.com/office/drawing/2014/main" id="{29C6D56C-4AE6-4A4D-8980-1711E79343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77971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3881" name="Text Box 9">
            <a:extLst>
              <a:ext uri="{FF2B5EF4-FFF2-40B4-BE49-F238E27FC236}">
                <a16:creationId xmlns:a16="http://schemas.microsoft.com/office/drawing/2014/main" id="{07B86AC1-7B6F-4DA2-9FA2-D1FB3E8F0EEA}"/>
              </a:ext>
            </a:extLst>
          </p:cNvPr>
          <p:cNvSpPr txBox="1">
            <a:spLocks noChangeArrowheads="1"/>
          </p:cNvSpPr>
          <p:nvPr/>
        </p:nvSpPr>
        <p:spPr bwMode="auto">
          <a:xfrm>
            <a:off x="539750" y="3284538"/>
            <a:ext cx="83185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Epidemiología: </a:t>
            </a:r>
            <a:r>
              <a:rPr lang="en-US" altLang="en-US" sz="2800" i="1">
                <a:solidFill>
                  <a:srgbClr val="484876"/>
                </a:solidFill>
                <a:effectLst>
                  <a:outerShdw blurRad="38100" dist="38100" dir="2700000" algn="tl">
                    <a:srgbClr val="C0C0C0"/>
                  </a:outerShdw>
                </a:effectLst>
                <a:latin typeface="Calibri" panose="020F0502020204030204" pitchFamily="34" charset="0"/>
              </a:rPr>
              <a:t>El estudio de la distribución de una enfermedad o lesión dentro de una población y su ambiente</a:t>
            </a:r>
            <a:endParaRPr lang="en-US" altLang="en-US" sz="2500" b="0" i="1">
              <a:solidFill>
                <a:srgbClr val="484876"/>
              </a:solidFill>
              <a:latin typeface="Arial Black" panose="020B0A04020102020204" pitchFamily="34" charset="0"/>
            </a:endParaRPr>
          </a:p>
        </p:txBody>
      </p:sp>
      <p:pic>
        <p:nvPicPr>
          <p:cNvPr id="267274" name="Picture 10" descr="Bullets_Arrow_Blue1_Right_03">
            <a:extLst>
              <a:ext uri="{FF2B5EF4-FFF2-40B4-BE49-F238E27FC236}">
                <a16:creationId xmlns:a16="http://schemas.microsoft.com/office/drawing/2014/main" id="{F2B99E9C-B77E-4C65-9F6B-85DD41E09E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3559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3883" name="Text Box 11">
            <a:extLst>
              <a:ext uri="{FF2B5EF4-FFF2-40B4-BE49-F238E27FC236}">
                <a16:creationId xmlns:a16="http://schemas.microsoft.com/office/drawing/2014/main" id="{D5122A46-C374-4A7A-81BA-A7A3D59693A9}"/>
              </a:ext>
            </a:extLst>
          </p:cNvPr>
          <p:cNvSpPr txBox="1">
            <a:spLocks noChangeArrowheads="1"/>
          </p:cNvSpPr>
          <p:nvPr/>
        </p:nvSpPr>
        <p:spPr bwMode="auto">
          <a:xfrm>
            <a:off x="539750" y="4560888"/>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Factor de riesgo: </a:t>
            </a:r>
            <a:r>
              <a:rPr lang="en-US" altLang="en-US" sz="2800" i="1">
                <a:solidFill>
                  <a:srgbClr val="484876"/>
                </a:solidFill>
                <a:effectLst>
                  <a:outerShdw blurRad="38100" dist="38100" dir="2700000" algn="tl">
                    <a:srgbClr val="C0C0C0"/>
                  </a:outerShdw>
                </a:effectLst>
                <a:latin typeface="Calibri" panose="020F0502020204030204" pitchFamily="34" charset="0"/>
              </a:rPr>
              <a:t>Agente causal en una lesión deportiva</a:t>
            </a:r>
            <a:endParaRPr lang="en-US" altLang="en-US" sz="2500" b="0" i="1">
              <a:solidFill>
                <a:srgbClr val="484876"/>
              </a:solidFill>
              <a:latin typeface="Arial Black" panose="020B0A04020102020204" pitchFamily="34" charset="0"/>
            </a:endParaRPr>
          </a:p>
        </p:txBody>
      </p:sp>
      <p:pic>
        <p:nvPicPr>
          <p:cNvPr id="267276" name="Picture 12" descr="Bullets_Arrow_Blue1_Right_03">
            <a:extLst>
              <a:ext uri="{FF2B5EF4-FFF2-40B4-BE49-F238E27FC236}">
                <a16:creationId xmlns:a16="http://schemas.microsoft.com/office/drawing/2014/main" id="{C7EF6992-DC80-4127-9D03-B15ABBAA58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63232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70984CFF-4370-4FA7-9868-5F1F813D7434}"/>
              </a:ext>
            </a:extLst>
          </p:cNvPr>
          <p:cNvSpPr>
            <a:spLocks noChangeArrowheads="1"/>
          </p:cNvSpPr>
          <p:nvPr/>
        </p:nvSpPr>
        <p:spPr bwMode="auto">
          <a:xfrm>
            <a:off x="0" y="6624638"/>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269315" name="Text Box 6">
            <a:extLst>
              <a:ext uri="{FF2B5EF4-FFF2-40B4-BE49-F238E27FC236}">
                <a16:creationId xmlns:a16="http://schemas.microsoft.com/office/drawing/2014/main" id="{8726ED78-135B-479E-980E-42680D4ABFB3}"/>
              </a:ext>
            </a:extLst>
          </p:cNvPr>
          <p:cNvSpPr txBox="1">
            <a:spLocks noChangeArrowheads="1"/>
          </p:cNvSpPr>
          <p:nvPr/>
        </p:nvSpPr>
        <p:spPr bwMode="auto">
          <a:xfrm>
            <a:off x="144463" y="6237288"/>
            <a:ext cx="8964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Reproducido de: </a:t>
            </a:r>
            <a:r>
              <a:rPr lang="es-ES" altLang="en-US" sz="1200" i="1">
                <a:latin typeface="Times New Roman" panose="02020603050405020304" pitchFamily="18" charset="0"/>
              </a:rPr>
              <a:t>Concepts of Athletic Training</a:t>
            </a:r>
            <a:r>
              <a:rPr lang="es-ES" altLang="en-US" sz="1200" b="0">
                <a:latin typeface="Times New Roman" panose="02020603050405020304" pitchFamily="18" charset="0"/>
              </a:rPr>
              <a:t>. 3ra. ed.; (p. 11), por R. P. Pfeiffer, &amp; B. C. Mangus, 2015, Sudbury, MA: Jones and Bartlett Publishers, Inc.. Copyright 2015 por Jones and Bartlett Publishers, Inc.</a:t>
            </a:r>
            <a:endParaRPr lang="en-US" altLang="en-US" sz="1200" b="0">
              <a:latin typeface="Times New Roman" panose="02020603050405020304" pitchFamily="18" charset="0"/>
            </a:endParaRPr>
          </a:p>
        </p:txBody>
      </p:sp>
      <p:sp>
        <p:nvSpPr>
          <p:cNvPr id="2" name="Title 1">
            <a:extLst>
              <a:ext uri="{FF2B5EF4-FFF2-40B4-BE49-F238E27FC236}">
                <a16:creationId xmlns:a16="http://schemas.microsoft.com/office/drawing/2014/main" id="{9450A584-12C7-4A6C-94DC-4D9FD1042516}"/>
              </a:ext>
            </a:extLst>
          </p:cNvPr>
          <p:cNvSpPr>
            <a:spLocks/>
          </p:cNvSpPr>
          <p:nvPr/>
        </p:nvSpPr>
        <p:spPr bwMode="auto">
          <a:xfrm>
            <a:off x="2268538" y="763588"/>
            <a:ext cx="46799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10000"/>
              </a:lnSpc>
              <a:defRPr/>
            </a:pPr>
            <a: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CONCEPTO DE</a:t>
            </a:r>
            <a:b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a:t>
            </a:r>
            <a:r>
              <a:rPr lang="en-US"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ÓN DEPORTIVA</a:t>
            </a:r>
            <a:endPar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387981" name="Text Box 13">
            <a:extLst>
              <a:ext uri="{FF2B5EF4-FFF2-40B4-BE49-F238E27FC236}">
                <a16:creationId xmlns:a16="http://schemas.microsoft.com/office/drawing/2014/main" id="{976DC563-D3B6-40E6-854D-2DBCD8FD8456}"/>
              </a:ext>
            </a:extLst>
          </p:cNvPr>
          <p:cNvSpPr txBox="1">
            <a:spLocks noChangeArrowheads="1"/>
          </p:cNvSpPr>
          <p:nvPr/>
        </p:nvSpPr>
        <p:spPr bwMode="auto">
          <a:xfrm>
            <a:off x="539750" y="1773238"/>
            <a:ext cx="83185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Alancear (spearing): </a:t>
            </a:r>
            <a:r>
              <a:rPr lang="en-US" altLang="en-US" sz="2800" i="1">
                <a:solidFill>
                  <a:srgbClr val="484876"/>
                </a:solidFill>
                <a:effectLst>
                  <a:outerShdw blurRad="38100" dist="38100" dir="2700000" algn="tl">
                    <a:srgbClr val="C0C0C0"/>
                  </a:outerShdw>
                </a:effectLst>
                <a:latin typeface="Calibri" panose="020F0502020204030204" pitchFamily="34" charset="0"/>
              </a:rPr>
              <a:t>Una práctica en el football Americano donde el jugador se lanza, o bloquea, hacia el oponente, utilizando su cabeza como el punto inicial de contacto</a:t>
            </a:r>
            <a:endParaRPr lang="en-US" altLang="en-US" sz="2500" b="0" i="1">
              <a:solidFill>
                <a:srgbClr val="484876"/>
              </a:solidFill>
              <a:latin typeface="Arial Black" panose="020B0A04020102020204" pitchFamily="34" charset="0"/>
            </a:endParaRPr>
          </a:p>
        </p:txBody>
      </p:sp>
      <p:pic>
        <p:nvPicPr>
          <p:cNvPr id="269318" name="Picture 14" descr="Bullets_Arrow_Blue1_Right_03">
            <a:extLst>
              <a:ext uri="{FF2B5EF4-FFF2-40B4-BE49-F238E27FC236}">
                <a16:creationId xmlns:a16="http://schemas.microsoft.com/office/drawing/2014/main" id="{D557495B-5A5A-45A7-A150-85F3480E5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8446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6">
            <a:extLst>
              <a:ext uri="{FF2B5EF4-FFF2-40B4-BE49-F238E27FC236}">
                <a16:creationId xmlns:a16="http://schemas.microsoft.com/office/drawing/2014/main" id="{108EDF1E-3F47-43DD-A3B8-DB2B755678B8}"/>
              </a:ext>
            </a:extLst>
          </p:cNvPr>
          <p:cNvSpPr txBox="1">
            <a:spLocks noChangeArrowheads="1"/>
          </p:cNvSpPr>
          <p:nvPr/>
        </p:nvSpPr>
        <p:spPr bwMode="auto">
          <a:xfrm>
            <a:off x="179388" y="5516563"/>
            <a:ext cx="87137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n-US" sz="1600" b="0">
                <a:latin typeface="Times New Roman" panose="02020603050405020304" pitchFamily="18" charset="0"/>
                <a:cs typeface="Times New Roman" panose="02020603050405020304" pitchFamily="18" charset="0"/>
              </a:rPr>
              <a:t>Valovich McLeod, T. C., Houston, M. N., &amp; Welch, C. E. (2015). A Pediatric Perspective on Sport-Related Concussion. </a:t>
            </a:r>
            <a:r>
              <a:rPr lang="en-US" altLang="en-US" sz="1600" i="1">
                <a:latin typeface="Times New Roman" panose="02020603050405020304" pitchFamily="18" charset="0"/>
                <a:cs typeface="Times New Roman" panose="02020603050405020304" pitchFamily="18" charset="0"/>
              </a:rPr>
              <a:t>Kinesiology Review, 4</a:t>
            </a:r>
            <a:r>
              <a:rPr lang="en-US" altLang="en-US" sz="1600" b="0">
                <a:latin typeface="Times New Roman" panose="02020603050405020304" pitchFamily="18" charset="0"/>
                <a:cs typeface="Times New Roman" panose="02020603050405020304" pitchFamily="18" charset="0"/>
              </a:rPr>
              <a:t>(2), 131-155. Recuperado de la base de datos de EBSCOhost (SPORTDiscus with Full Text).</a:t>
            </a:r>
          </a:p>
        </p:txBody>
      </p:sp>
      <p:pic>
        <p:nvPicPr>
          <p:cNvPr id="31747" name="Picture 4" descr="3">
            <a:extLst>
              <a:ext uri="{FF2B5EF4-FFF2-40B4-BE49-F238E27FC236}">
                <a16:creationId xmlns:a16="http://schemas.microsoft.com/office/drawing/2014/main" id="{AE45019F-CD21-4324-9655-2BD376A6A6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82625"/>
            <a:ext cx="8497888"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14" descr="81">
            <a:extLst>
              <a:ext uri="{FF2B5EF4-FFF2-40B4-BE49-F238E27FC236}">
                <a16:creationId xmlns:a16="http://schemas.microsoft.com/office/drawing/2014/main" id="{EE80EB6B-5E31-4F7C-8AC7-F10F407ADD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908050"/>
            <a:ext cx="6048375"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5" descr="87">
            <a:extLst>
              <a:ext uri="{FF2B5EF4-FFF2-40B4-BE49-F238E27FC236}">
                <a16:creationId xmlns:a16="http://schemas.microsoft.com/office/drawing/2014/main" id="{2819D88B-D817-4151-BA92-097094445A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765175"/>
            <a:ext cx="7388225"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CEB2DCEB-CC7F-48F3-9930-6ABA2A665ECA}"/>
              </a:ext>
            </a:extLst>
          </p:cNvPr>
          <p:cNvSpPr>
            <a:spLocks noChangeArrowheads="1"/>
          </p:cNvSpPr>
          <p:nvPr/>
        </p:nvSpPr>
        <p:spPr bwMode="auto">
          <a:xfrm>
            <a:off x="0" y="6624638"/>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275459" name="Text Box 6">
            <a:extLst>
              <a:ext uri="{FF2B5EF4-FFF2-40B4-BE49-F238E27FC236}">
                <a16:creationId xmlns:a16="http://schemas.microsoft.com/office/drawing/2014/main" id="{B42EAF73-E466-4CEE-B030-725CBC8C2262}"/>
              </a:ext>
            </a:extLst>
          </p:cNvPr>
          <p:cNvSpPr txBox="1">
            <a:spLocks noChangeArrowheads="1"/>
          </p:cNvSpPr>
          <p:nvPr/>
        </p:nvSpPr>
        <p:spPr bwMode="auto">
          <a:xfrm>
            <a:off x="144463" y="6237288"/>
            <a:ext cx="8964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Adaptado de: </a:t>
            </a:r>
            <a:r>
              <a:rPr lang="es-ES" altLang="en-US" sz="1200" i="1">
                <a:latin typeface="Times New Roman" panose="02020603050405020304" pitchFamily="18" charset="0"/>
              </a:rPr>
              <a:t>Concepts of Athletic Training</a:t>
            </a:r>
            <a:r>
              <a:rPr lang="es-ES" altLang="en-US" sz="1200" b="0">
                <a:latin typeface="Times New Roman" panose="02020603050405020304" pitchFamily="18" charset="0"/>
              </a:rPr>
              <a:t>. 3ra. ed.; (p. 17), por R. P. Pfeiffer, &amp; B. C. Mangus, 2015, Sudbury, MA: Jones and Bartlett Publishers, Inc.. Copyright 2015 por Jones and Bartlett Publishers, Inc.</a:t>
            </a:r>
            <a:endParaRPr lang="en-US" altLang="en-US" sz="1200" b="0">
              <a:latin typeface="Times New Roman" panose="02020603050405020304" pitchFamily="18" charset="0"/>
            </a:endParaRPr>
          </a:p>
        </p:txBody>
      </p:sp>
      <p:sp>
        <p:nvSpPr>
          <p:cNvPr id="2" name="Title 1">
            <a:extLst>
              <a:ext uri="{FF2B5EF4-FFF2-40B4-BE49-F238E27FC236}">
                <a16:creationId xmlns:a16="http://schemas.microsoft.com/office/drawing/2014/main" id="{B054F183-D89F-4C38-8C39-38761B94BFC5}"/>
              </a:ext>
            </a:extLst>
          </p:cNvPr>
          <p:cNvSpPr>
            <a:spLocks/>
          </p:cNvSpPr>
          <p:nvPr/>
        </p:nvSpPr>
        <p:spPr bwMode="auto">
          <a:xfrm>
            <a:off x="2268538" y="763588"/>
            <a:ext cx="46799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10000"/>
              </a:lnSpc>
              <a:defRPr/>
            </a:pPr>
            <a: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CONCEPTO DE</a:t>
            </a:r>
            <a:b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a:t>
            </a:r>
            <a:r>
              <a:rPr lang="en-US"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ÓN DEPORTIVA</a:t>
            </a:r>
            <a:endPar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390021" name="Text Box 5">
            <a:extLst>
              <a:ext uri="{FF2B5EF4-FFF2-40B4-BE49-F238E27FC236}">
                <a16:creationId xmlns:a16="http://schemas.microsoft.com/office/drawing/2014/main" id="{5CF605A4-0F75-4DEB-8456-6294E47D9638}"/>
              </a:ext>
            </a:extLst>
          </p:cNvPr>
          <p:cNvSpPr txBox="1">
            <a:spLocks noChangeArrowheads="1"/>
          </p:cNvSpPr>
          <p:nvPr/>
        </p:nvSpPr>
        <p:spPr bwMode="auto">
          <a:xfrm>
            <a:off x="539750" y="1773238"/>
            <a:ext cx="83185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Codo de pequeñas ligas (little league elbow): </a:t>
            </a:r>
            <a:r>
              <a:rPr lang="en-US" altLang="en-US" sz="2800" i="1">
                <a:solidFill>
                  <a:srgbClr val="484876"/>
                </a:solidFill>
                <a:effectLst>
                  <a:outerShdw blurRad="38100" dist="38100" dir="2700000" algn="tl">
                    <a:srgbClr val="C0C0C0"/>
                  </a:outerShdw>
                </a:effectLst>
                <a:latin typeface="Calibri" panose="020F0502020204030204" pitchFamily="34" charset="0"/>
              </a:rPr>
              <a:t>Una condición relacionada con el lanzamiento excesivo, lo cual resulta en la inflamación del epicóndilo medial del codo, es decir, epicondilitis medial del húmero</a:t>
            </a:r>
            <a:endParaRPr lang="en-US" altLang="en-US" sz="2500" b="0" i="1">
              <a:solidFill>
                <a:srgbClr val="484876"/>
              </a:solidFill>
              <a:latin typeface="Arial Black" panose="020B0A04020102020204" pitchFamily="34" charset="0"/>
            </a:endParaRPr>
          </a:p>
        </p:txBody>
      </p:sp>
      <p:pic>
        <p:nvPicPr>
          <p:cNvPr id="275462" name="Picture 6" descr="Bullets_Arrow_Blue1_Right_03">
            <a:extLst>
              <a:ext uri="{FF2B5EF4-FFF2-40B4-BE49-F238E27FC236}">
                <a16:creationId xmlns:a16="http://schemas.microsoft.com/office/drawing/2014/main" id="{D8AC16EF-49DB-43F2-8196-22DC612693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8446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0023" name="Text Box 7">
            <a:extLst>
              <a:ext uri="{FF2B5EF4-FFF2-40B4-BE49-F238E27FC236}">
                <a16:creationId xmlns:a16="http://schemas.microsoft.com/office/drawing/2014/main" id="{608164CA-3DDD-422C-98D8-E0F0058BB103}"/>
              </a:ext>
            </a:extLst>
          </p:cNvPr>
          <p:cNvSpPr txBox="1">
            <a:spLocks noChangeArrowheads="1"/>
          </p:cNvSpPr>
          <p:nvPr/>
        </p:nvSpPr>
        <p:spPr bwMode="auto">
          <a:xfrm>
            <a:off x="539750" y="3500438"/>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Apófisis: </a:t>
            </a:r>
            <a:r>
              <a:rPr lang="en-US" altLang="en-US" sz="2800" i="1">
                <a:solidFill>
                  <a:srgbClr val="484876"/>
                </a:solidFill>
                <a:effectLst>
                  <a:outerShdw blurRad="38100" dist="38100" dir="2700000" algn="tl">
                    <a:srgbClr val="C0C0C0"/>
                  </a:outerShdw>
                </a:effectLst>
                <a:latin typeface="Calibri" panose="020F0502020204030204" pitchFamily="34" charset="0"/>
              </a:rPr>
              <a:t>Protuberancia ósea, donde se unen los tendones de los músculos esqueléticos</a:t>
            </a:r>
            <a:endParaRPr lang="en-US" altLang="en-US" sz="2500" b="0" i="1">
              <a:solidFill>
                <a:srgbClr val="484876"/>
              </a:solidFill>
              <a:latin typeface="Arial Black" panose="020B0A04020102020204" pitchFamily="34" charset="0"/>
            </a:endParaRPr>
          </a:p>
        </p:txBody>
      </p:sp>
      <p:pic>
        <p:nvPicPr>
          <p:cNvPr id="275464" name="Picture 8" descr="Bullets_Arrow_Blue1_Right_03">
            <a:extLst>
              <a:ext uri="{FF2B5EF4-FFF2-40B4-BE49-F238E27FC236}">
                <a16:creationId xmlns:a16="http://schemas.microsoft.com/office/drawing/2014/main" id="{796DDF0D-1614-4507-954C-DA3B36F16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5718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0025" name="Text Box 9">
            <a:extLst>
              <a:ext uri="{FF2B5EF4-FFF2-40B4-BE49-F238E27FC236}">
                <a16:creationId xmlns:a16="http://schemas.microsoft.com/office/drawing/2014/main" id="{373FD58F-C3BE-4952-9131-3BE763C7E522}"/>
              </a:ext>
            </a:extLst>
          </p:cNvPr>
          <p:cNvSpPr txBox="1">
            <a:spLocks noChangeArrowheads="1"/>
          </p:cNvSpPr>
          <p:nvPr/>
        </p:nvSpPr>
        <p:spPr bwMode="auto">
          <a:xfrm>
            <a:off x="539750" y="45132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Anterior: </a:t>
            </a:r>
            <a:r>
              <a:rPr lang="en-US" altLang="en-US" sz="2800" i="1">
                <a:solidFill>
                  <a:srgbClr val="484876"/>
                </a:solidFill>
                <a:effectLst>
                  <a:outerShdw blurRad="38100" dist="38100" dir="2700000" algn="tl">
                    <a:srgbClr val="C0C0C0"/>
                  </a:outerShdw>
                </a:effectLst>
                <a:latin typeface="Calibri" panose="020F0502020204030204" pitchFamily="34" charset="0"/>
              </a:rPr>
              <a:t>Antes o en frente de</a:t>
            </a:r>
            <a:endParaRPr lang="en-US" altLang="en-US" sz="2500" b="0" i="1">
              <a:solidFill>
                <a:srgbClr val="484876"/>
              </a:solidFill>
              <a:latin typeface="Arial Black" panose="020B0A04020102020204" pitchFamily="34" charset="0"/>
            </a:endParaRPr>
          </a:p>
        </p:txBody>
      </p:sp>
      <p:pic>
        <p:nvPicPr>
          <p:cNvPr id="275466" name="Picture 10" descr="Bullets_Arrow_Blue1_Right_03">
            <a:extLst>
              <a:ext uri="{FF2B5EF4-FFF2-40B4-BE49-F238E27FC236}">
                <a16:creationId xmlns:a16="http://schemas.microsoft.com/office/drawing/2014/main" id="{E36F5320-8241-4281-A17D-77F2AD5FC7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58470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0027" name="Text Box 11">
            <a:extLst>
              <a:ext uri="{FF2B5EF4-FFF2-40B4-BE49-F238E27FC236}">
                <a16:creationId xmlns:a16="http://schemas.microsoft.com/office/drawing/2014/main" id="{E9CED9AF-2688-4023-A614-4651F0957734}"/>
              </a:ext>
            </a:extLst>
          </p:cNvPr>
          <p:cNvSpPr txBox="1">
            <a:spLocks noChangeArrowheads="1"/>
          </p:cNvSpPr>
          <p:nvPr/>
        </p:nvSpPr>
        <p:spPr bwMode="auto">
          <a:xfrm>
            <a:off x="539750" y="51133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Fricción: </a:t>
            </a:r>
            <a:r>
              <a:rPr lang="en-US" altLang="en-US" sz="2800" i="1">
                <a:solidFill>
                  <a:srgbClr val="484876"/>
                </a:solidFill>
                <a:effectLst>
                  <a:outerShdw blurRad="38100" dist="38100" dir="2700000" algn="tl">
                    <a:srgbClr val="C0C0C0"/>
                  </a:outerShdw>
                </a:effectLst>
                <a:latin typeface="Calibri" panose="020F0502020204030204" pitchFamily="34" charset="0"/>
              </a:rPr>
              <a:t>Producción de calor</a:t>
            </a:r>
            <a:endParaRPr lang="en-US" altLang="en-US" sz="2500" b="0" i="1">
              <a:solidFill>
                <a:srgbClr val="484876"/>
              </a:solidFill>
              <a:latin typeface="Arial Black" panose="020B0A04020102020204" pitchFamily="34" charset="0"/>
            </a:endParaRPr>
          </a:p>
        </p:txBody>
      </p:sp>
      <p:pic>
        <p:nvPicPr>
          <p:cNvPr id="275468" name="Picture 12" descr="Bullets_Arrow_Blue1_Right_03">
            <a:extLst>
              <a:ext uri="{FF2B5EF4-FFF2-40B4-BE49-F238E27FC236}">
                <a16:creationId xmlns:a16="http://schemas.microsoft.com/office/drawing/2014/main" id="{78EDCCD4-2F77-4CBA-B4C0-B316A1AF24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1847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A4E7-991E-4AC9-87CE-6D2B51DE1680}"/>
              </a:ext>
            </a:extLst>
          </p:cNvPr>
          <p:cNvSpPr>
            <a:spLocks/>
          </p:cNvSpPr>
          <p:nvPr/>
        </p:nvSpPr>
        <p:spPr bwMode="auto">
          <a:xfrm>
            <a:off x="0" y="838200"/>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CLASIFICACION LESIONES: </a:t>
            </a:r>
            <a:r>
              <a:rPr lang="es-PR" altLang="en-US" sz="32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AVALÚO </a:t>
            </a:r>
            <a:br>
              <a:rPr lang="es-PR" altLang="en-US" sz="32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2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Preguntas y Respuesta*</a:t>
            </a:r>
          </a:p>
        </p:txBody>
      </p:sp>
      <p:sp>
        <p:nvSpPr>
          <p:cNvPr id="277507" name="Text Box 4">
            <a:extLst>
              <a:ext uri="{FF2B5EF4-FFF2-40B4-BE49-F238E27FC236}">
                <a16:creationId xmlns:a16="http://schemas.microsoft.com/office/drawing/2014/main" id="{444A27D9-3CF8-45E8-A336-BD67AE591D68}"/>
              </a:ext>
            </a:extLst>
          </p:cNvPr>
          <p:cNvSpPr txBox="1">
            <a:spLocks noChangeArrowheads="1"/>
          </p:cNvSpPr>
          <p:nvPr/>
        </p:nvSpPr>
        <p:spPr bwMode="auto">
          <a:xfrm>
            <a:off x="539750" y="2259013"/>
            <a:ext cx="8280400" cy="369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838200" indent="-38100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295400" indent="-3810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752600" indent="-3810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209800" indent="-3810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6670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31242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5814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40386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0"/>
              </a:spcBef>
              <a:buClrTx/>
              <a:buFontTx/>
              <a:buNone/>
            </a:pPr>
            <a:r>
              <a:rPr lang="en-US" altLang="en-US" sz="3200">
                <a:latin typeface="Arial" panose="020B0604020202020204" pitchFamily="34" charset="0"/>
              </a:rPr>
              <a:t>Basado en el tópico de la </a:t>
            </a:r>
          </a:p>
          <a:p>
            <a:pPr>
              <a:lnSpc>
                <a:spcPct val="90000"/>
              </a:lnSpc>
              <a:spcBef>
                <a:spcPct val="0"/>
              </a:spcBef>
              <a:buClrTx/>
              <a:buFontTx/>
              <a:buNone/>
            </a:pPr>
            <a:r>
              <a:rPr lang="en-US" altLang="en-US" sz="3200">
                <a:latin typeface="Arial" panose="020B0604020202020204" pitchFamily="34" charset="0"/>
              </a:rPr>
              <a:t>Clasificacción general de las lesiones,</a:t>
            </a:r>
          </a:p>
          <a:p>
            <a:pPr>
              <a:lnSpc>
                <a:spcPct val="90000"/>
              </a:lnSpc>
              <a:spcBef>
                <a:spcPct val="0"/>
              </a:spcBef>
              <a:buClrTx/>
              <a:buFontTx/>
              <a:buNone/>
            </a:pPr>
            <a:r>
              <a:rPr lang="en-US" altLang="en-US" sz="3200">
                <a:latin typeface="Arial" panose="020B0604020202020204" pitchFamily="34" charset="0"/>
              </a:rPr>
              <a:t>escriban dos preguntas con sus</a:t>
            </a:r>
          </a:p>
          <a:p>
            <a:pPr>
              <a:lnSpc>
                <a:spcPct val="90000"/>
              </a:lnSpc>
              <a:spcBef>
                <a:spcPct val="0"/>
              </a:spcBef>
              <a:buClrTx/>
              <a:buFontTx/>
              <a:buNone/>
            </a:pPr>
            <a:r>
              <a:rPr lang="en-US" altLang="en-US" sz="3200">
                <a:latin typeface="Arial" panose="020B0604020202020204" pitchFamily="34" charset="0"/>
              </a:rPr>
              <a:t>respectivas respuestas</a:t>
            </a:r>
            <a:r>
              <a:rPr lang="en-US" altLang="en-US" sz="3100">
                <a:latin typeface="Arial" panose="020B0604020202020204" pitchFamily="34" charset="0"/>
              </a:rPr>
              <a:t>:</a:t>
            </a:r>
          </a:p>
          <a:p>
            <a:pPr>
              <a:lnSpc>
                <a:spcPct val="90000"/>
              </a:lnSpc>
              <a:spcBef>
                <a:spcPct val="0"/>
              </a:spcBef>
              <a:buClrTx/>
              <a:buFontTx/>
              <a:buNone/>
            </a:pPr>
            <a:endParaRPr lang="en-US" altLang="en-US" sz="3100">
              <a:latin typeface="Arial" panose="020B0604020202020204" pitchFamily="34" charset="0"/>
            </a:endParaRPr>
          </a:p>
          <a:p>
            <a:pPr>
              <a:lnSpc>
                <a:spcPct val="90000"/>
              </a:lnSpc>
              <a:spcBef>
                <a:spcPct val="0"/>
              </a:spcBef>
              <a:buClrTx/>
              <a:buFontTx/>
              <a:buNone/>
            </a:pPr>
            <a:r>
              <a:rPr lang="en-US" altLang="en-US" sz="3100">
                <a:latin typeface="Arial" panose="020B0604020202020204" pitchFamily="34" charset="0"/>
              </a:rPr>
              <a:t>1.</a:t>
            </a:r>
          </a:p>
          <a:p>
            <a:pPr>
              <a:lnSpc>
                <a:spcPct val="70000"/>
              </a:lnSpc>
              <a:spcBef>
                <a:spcPct val="0"/>
              </a:spcBef>
              <a:buClrTx/>
              <a:buFontTx/>
              <a:buNone/>
            </a:pPr>
            <a:endParaRPr lang="en-US" altLang="en-US" sz="3100">
              <a:latin typeface="Arial" panose="020B0604020202020204" pitchFamily="34" charset="0"/>
            </a:endParaRPr>
          </a:p>
          <a:p>
            <a:pPr>
              <a:lnSpc>
                <a:spcPct val="70000"/>
              </a:lnSpc>
              <a:spcBef>
                <a:spcPct val="0"/>
              </a:spcBef>
              <a:buClrTx/>
              <a:buFontTx/>
              <a:buNone/>
            </a:pPr>
            <a:endParaRPr lang="en-US" altLang="en-US" sz="3100">
              <a:latin typeface="Arial" panose="020B0604020202020204" pitchFamily="34" charset="0"/>
            </a:endParaRPr>
          </a:p>
          <a:p>
            <a:pPr>
              <a:lnSpc>
                <a:spcPct val="70000"/>
              </a:lnSpc>
              <a:spcBef>
                <a:spcPct val="0"/>
              </a:spcBef>
              <a:buClrTx/>
              <a:buFontTx/>
              <a:buNone/>
            </a:pPr>
            <a:r>
              <a:rPr lang="en-US" altLang="en-US" sz="3100">
                <a:latin typeface="Arial" panose="020B0604020202020204" pitchFamily="34" charset="0"/>
              </a:rPr>
              <a:t>2.</a:t>
            </a:r>
          </a:p>
        </p:txBody>
      </p:sp>
    </p:spTree>
    <p:custDataLst>
      <p:tags r:id="rId1"/>
    </p:custDataLst>
  </p:cSld>
  <p:clrMapOvr>
    <a:masterClrMapping/>
  </p:clrMapOvr>
  <p:transition spd="slow">
    <p:pull dir="d"/>
    <p:sndAc>
      <p:stSnd>
        <p:snd r:embed="rId4" name="whoosh.wav"/>
      </p:stSnd>
    </p:sndAc>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descr="Folded_Lesiones_Prevalencia">
            <a:extLst>
              <a:ext uri="{FF2B5EF4-FFF2-40B4-BE49-F238E27FC236}">
                <a16:creationId xmlns:a16="http://schemas.microsoft.com/office/drawing/2014/main" id="{21E00D7D-8630-4F89-9F7D-7D85A6955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88" y="960438"/>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C8E3A-910E-4B20-8F97-9B0CA8FC1634}"/>
              </a:ext>
            </a:extLst>
          </p:cNvPr>
          <p:cNvSpPr>
            <a:spLocks/>
          </p:cNvSpPr>
          <p:nvPr/>
        </p:nvSpPr>
        <p:spPr bwMode="auto">
          <a:xfrm>
            <a:off x="2808288" y="982663"/>
            <a:ext cx="60848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10000"/>
              </a:lnSpc>
              <a:defRPr/>
            </a:pPr>
            <a:r>
              <a:rPr lang="es-PR" altLang="en-US" sz="3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CURACIÓN DE UNA</a:t>
            </a:r>
            <a:br>
              <a:rPr lang="es-PR" altLang="en-US" sz="3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HERIDA:</a:t>
            </a:r>
            <a:endParaRPr lang="es-PR" altLang="en-US" sz="3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81603" name="Picture 7" descr="POINTERR">
            <a:extLst>
              <a:ext uri="{FF2B5EF4-FFF2-40B4-BE49-F238E27FC236}">
                <a16:creationId xmlns:a16="http://schemas.microsoft.com/office/drawing/2014/main" id="{59FC25A3-8593-4290-A1F7-B80E5EF749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41783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3496" name="Text Box 8">
            <a:extLst>
              <a:ext uri="{FF2B5EF4-FFF2-40B4-BE49-F238E27FC236}">
                <a16:creationId xmlns:a16="http://schemas.microsoft.com/office/drawing/2014/main" id="{6CDE69AC-CE70-436A-8839-9470C5F3A85D}"/>
              </a:ext>
            </a:extLst>
          </p:cNvPr>
          <p:cNvSpPr txBox="1">
            <a:spLocks noChangeArrowheads="1"/>
          </p:cNvSpPr>
          <p:nvPr/>
        </p:nvSpPr>
        <p:spPr bwMode="auto">
          <a:xfrm>
            <a:off x="971550" y="4159250"/>
            <a:ext cx="74168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latin typeface="Arial" panose="020B0604020202020204" pitchFamily="34" charset="0"/>
              </a:rPr>
              <a:t>Fase </a:t>
            </a:r>
            <a:r>
              <a:rPr lang="en-US" altLang="en-US" sz="3500" i="1">
                <a:solidFill>
                  <a:srgbClr val="484876"/>
                </a:solidFill>
                <a:effectLst>
                  <a:outerShdw blurRad="38100" dist="38100" dir="2700000" algn="tl">
                    <a:srgbClr val="C0C0C0"/>
                  </a:outerShdw>
                </a:effectLst>
                <a:latin typeface="Arial" panose="020B0604020202020204" pitchFamily="34" charset="0"/>
              </a:rPr>
              <a:t>Inflamatoria</a:t>
            </a:r>
            <a:endParaRPr lang="en-US" altLang="en-US" sz="3500">
              <a:latin typeface="Arial" panose="020B0604020202020204" pitchFamily="34" charset="0"/>
            </a:endParaRPr>
          </a:p>
        </p:txBody>
      </p:sp>
      <p:pic>
        <p:nvPicPr>
          <p:cNvPr id="281605" name="Picture 9" descr="POINTERR">
            <a:extLst>
              <a:ext uri="{FF2B5EF4-FFF2-40B4-BE49-F238E27FC236}">
                <a16:creationId xmlns:a16="http://schemas.microsoft.com/office/drawing/2014/main" id="{F02E1709-85D4-494B-BA95-2B686149C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498316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3498" name="Text Box 10">
            <a:extLst>
              <a:ext uri="{FF2B5EF4-FFF2-40B4-BE49-F238E27FC236}">
                <a16:creationId xmlns:a16="http://schemas.microsoft.com/office/drawing/2014/main" id="{93FB619B-C99A-43BA-AEE5-33D5144F357F}"/>
              </a:ext>
            </a:extLst>
          </p:cNvPr>
          <p:cNvSpPr txBox="1">
            <a:spLocks noChangeArrowheads="1"/>
          </p:cNvSpPr>
          <p:nvPr/>
        </p:nvSpPr>
        <p:spPr bwMode="auto">
          <a:xfrm>
            <a:off x="971550" y="4964113"/>
            <a:ext cx="7993063"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latin typeface="Arial" panose="020B0604020202020204" pitchFamily="34" charset="0"/>
              </a:rPr>
              <a:t>Fase de </a:t>
            </a:r>
            <a:r>
              <a:rPr lang="en-US" altLang="en-US" sz="3500" i="1">
                <a:solidFill>
                  <a:srgbClr val="484876"/>
                </a:solidFill>
                <a:effectLst>
                  <a:outerShdw blurRad="38100" dist="38100" dir="2700000" algn="tl">
                    <a:srgbClr val="C0C0C0"/>
                  </a:outerShdw>
                </a:effectLst>
                <a:latin typeface="Arial" panose="020B0604020202020204" pitchFamily="34" charset="0"/>
              </a:rPr>
              <a:t>Proliferación/Fibroplástica</a:t>
            </a:r>
            <a:endParaRPr lang="en-US" altLang="en-US" sz="3500">
              <a:latin typeface="Arial" panose="020B0604020202020204" pitchFamily="34" charset="0"/>
            </a:endParaRPr>
          </a:p>
        </p:txBody>
      </p:sp>
      <p:pic>
        <p:nvPicPr>
          <p:cNvPr id="281607" name="Picture 11" descr="POINTERR">
            <a:extLst>
              <a:ext uri="{FF2B5EF4-FFF2-40B4-BE49-F238E27FC236}">
                <a16:creationId xmlns:a16="http://schemas.microsoft.com/office/drawing/2014/main" id="{7F849DD2-E5FE-4FB4-B7BC-52E58DE99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577532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3500" name="Text Box 12">
            <a:extLst>
              <a:ext uri="{FF2B5EF4-FFF2-40B4-BE49-F238E27FC236}">
                <a16:creationId xmlns:a16="http://schemas.microsoft.com/office/drawing/2014/main" id="{1DF91BD3-CC96-408A-9456-22227B581C81}"/>
              </a:ext>
            </a:extLst>
          </p:cNvPr>
          <p:cNvSpPr txBox="1">
            <a:spLocks noChangeArrowheads="1"/>
          </p:cNvSpPr>
          <p:nvPr/>
        </p:nvSpPr>
        <p:spPr bwMode="auto">
          <a:xfrm>
            <a:off x="971550" y="5756275"/>
            <a:ext cx="78486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latin typeface="Arial" panose="020B0604020202020204" pitchFamily="34" charset="0"/>
              </a:rPr>
              <a:t>Fase de </a:t>
            </a:r>
            <a:r>
              <a:rPr lang="en-US" altLang="en-US" sz="3500" i="1">
                <a:solidFill>
                  <a:srgbClr val="484876"/>
                </a:solidFill>
                <a:effectLst>
                  <a:outerShdw blurRad="38100" dist="38100" dir="2700000" algn="tl">
                    <a:srgbClr val="C0C0C0"/>
                  </a:outerShdw>
                </a:effectLst>
                <a:latin typeface="Arial" panose="020B0604020202020204" pitchFamily="34" charset="0"/>
              </a:rPr>
              <a:t>Remodelación/Maduración</a:t>
            </a:r>
            <a:endParaRPr lang="en-US" altLang="en-US" sz="3500">
              <a:latin typeface="Arial" panose="020B0604020202020204" pitchFamily="34" charset="0"/>
            </a:endParaRPr>
          </a:p>
        </p:txBody>
      </p:sp>
      <p:pic>
        <p:nvPicPr>
          <p:cNvPr id="281609" name="Picture 13" descr="Ankle_Sprain_Cast_001_Belved">
            <a:extLst>
              <a:ext uri="{FF2B5EF4-FFF2-40B4-BE49-F238E27FC236}">
                <a16:creationId xmlns:a16="http://schemas.microsoft.com/office/drawing/2014/main" id="{8C0004D6-7408-43EF-AFC5-196E22855B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692150"/>
            <a:ext cx="2112962"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2090C475-9224-45C4-B2CC-2C8771C6A1AC}"/>
              </a:ext>
            </a:extLst>
          </p:cNvPr>
          <p:cNvSpPr>
            <a:spLocks/>
          </p:cNvSpPr>
          <p:nvPr/>
        </p:nvSpPr>
        <p:spPr bwMode="auto">
          <a:xfrm>
            <a:off x="2736850" y="2492375"/>
            <a:ext cx="615632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10000"/>
              </a:lnSpc>
              <a:defRPr/>
            </a:pPr>
            <a:r>
              <a:rPr lang="es-PR" altLang="en-US" sz="3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FASES DE LA</a:t>
            </a:r>
            <a:br>
              <a:rPr lang="es-PR" altLang="en-US" sz="3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CICATRIZACIÓN</a:t>
            </a:r>
          </a:p>
        </p:txBody>
      </p:sp>
    </p:spTree>
    <p:custDataLst>
      <p:tags r:id="rId1"/>
    </p:custDataLst>
  </p:cSld>
  <p:clrMapOvr>
    <a:masterClrMapping/>
  </p:clrMapOvr>
  <p:transition spd="slow">
    <p:pull dir="d"/>
    <p:sndAc>
      <p:stSnd>
        <p:snd r:embed="rId4" name="whoosh.wav"/>
      </p:stSnd>
    </p:sndAc>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Cicratizacion_WMF_001">
            <a:extLst>
              <a:ext uri="{FF2B5EF4-FFF2-40B4-BE49-F238E27FC236}">
                <a16:creationId xmlns:a16="http://schemas.microsoft.com/office/drawing/2014/main" id="{D9622338-E0D7-47D3-8EA9-A2EDF48C83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620713"/>
            <a:ext cx="7561263" cy="595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B6539-5BAB-4A25-999C-FDB6953AE3B6}"/>
              </a:ext>
            </a:extLst>
          </p:cNvPr>
          <p:cNvSpPr>
            <a:spLocks/>
          </p:cNvSpPr>
          <p:nvPr/>
        </p:nvSpPr>
        <p:spPr bwMode="auto">
          <a:xfrm>
            <a:off x="3351213" y="909638"/>
            <a:ext cx="464343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40000"/>
              </a:lnSpc>
              <a:defRPr/>
            </a:pPr>
            <a:r>
              <a:rPr lang="es-PR" altLang="en-US" sz="3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CICATRIZACIÓN:</a:t>
            </a:r>
            <a:br>
              <a:rPr lang="es-PR" altLang="en-US" sz="3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INFLAMACIÓN</a:t>
            </a:r>
          </a:p>
        </p:txBody>
      </p:sp>
      <p:pic>
        <p:nvPicPr>
          <p:cNvPr id="285699" name="Picture 9" descr="Infla-1b_Belved">
            <a:extLst>
              <a:ext uri="{FF2B5EF4-FFF2-40B4-BE49-F238E27FC236}">
                <a16:creationId xmlns:a16="http://schemas.microsoft.com/office/drawing/2014/main" id="{6039F926-DB2C-4D9A-9ADE-5932047FB7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88" y="549275"/>
            <a:ext cx="2808287"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0" name="Text Box 12">
            <a:extLst>
              <a:ext uri="{FF2B5EF4-FFF2-40B4-BE49-F238E27FC236}">
                <a16:creationId xmlns:a16="http://schemas.microsoft.com/office/drawing/2014/main" id="{16CC577E-8B3F-4CA5-A64B-5DAE0581D445}"/>
              </a:ext>
            </a:extLst>
          </p:cNvPr>
          <p:cNvSpPr txBox="1">
            <a:spLocks noChangeArrowheads="1"/>
          </p:cNvSpPr>
          <p:nvPr/>
        </p:nvSpPr>
        <p:spPr bwMode="auto">
          <a:xfrm>
            <a:off x="2019300" y="4808538"/>
            <a:ext cx="554355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90000"/>
              </a:lnSpc>
            </a:pPr>
            <a:r>
              <a:rPr lang="en-US" altLang="en-US" sz="2400" i="1">
                <a:latin typeface="Verdana" panose="020B0604030504040204" pitchFamily="34" charset="0"/>
              </a:rPr>
              <a:t>Fricción</a:t>
            </a:r>
          </a:p>
        </p:txBody>
      </p:sp>
      <p:grpSp>
        <p:nvGrpSpPr>
          <p:cNvPr id="285701" name="Group 13">
            <a:extLst>
              <a:ext uri="{FF2B5EF4-FFF2-40B4-BE49-F238E27FC236}">
                <a16:creationId xmlns:a16="http://schemas.microsoft.com/office/drawing/2014/main" id="{E4AB9A43-A70A-4045-9DC0-2F3BA9663B26}"/>
              </a:ext>
            </a:extLst>
          </p:cNvPr>
          <p:cNvGrpSpPr>
            <a:grpSpLocks noChangeAspect="1"/>
          </p:cNvGrpSpPr>
          <p:nvPr/>
        </p:nvGrpSpPr>
        <p:grpSpPr bwMode="auto">
          <a:xfrm>
            <a:off x="1752600" y="4860925"/>
            <a:ext cx="266700" cy="268288"/>
            <a:chOff x="618" y="2160"/>
            <a:chExt cx="2262" cy="2267"/>
          </a:xfrm>
        </p:grpSpPr>
        <p:sp>
          <p:nvSpPr>
            <p:cNvPr id="285750" name="AutoShape 14">
              <a:extLst>
                <a:ext uri="{FF2B5EF4-FFF2-40B4-BE49-F238E27FC236}">
                  <a16:creationId xmlns:a16="http://schemas.microsoft.com/office/drawing/2014/main" id="{A915FDA9-FF60-4905-90D5-829A3A9ABB68}"/>
                </a:ext>
              </a:extLst>
            </p:cNvPr>
            <p:cNvSpPr>
              <a:spLocks noChangeAspect="1" noChangeArrowheads="1" noTextEdit="1"/>
            </p:cNvSpPr>
            <p:nvPr/>
          </p:nvSpPr>
          <p:spPr bwMode="auto">
            <a:xfrm>
              <a:off x="618" y="2160"/>
              <a:ext cx="2262" cy="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5751" name="Freeform 15">
              <a:extLst>
                <a:ext uri="{FF2B5EF4-FFF2-40B4-BE49-F238E27FC236}">
                  <a16:creationId xmlns:a16="http://schemas.microsoft.com/office/drawing/2014/main" id="{FFA2D267-5E78-475C-B57A-AF9CC42AF283}"/>
                </a:ext>
              </a:extLst>
            </p:cNvPr>
            <p:cNvSpPr>
              <a:spLocks/>
            </p:cNvSpPr>
            <p:nvPr/>
          </p:nvSpPr>
          <p:spPr bwMode="auto">
            <a:xfrm>
              <a:off x="618" y="2160"/>
              <a:ext cx="2262" cy="2267"/>
            </a:xfrm>
            <a:custGeom>
              <a:avLst/>
              <a:gdLst>
                <a:gd name="T0" fmla="*/ 157 w 18096"/>
                <a:gd name="T1" fmla="*/ 1 h 18136"/>
                <a:gd name="T2" fmla="*/ 184 w 18096"/>
                <a:gd name="T3" fmla="*/ 6 h 18136"/>
                <a:gd name="T4" fmla="*/ 209 w 18096"/>
                <a:gd name="T5" fmla="*/ 17 h 18136"/>
                <a:gd name="T6" fmla="*/ 232 w 18096"/>
                <a:gd name="T7" fmla="*/ 33 h 18136"/>
                <a:gd name="T8" fmla="*/ 251 w 18096"/>
                <a:gd name="T9" fmla="*/ 52 h 18136"/>
                <a:gd name="T10" fmla="*/ 266 w 18096"/>
                <a:gd name="T11" fmla="*/ 74 h 18136"/>
                <a:gd name="T12" fmla="*/ 277 w 18096"/>
                <a:gd name="T13" fmla="*/ 100 h 18136"/>
                <a:gd name="T14" fmla="*/ 282 w 18096"/>
                <a:gd name="T15" fmla="*/ 127 h 18136"/>
                <a:gd name="T16" fmla="*/ 282 w 18096"/>
                <a:gd name="T17" fmla="*/ 157 h 18136"/>
                <a:gd name="T18" fmla="*/ 277 w 18096"/>
                <a:gd name="T19" fmla="*/ 184 h 18136"/>
                <a:gd name="T20" fmla="*/ 266 w 18096"/>
                <a:gd name="T21" fmla="*/ 210 h 18136"/>
                <a:gd name="T22" fmla="*/ 251 w 18096"/>
                <a:gd name="T23" fmla="*/ 232 h 18136"/>
                <a:gd name="T24" fmla="*/ 232 w 18096"/>
                <a:gd name="T25" fmla="*/ 251 h 18136"/>
                <a:gd name="T26" fmla="*/ 209 w 18096"/>
                <a:gd name="T27" fmla="*/ 266 h 18136"/>
                <a:gd name="T28" fmla="*/ 184 w 18096"/>
                <a:gd name="T29" fmla="*/ 277 h 18136"/>
                <a:gd name="T30" fmla="*/ 157 w 18096"/>
                <a:gd name="T31" fmla="*/ 283 h 18136"/>
                <a:gd name="T32" fmla="*/ 127 w 18096"/>
                <a:gd name="T33" fmla="*/ 283 h 18136"/>
                <a:gd name="T34" fmla="*/ 100 w 18096"/>
                <a:gd name="T35" fmla="*/ 277 h 18136"/>
                <a:gd name="T36" fmla="*/ 74 w 18096"/>
                <a:gd name="T37" fmla="*/ 266 h 18136"/>
                <a:gd name="T38" fmla="*/ 52 w 18096"/>
                <a:gd name="T39" fmla="*/ 251 h 18136"/>
                <a:gd name="T40" fmla="*/ 33 w 18096"/>
                <a:gd name="T41" fmla="*/ 232 h 18136"/>
                <a:gd name="T42" fmla="*/ 17 w 18096"/>
                <a:gd name="T43" fmla="*/ 210 h 18136"/>
                <a:gd name="T44" fmla="*/ 6 w 18096"/>
                <a:gd name="T45" fmla="*/ 184 h 18136"/>
                <a:gd name="T46" fmla="*/ 1 w 18096"/>
                <a:gd name="T47" fmla="*/ 157 h 18136"/>
                <a:gd name="T48" fmla="*/ 1 w 18096"/>
                <a:gd name="T49" fmla="*/ 127 h 18136"/>
                <a:gd name="T50" fmla="*/ 6 w 18096"/>
                <a:gd name="T51" fmla="*/ 100 h 18136"/>
                <a:gd name="T52" fmla="*/ 17 w 18096"/>
                <a:gd name="T53" fmla="*/ 74 h 18136"/>
                <a:gd name="T54" fmla="*/ 33 w 18096"/>
                <a:gd name="T55" fmla="*/ 52 h 18136"/>
                <a:gd name="T56" fmla="*/ 52 w 18096"/>
                <a:gd name="T57" fmla="*/ 33 h 18136"/>
                <a:gd name="T58" fmla="*/ 74 w 18096"/>
                <a:gd name="T59" fmla="*/ 17 h 18136"/>
                <a:gd name="T60" fmla="*/ 100 w 18096"/>
                <a:gd name="T61" fmla="*/ 6 h 18136"/>
                <a:gd name="T62" fmla="*/ 127 w 18096"/>
                <a:gd name="T63" fmla="*/ 1 h 181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096" h="18136">
                  <a:moveTo>
                    <a:pt x="9068" y="0"/>
                  </a:moveTo>
                  <a:lnTo>
                    <a:pt x="10014" y="40"/>
                  </a:lnTo>
                  <a:lnTo>
                    <a:pt x="10881" y="197"/>
                  </a:lnTo>
                  <a:lnTo>
                    <a:pt x="11749" y="394"/>
                  </a:lnTo>
                  <a:lnTo>
                    <a:pt x="12577" y="710"/>
                  </a:lnTo>
                  <a:lnTo>
                    <a:pt x="13365" y="1104"/>
                  </a:lnTo>
                  <a:lnTo>
                    <a:pt x="14114" y="1538"/>
                  </a:lnTo>
                  <a:lnTo>
                    <a:pt x="14824" y="2089"/>
                  </a:lnTo>
                  <a:lnTo>
                    <a:pt x="15455" y="2641"/>
                  </a:lnTo>
                  <a:lnTo>
                    <a:pt x="16046" y="3312"/>
                  </a:lnTo>
                  <a:lnTo>
                    <a:pt x="16558" y="3982"/>
                  </a:lnTo>
                  <a:lnTo>
                    <a:pt x="16992" y="4731"/>
                  </a:lnTo>
                  <a:lnTo>
                    <a:pt x="17386" y="5520"/>
                  </a:lnTo>
                  <a:lnTo>
                    <a:pt x="17702" y="6387"/>
                  </a:lnTo>
                  <a:lnTo>
                    <a:pt x="17899" y="7254"/>
                  </a:lnTo>
                  <a:lnTo>
                    <a:pt x="18056" y="8122"/>
                  </a:lnTo>
                  <a:lnTo>
                    <a:pt x="18096" y="9068"/>
                  </a:lnTo>
                  <a:lnTo>
                    <a:pt x="18056" y="10014"/>
                  </a:lnTo>
                  <a:lnTo>
                    <a:pt x="17899" y="10882"/>
                  </a:lnTo>
                  <a:lnTo>
                    <a:pt x="17702" y="11749"/>
                  </a:lnTo>
                  <a:lnTo>
                    <a:pt x="17386" y="12616"/>
                  </a:lnTo>
                  <a:lnTo>
                    <a:pt x="16992" y="13405"/>
                  </a:lnTo>
                  <a:lnTo>
                    <a:pt x="16558" y="14154"/>
                  </a:lnTo>
                  <a:lnTo>
                    <a:pt x="16046" y="14824"/>
                  </a:lnTo>
                  <a:lnTo>
                    <a:pt x="15455" y="15495"/>
                  </a:lnTo>
                  <a:lnTo>
                    <a:pt x="14824" y="16047"/>
                  </a:lnTo>
                  <a:lnTo>
                    <a:pt x="14114" y="16598"/>
                  </a:lnTo>
                  <a:lnTo>
                    <a:pt x="13365" y="17032"/>
                  </a:lnTo>
                  <a:lnTo>
                    <a:pt x="12577" y="17426"/>
                  </a:lnTo>
                  <a:lnTo>
                    <a:pt x="11749" y="17742"/>
                  </a:lnTo>
                  <a:lnTo>
                    <a:pt x="10881" y="17939"/>
                  </a:lnTo>
                  <a:lnTo>
                    <a:pt x="10014" y="18096"/>
                  </a:lnTo>
                  <a:lnTo>
                    <a:pt x="9068" y="18136"/>
                  </a:lnTo>
                  <a:lnTo>
                    <a:pt x="8121" y="18096"/>
                  </a:lnTo>
                  <a:lnTo>
                    <a:pt x="7254" y="17939"/>
                  </a:lnTo>
                  <a:lnTo>
                    <a:pt x="6387" y="17742"/>
                  </a:lnTo>
                  <a:lnTo>
                    <a:pt x="5519" y="17426"/>
                  </a:lnTo>
                  <a:lnTo>
                    <a:pt x="4731" y="17032"/>
                  </a:lnTo>
                  <a:lnTo>
                    <a:pt x="3982" y="16598"/>
                  </a:lnTo>
                  <a:lnTo>
                    <a:pt x="3312" y="16047"/>
                  </a:lnTo>
                  <a:lnTo>
                    <a:pt x="2641" y="15495"/>
                  </a:lnTo>
                  <a:lnTo>
                    <a:pt x="2089" y="14824"/>
                  </a:lnTo>
                  <a:lnTo>
                    <a:pt x="1537" y="14154"/>
                  </a:lnTo>
                  <a:lnTo>
                    <a:pt x="1104" y="13405"/>
                  </a:lnTo>
                  <a:lnTo>
                    <a:pt x="710" y="12616"/>
                  </a:lnTo>
                  <a:lnTo>
                    <a:pt x="394" y="11749"/>
                  </a:lnTo>
                  <a:lnTo>
                    <a:pt x="197" y="10882"/>
                  </a:lnTo>
                  <a:lnTo>
                    <a:pt x="40" y="10014"/>
                  </a:lnTo>
                  <a:lnTo>
                    <a:pt x="0" y="9068"/>
                  </a:lnTo>
                  <a:lnTo>
                    <a:pt x="40" y="8122"/>
                  </a:lnTo>
                  <a:lnTo>
                    <a:pt x="197" y="7254"/>
                  </a:lnTo>
                  <a:lnTo>
                    <a:pt x="394" y="6387"/>
                  </a:lnTo>
                  <a:lnTo>
                    <a:pt x="710" y="5520"/>
                  </a:lnTo>
                  <a:lnTo>
                    <a:pt x="1104" y="4731"/>
                  </a:lnTo>
                  <a:lnTo>
                    <a:pt x="1537" y="3982"/>
                  </a:lnTo>
                  <a:lnTo>
                    <a:pt x="2089" y="3312"/>
                  </a:lnTo>
                  <a:lnTo>
                    <a:pt x="2641" y="2641"/>
                  </a:lnTo>
                  <a:lnTo>
                    <a:pt x="3312" y="2089"/>
                  </a:lnTo>
                  <a:lnTo>
                    <a:pt x="3982" y="1538"/>
                  </a:lnTo>
                  <a:lnTo>
                    <a:pt x="4731" y="1104"/>
                  </a:lnTo>
                  <a:lnTo>
                    <a:pt x="5519" y="710"/>
                  </a:lnTo>
                  <a:lnTo>
                    <a:pt x="6387" y="394"/>
                  </a:lnTo>
                  <a:lnTo>
                    <a:pt x="7254" y="197"/>
                  </a:lnTo>
                  <a:lnTo>
                    <a:pt x="8121" y="40"/>
                  </a:lnTo>
                  <a:lnTo>
                    <a:pt x="9068" y="0"/>
                  </a:lnTo>
                  <a:close/>
                </a:path>
              </a:pathLst>
            </a:custGeom>
            <a:solidFill>
              <a:srgbClr val="19BF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52" name="Freeform 16">
              <a:extLst>
                <a:ext uri="{FF2B5EF4-FFF2-40B4-BE49-F238E27FC236}">
                  <a16:creationId xmlns:a16="http://schemas.microsoft.com/office/drawing/2014/main" id="{A6D89E46-864F-43C6-AC6B-42417C0F409B}"/>
                </a:ext>
              </a:extLst>
            </p:cNvPr>
            <p:cNvSpPr>
              <a:spLocks/>
            </p:cNvSpPr>
            <p:nvPr/>
          </p:nvSpPr>
          <p:spPr bwMode="auto">
            <a:xfrm>
              <a:off x="717" y="3294"/>
              <a:ext cx="1034" cy="1034"/>
            </a:xfrm>
            <a:custGeom>
              <a:avLst/>
              <a:gdLst>
                <a:gd name="T0" fmla="*/ 129 w 8279"/>
                <a:gd name="T1" fmla="*/ 129 h 8279"/>
                <a:gd name="T2" fmla="*/ 116 w 8279"/>
                <a:gd name="T3" fmla="*/ 129 h 8279"/>
                <a:gd name="T4" fmla="*/ 103 w 8279"/>
                <a:gd name="T5" fmla="*/ 127 h 8279"/>
                <a:gd name="T6" fmla="*/ 91 w 8279"/>
                <a:gd name="T7" fmla="*/ 124 h 8279"/>
                <a:gd name="T8" fmla="*/ 79 w 8279"/>
                <a:gd name="T9" fmla="*/ 119 h 8279"/>
                <a:gd name="T10" fmla="*/ 68 w 8279"/>
                <a:gd name="T11" fmla="*/ 114 h 8279"/>
                <a:gd name="T12" fmla="*/ 57 w 8279"/>
                <a:gd name="T13" fmla="*/ 107 h 8279"/>
                <a:gd name="T14" fmla="*/ 47 w 8279"/>
                <a:gd name="T15" fmla="*/ 100 h 8279"/>
                <a:gd name="T16" fmla="*/ 38 w 8279"/>
                <a:gd name="T17" fmla="*/ 91 h 8279"/>
                <a:gd name="T18" fmla="*/ 29 w 8279"/>
                <a:gd name="T19" fmla="*/ 82 h 8279"/>
                <a:gd name="T20" fmla="*/ 22 w 8279"/>
                <a:gd name="T21" fmla="*/ 72 h 8279"/>
                <a:gd name="T22" fmla="*/ 15 w 8279"/>
                <a:gd name="T23" fmla="*/ 61 h 8279"/>
                <a:gd name="T24" fmla="*/ 10 w 8279"/>
                <a:gd name="T25" fmla="*/ 50 h 8279"/>
                <a:gd name="T26" fmla="*/ 5 w 8279"/>
                <a:gd name="T27" fmla="*/ 38 h 8279"/>
                <a:gd name="T28" fmla="*/ 2 w 8279"/>
                <a:gd name="T29" fmla="*/ 26 h 8279"/>
                <a:gd name="T30" fmla="*/ 1 w 8279"/>
                <a:gd name="T31" fmla="*/ 13 h 8279"/>
                <a:gd name="T32" fmla="*/ 0 w 8279"/>
                <a:gd name="T33" fmla="*/ 0 h 8279"/>
                <a:gd name="T34" fmla="*/ 4 w 8279"/>
                <a:gd name="T35" fmla="*/ 0 h 8279"/>
                <a:gd name="T36" fmla="*/ 10 w 8279"/>
                <a:gd name="T37" fmla="*/ 0 h 8279"/>
                <a:gd name="T38" fmla="*/ 18 w 8279"/>
                <a:gd name="T39" fmla="*/ 0 h 8279"/>
                <a:gd name="T40" fmla="*/ 26 w 8279"/>
                <a:gd name="T41" fmla="*/ 0 h 8279"/>
                <a:gd name="T42" fmla="*/ 36 w 8279"/>
                <a:gd name="T43" fmla="*/ 0 h 8279"/>
                <a:gd name="T44" fmla="*/ 45 w 8279"/>
                <a:gd name="T45" fmla="*/ 0 h 8279"/>
                <a:gd name="T46" fmla="*/ 57 w 8279"/>
                <a:gd name="T47" fmla="*/ 0 h 8279"/>
                <a:gd name="T48" fmla="*/ 67 w 8279"/>
                <a:gd name="T49" fmla="*/ 0 h 8279"/>
                <a:gd name="T50" fmla="*/ 77 w 8279"/>
                <a:gd name="T51" fmla="*/ 0 h 8279"/>
                <a:gd name="T52" fmla="*/ 88 w 8279"/>
                <a:gd name="T53" fmla="*/ 0 h 8279"/>
                <a:gd name="T54" fmla="*/ 98 w 8279"/>
                <a:gd name="T55" fmla="*/ 0 h 8279"/>
                <a:gd name="T56" fmla="*/ 107 w 8279"/>
                <a:gd name="T57" fmla="*/ 0 h 8279"/>
                <a:gd name="T58" fmla="*/ 114 w 8279"/>
                <a:gd name="T59" fmla="*/ 0 h 8279"/>
                <a:gd name="T60" fmla="*/ 121 w 8279"/>
                <a:gd name="T61" fmla="*/ 0 h 8279"/>
                <a:gd name="T62" fmla="*/ 126 w 8279"/>
                <a:gd name="T63" fmla="*/ 0 h 8279"/>
                <a:gd name="T64" fmla="*/ 129 w 8279"/>
                <a:gd name="T65" fmla="*/ 0 h 8279"/>
                <a:gd name="T66" fmla="*/ 129 w 8279"/>
                <a:gd name="T67" fmla="*/ 28 h 8279"/>
                <a:gd name="T68" fmla="*/ 129 w 8279"/>
                <a:gd name="T69" fmla="*/ 69 h 8279"/>
                <a:gd name="T70" fmla="*/ 129 w 8279"/>
                <a:gd name="T71" fmla="*/ 108 h 8279"/>
                <a:gd name="T72" fmla="*/ 129 w 8279"/>
                <a:gd name="T73" fmla="*/ 129 h 82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279" h="8279">
                  <a:moveTo>
                    <a:pt x="8279" y="8279"/>
                  </a:moveTo>
                  <a:lnTo>
                    <a:pt x="7450" y="8241"/>
                  </a:lnTo>
                  <a:lnTo>
                    <a:pt x="6623" y="8122"/>
                  </a:lnTo>
                  <a:lnTo>
                    <a:pt x="5834" y="7924"/>
                  </a:lnTo>
                  <a:lnTo>
                    <a:pt x="5046" y="7609"/>
                  </a:lnTo>
                  <a:lnTo>
                    <a:pt x="4337" y="7294"/>
                  </a:lnTo>
                  <a:lnTo>
                    <a:pt x="3666" y="6860"/>
                  </a:lnTo>
                  <a:lnTo>
                    <a:pt x="2996" y="6387"/>
                  </a:lnTo>
                  <a:lnTo>
                    <a:pt x="2444" y="5835"/>
                  </a:lnTo>
                  <a:lnTo>
                    <a:pt x="1892" y="5283"/>
                  </a:lnTo>
                  <a:lnTo>
                    <a:pt x="1419" y="4613"/>
                  </a:lnTo>
                  <a:lnTo>
                    <a:pt x="985" y="3942"/>
                  </a:lnTo>
                  <a:lnTo>
                    <a:pt x="670" y="3233"/>
                  </a:lnTo>
                  <a:lnTo>
                    <a:pt x="355" y="2445"/>
                  </a:lnTo>
                  <a:lnTo>
                    <a:pt x="157" y="1656"/>
                  </a:lnTo>
                  <a:lnTo>
                    <a:pt x="38" y="827"/>
                  </a:lnTo>
                  <a:lnTo>
                    <a:pt x="0" y="0"/>
                  </a:lnTo>
                  <a:lnTo>
                    <a:pt x="275" y="0"/>
                  </a:lnTo>
                  <a:lnTo>
                    <a:pt x="670" y="0"/>
                  </a:lnTo>
                  <a:lnTo>
                    <a:pt x="1142" y="0"/>
                  </a:lnTo>
                  <a:lnTo>
                    <a:pt x="1694" y="0"/>
                  </a:lnTo>
                  <a:lnTo>
                    <a:pt x="2286" y="0"/>
                  </a:lnTo>
                  <a:lnTo>
                    <a:pt x="2917" y="0"/>
                  </a:lnTo>
                  <a:lnTo>
                    <a:pt x="3627" y="0"/>
                  </a:lnTo>
                  <a:lnTo>
                    <a:pt x="4297" y="0"/>
                  </a:lnTo>
                  <a:lnTo>
                    <a:pt x="4967" y="0"/>
                  </a:lnTo>
                  <a:lnTo>
                    <a:pt x="5637" y="0"/>
                  </a:lnTo>
                  <a:lnTo>
                    <a:pt x="6268" y="0"/>
                  </a:lnTo>
                  <a:lnTo>
                    <a:pt x="6860" y="0"/>
                  </a:lnTo>
                  <a:lnTo>
                    <a:pt x="7332" y="0"/>
                  </a:lnTo>
                  <a:lnTo>
                    <a:pt x="7767" y="0"/>
                  </a:lnTo>
                  <a:lnTo>
                    <a:pt x="8082" y="0"/>
                  </a:lnTo>
                  <a:lnTo>
                    <a:pt x="8279" y="0"/>
                  </a:lnTo>
                  <a:lnTo>
                    <a:pt x="8279" y="1774"/>
                  </a:lnTo>
                  <a:lnTo>
                    <a:pt x="8279" y="4416"/>
                  </a:lnTo>
                  <a:lnTo>
                    <a:pt x="8279" y="6900"/>
                  </a:lnTo>
                  <a:lnTo>
                    <a:pt x="8279" y="8279"/>
                  </a:lnTo>
                  <a:close/>
                </a:path>
              </a:pathLst>
            </a:custGeom>
            <a:solidFill>
              <a:srgbClr val="D85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53" name="Freeform 17">
              <a:extLst>
                <a:ext uri="{FF2B5EF4-FFF2-40B4-BE49-F238E27FC236}">
                  <a16:creationId xmlns:a16="http://schemas.microsoft.com/office/drawing/2014/main" id="{A1528193-346E-42F8-BF56-F302671A62E8}"/>
                </a:ext>
              </a:extLst>
            </p:cNvPr>
            <p:cNvSpPr>
              <a:spLocks/>
            </p:cNvSpPr>
            <p:nvPr/>
          </p:nvSpPr>
          <p:spPr bwMode="auto">
            <a:xfrm>
              <a:off x="1751" y="3294"/>
              <a:ext cx="1035" cy="1030"/>
            </a:xfrm>
            <a:custGeom>
              <a:avLst/>
              <a:gdLst>
                <a:gd name="T0" fmla="*/ 129 w 8279"/>
                <a:gd name="T1" fmla="*/ 0 h 8241"/>
                <a:gd name="T2" fmla="*/ 129 w 8279"/>
                <a:gd name="T3" fmla="*/ 13 h 8241"/>
                <a:gd name="T4" fmla="*/ 127 w 8279"/>
                <a:gd name="T5" fmla="*/ 26 h 8241"/>
                <a:gd name="T6" fmla="*/ 124 w 8279"/>
                <a:gd name="T7" fmla="*/ 38 h 8241"/>
                <a:gd name="T8" fmla="*/ 120 w 8279"/>
                <a:gd name="T9" fmla="*/ 50 h 8241"/>
                <a:gd name="T10" fmla="*/ 114 w 8279"/>
                <a:gd name="T11" fmla="*/ 62 h 8241"/>
                <a:gd name="T12" fmla="*/ 107 w 8279"/>
                <a:gd name="T13" fmla="*/ 72 h 8241"/>
                <a:gd name="T14" fmla="*/ 100 w 8279"/>
                <a:gd name="T15" fmla="*/ 82 h 8241"/>
                <a:gd name="T16" fmla="*/ 92 w 8279"/>
                <a:gd name="T17" fmla="*/ 91 h 8241"/>
                <a:gd name="T18" fmla="*/ 83 w 8279"/>
                <a:gd name="T19" fmla="*/ 99 h 8241"/>
                <a:gd name="T20" fmla="*/ 72 w 8279"/>
                <a:gd name="T21" fmla="*/ 106 h 8241"/>
                <a:gd name="T22" fmla="*/ 62 w 8279"/>
                <a:gd name="T23" fmla="*/ 113 h 8241"/>
                <a:gd name="T24" fmla="*/ 51 w 8279"/>
                <a:gd name="T25" fmla="*/ 119 h 8241"/>
                <a:gd name="T26" fmla="*/ 38 w 8279"/>
                <a:gd name="T27" fmla="*/ 123 h 8241"/>
                <a:gd name="T28" fmla="*/ 26 w 8279"/>
                <a:gd name="T29" fmla="*/ 126 h 8241"/>
                <a:gd name="T30" fmla="*/ 13 w 8279"/>
                <a:gd name="T31" fmla="*/ 128 h 8241"/>
                <a:gd name="T32" fmla="*/ 0 w 8279"/>
                <a:gd name="T33" fmla="*/ 129 h 8241"/>
                <a:gd name="T34" fmla="*/ 0 w 8279"/>
                <a:gd name="T35" fmla="*/ 102 h 8241"/>
                <a:gd name="T36" fmla="*/ 0 w 8279"/>
                <a:gd name="T37" fmla="*/ 62 h 8241"/>
                <a:gd name="T38" fmla="*/ 0 w 8279"/>
                <a:gd name="T39" fmla="*/ 22 h 8241"/>
                <a:gd name="T40" fmla="*/ 0 w 8279"/>
                <a:gd name="T41" fmla="*/ 0 h 8241"/>
                <a:gd name="T42" fmla="*/ 5 w 8279"/>
                <a:gd name="T43" fmla="*/ 0 h 8241"/>
                <a:gd name="T44" fmla="*/ 11 w 8279"/>
                <a:gd name="T45" fmla="*/ 0 h 8241"/>
                <a:gd name="T46" fmla="*/ 19 w 8279"/>
                <a:gd name="T47" fmla="*/ 0 h 8241"/>
                <a:gd name="T48" fmla="*/ 28 w 8279"/>
                <a:gd name="T49" fmla="*/ 0 h 8241"/>
                <a:gd name="T50" fmla="*/ 38 w 8279"/>
                <a:gd name="T51" fmla="*/ 0 h 8241"/>
                <a:gd name="T52" fmla="*/ 47 w 8279"/>
                <a:gd name="T53" fmla="*/ 0 h 8241"/>
                <a:gd name="T54" fmla="*/ 58 w 8279"/>
                <a:gd name="T55" fmla="*/ 0 h 8241"/>
                <a:gd name="T56" fmla="*/ 69 w 8279"/>
                <a:gd name="T57" fmla="*/ 0 h 8241"/>
                <a:gd name="T58" fmla="*/ 80 w 8279"/>
                <a:gd name="T59" fmla="*/ 0 h 8241"/>
                <a:gd name="T60" fmla="*/ 89 w 8279"/>
                <a:gd name="T61" fmla="*/ 0 h 8241"/>
                <a:gd name="T62" fmla="*/ 99 w 8279"/>
                <a:gd name="T63" fmla="*/ 0 h 8241"/>
                <a:gd name="T64" fmla="*/ 108 w 8279"/>
                <a:gd name="T65" fmla="*/ 0 h 8241"/>
                <a:gd name="T66" fmla="*/ 115 w 8279"/>
                <a:gd name="T67" fmla="*/ 0 h 8241"/>
                <a:gd name="T68" fmla="*/ 122 w 8279"/>
                <a:gd name="T69" fmla="*/ 0 h 8241"/>
                <a:gd name="T70" fmla="*/ 126 w 8279"/>
                <a:gd name="T71" fmla="*/ 0 h 8241"/>
                <a:gd name="T72" fmla="*/ 129 w 8279"/>
                <a:gd name="T73" fmla="*/ 0 h 82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279" h="8241">
                  <a:moveTo>
                    <a:pt x="8279" y="0"/>
                  </a:moveTo>
                  <a:lnTo>
                    <a:pt x="8239" y="827"/>
                  </a:lnTo>
                  <a:lnTo>
                    <a:pt x="8121" y="1656"/>
                  </a:lnTo>
                  <a:lnTo>
                    <a:pt x="7924" y="2445"/>
                  </a:lnTo>
                  <a:lnTo>
                    <a:pt x="7649" y="3233"/>
                  </a:lnTo>
                  <a:lnTo>
                    <a:pt x="7294" y="3942"/>
                  </a:lnTo>
                  <a:lnTo>
                    <a:pt x="6860" y="4613"/>
                  </a:lnTo>
                  <a:lnTo>
                    <a:pt x="6387" y="5244"/>
                  </a:lnTo>
                  <a:lnTo>
                    <a:pt x="5874" y="5835"/>
                  </a:lnTo>
                  <a:lnTo>
                    <a:pt x="5283" y="6348"/>
                  </a:lnTo>
                  <a:lnTo>
                    <a:pt x="4612" y="6820"/>
                  </a:lnTo>
                  <a:lnTo>
                    <a:pt x="3942" y="7254"/>
                  </a:lnTo>
                  <a:lnTo>
                    <a:pt x="3233" y="7609"/>
                  </a:lnTo>
                  <a:lnTo>
                    <a:pt x="2444" y="7886"/>
                  </a:lnTo>
                  <a:lnTo>
                    <a:pt x="1656" y="8082"/>
                  </a:lnTo>
                  <a:lnTo>
                    <a:pt x="827" y="8201"/>
                  </a:lnTo>
                  <a:lnTo>
                    <a:pt x="0" y="8241"/>
                  </a:lnTo>
                  <a:lnTo>
                    <a:pt x="0" y="6545"/>
                  </a:lnTo>
                  <a:lnTo>
                    <a:pt x="0" y="3942"/>
                  </a:lnTo>
                  <a:lnTo>
                    <a:pt x="0" y="1419"/>
                  </a:lnTo>
                  <a:lnTo>
                    <a:pt x="0" y="0"/>
                  </a:lnTo>
                  <a:lnTo>
                    <a:pt x="315" y="0"/>
                  </a:lnTo>
                  <a:lnTo>
                    <a:pt x="709" y="0"/>
                  </a:lnTo>
                  <a:lnTo>
                    <a:pt x="1222" y="0"/>
                  </a:lnTo>
                  <a:lnTo>
                    <a:pt x="1774" y="0"/>
                  </a:lnTo>
                  <a:lnTo>
                    <a:pt x="2405" y="0"/>
                  </a:lnTo>
                  <a:lnTo>
                    <a:pt x="3035" y="0"/>
                  </a:lnTo>
                  <a:lnTo>
                    <a:pt x="3705" y="0"/>
                  </a:lnTo>
                  <a:lnTo>
                    <a:pt x="4415" y="0"/>
                  </a:lnTo>
                  <a:lnTo>
                    <a:pt x="5086" y="0"/>
                  </a:lnTo>
                  <a:lnTo>
                    <a:pt x="5716" y="0"/>
                  </a:lnTo>
                  <a:lnTo>
                    <a:pt x="6347" y="0"/>
                  </a:lnTo>
                  <a:lnTo>
                    <a:pt x="6899" y="0"/>
                  </a:lnTo>
                  <a:lnTo>
                    <a:pt x="7372" y="0"/>
                  </a:lnTo>
                  <a:lnTo>
                    <a:pt x="7806" y="0"/>
                  </a:lnTo>
                  <a:lnTo>
                    <a:pt x="8082" y="0"/>
                  </a:lnTo>
                  <a:lnTo>
                    <a:pt x="8279" y="0"/>
                  </a:lnTo>
                  <a:close/>
                </a:path>
              </a:pathLst>
            </a:custGeom>
            <a:solidFill>
              <a:srgbClr val="D85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54" name="Freeform 18">
              <a:extLst>
                <a:ext uri="{FF2B5EF4-FFF2-40B4-BE49-F238E27FC236}">
                  <a16:creationId xmlns:a16="http://schemas.microsoft.com/office/drawing/2014/main" id="{03725CC2-A71E-4D73-97AC-FDA490C7A0EE}"/>
                </a:ext>
              </a:extLst>
            </p:cNvPr>
            <p:cNvSpPr>
              <a:spLocks/>
            </p:cNvSpPr>
            <p:nvPr/>
          </p:nvSpPr>
          <p:spPr bwMode="auto">
            <a:xfrm>
              <a:off x="717" y="2259"/>
              <a:ext cx="1034" cy="1035"/>
            </a:xfrm>
            <a:custGeom>
              <a:avLst/>
              <a:gdLst>
                <a:gd name="T0" fmla="*/ 0 w 8279"/>
                <a:gd name="T1" fmla="*/ 129 h 8279"/>
                <a:gd name="T2" fmla="*/ 1 w 8279"/>
                <a:gd name="T3" fmla="*/ 117 h 8279"/>
                <a:gd name="T4" fmla="*/ 2 w 8279"/>
                <a:gd name="T5" fmla="*/ 104 h 8279"/>
                <a:gd name="T6" fmla="*/ 5 w 8279"/>
                <a:gd name="T7" fmla="*/ 91 h 8279"/>
                <a:gd name="T8" fmla="*/ 10 w 8279"/>
                <a:gd name="T9" fmla="*/ 79 h 8279"/>
                <a:gd name="T10" fmla="*/ 15 w 8279"/>
                <a:gd name="T11" fmla="*/ 68 h 8279"/>
                <a:gd name="T12" fmla="*/ 22 w 8279"/>
                <a:gd name="T13" fmla="*/ 57 h 8279"/>
                <a:gd name="T14" fmla="*/ 29 w 8279"/>
                <a:gd name="T15" fmla="*/ 47 h 8279"/>
                <a:gd name="T16" fmla="*/ 38 w 8279"/>
                <a:gd name="T17" fmla="*/ 38 h 8279"/>
                <a:gd name="T18" fmla="*/ 47 w 8279"/>
                <a:gd name="T19" fmla="*/ 30 h 8279"/>
                <a:gd name="T20" fmla="*/ 57 w 8279"/>
                <a:gd name="T21" fmla="*/ 22 h 8279"/>
                <a:gd name="T22" fmla="*/ 68 w 8279"/>
                <a:gd name="T23" fmla="*/ 15 h 8279"/>
                <a:gd name="T24" fmla="*/ 79 w 8279"/>
                <a:gd name="T25" fmla="*/ 10 h 8279"/>
                <a:gd name="T26" fmla="*/ 91 w 8279"/>
                <a:gd name="T27" fmla="*/ 6 h 8279"/>
                <a:gd name="T28" fmla="*/ 103 w 8279"/>
                <a:gd name="T29" fmla="*/ 3 h 8279"/>
                <a:gd name="T30" fmla="*/ 116 w 8279"/>
                <a:gd name="T31" fmla="*/ 1 h 8279"/>
                <a:gd name="T32" fmla="*/ 129 w 8279"/>
                <a:gd name="T33" fmla="*/ 0 h 8279"/>
                <a:gd name="T34" fmla="*/ 129 w 8279"/>
                <a:gd name="T35" fmla="*/ 27 h 8279"/>
                <a:gd name="T36" fmla="*/ 129 w 8279"/>
                <a:gd name="T37" fmla="*/ 67 h 8279"/>
                <a:gd name="T38" fmla="*/ 129 w 8279"/>
                <a:gd name="T39" fmla="*/ 107 h 8279"/>
                <a:gd name="T40" fmla="*/ 129 w 8279"/>
                <a:gd name="T41" fmla="*/ 129 h 8279"/>
                <a:gd name="T42" fmla="*/ 124 w 8279"/>
                <a:gd name="T43" fmla="*/ 129 h 8279"/>
                <a:gd name="T44" fmla="*/ 117 w 8279"/>
                <a:gd name="T45" fmla="*/ 129 h 8279"/>
                <a:gd name="T46" fmla="*/ 110 w 8279"/>
                <a:gd name="T47" fmla="*/ 129 h 8279"/>
                <a:gd name="T48" fmla="*/ 101 w 8279"/>
                <a:gd name="T49" fmla="*/ 129 h 8279"/>
                <a:gd name="T50" fmla="*/ 92 w 8279"/>
                <a:gd name="T51" fmla="*/ 129 h 8279"/>
                <a:gd name="T52" fmla="*/ 81 w 8279"/>
                <a:gd name="T53" fmla="*/ 129 h 8279"/>
                <a:gd name="T54" fmla="*/ 71 w 8279"/>
                <a:gd name="T55" fmla="*/ 129 h 8279"/>
                <a:gd name="T56" fmla="*/ 60 w 8279"/>
                <a:gd name="T57" fmla="*/ 129 h 8279"/>
                <a:gd name="T58" fmla="*/ 49 w 8279"/>
                <a:gd name="T59" fmla="*/ 129 h 8279"/>
                <a:gd name="T60" fmla="*/ 39 w 8279"/>
                <a:gd name="T61" fmla="*/ 129 h 8279"/>
                <a:gd name="T62" fmla="*/ 30 w 8279"/>
                <a:gd name="T63" fmla="*/ 129 h 8279"/>
                <a:gd name="T64" fmla="*/ 21 w 8279"/>
                <a:gd name="T65" fmla="*/ 129 h 8279"/>
                <a:gd name="T66" fmla="*/ 13 w 8279"/>
                <a:gd name="T67" fmla="*/ 129 h 8279"/>
                <a:gd name="T68" fmla="*/ 7 w 8279"/>
                <a:gd name="T69" fmla="*/ 129 h 8279"/>
                <a:gd name="T70" fmla="*/ 3 w 8279"/>
                <a:gd name="T71" fmla="*/ 129 h 8279"/>
                <a:gd name="T72" fmla="*/ 0 w 8279"/>
                <a:gd name="T73" fmla="*/ 129 h 82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279" h="8279">
                  <a:moveTo>
                    <a:pt x="0" y="8279"/>
                  </a:moveTo>
                  <a:lnTo>
                    <a:pt x="38" y="7452"/>
                  </a:lnTo>
                  <a:lnTo>
                    <a:pt x="157" y="6623"/>
                  </a:lnTo>
                  <a:lnTo>
                    <a:pt x="355" y="5834"/>
                  </a:lnTo>
                  <a:lnTo>
                    <a:pt x="670" y="5046"/>
                  </a:lnTo>
                  <a:lnTo>
                    <a:pt x="985" y="4337"/>
                  </a:lnTo>
                  <a:lnTo>
                    <a:pt x="1419" y="3666"/>
                  </a:lnTo>
                  <a:lnTo>
                    <a:pt x="1892" y="2996"/>
                  </a:lnTo>
                  <a:lnTo>
                    <a:pt x="2444" y="2404"/>
                  </a:lnTo>
                  <a:lnTo>
                    <a:pt x="2996" y="1892"/>
                  </a:lnTo>
                  <a:lnTo>
                    <a:pt x="3666" y="1419"/>
                  </a:lnTo>
                  <a:lnTo>
                    <a:pt x="4337" y="985"/>
                  </a:lnTo>
                  <a:lnTo>
                    <a:pt x="5046" y="630"/>
                  </a:lnTo>
                  <a:lnTo>
                    <a:pt x="5834" y="355"/>
                  </a:lnTo>
                  <a:lnTo>
                    <a:pt x="6623" y="157"/>
                  </a:lnTo>
                  <a:lnTo>
                    <a:pt x="7450" y="38"/>
                  </a:lnTo>
                  <a:lnTo>
                    <a:pt x="8279" y="0"/>
                  </a:lnTo>
                  <a:lnTo>
                    <a:pt x="8279" y="1694"/>
                  </a:lnTo>
                  <a:lnTo>
                    <a:pt x="8279" y="4297"/>
                  </a:lnTo>
                  <a:lnTo>
                    <a:pt x="8279" y="6860"/>
                  </a:lnTo>
                  <a:lnTo>
                    <a:pt x="8279" y="8279"/>
                  </a:lnTo>
                  <a:lnTo>
                    <a:pt x="7964" y="8279"/>
                  </a:lnTo>
                  <a:lnTo>
                    <a:pt x="7530" y="8279"/>
                  </a:lnTo>
                  <a:lnTo>
                    <a:pt x="7057" y="8279"/>
                  </a:lnTo>
                  <a:lnTo>
                    <a:pt x="6465" y="8279"/>
                  </a:lnTo>
                  <a:lnTo>
                    <a:pt x="5874" y="8279"/>
                  </a:lnTo>
                  <a:lnTo>
                    <a:pt x="5204" y="8279"/>
                  </a:lnTo>
                  <a:lnTo>
                    <a:pt x="4534" y="8279"/>
                  </a:lnTo>
                  <a:lnTo>
                    <a:pt x="3863" y="8279"/>
                  </a:lnTo>
                  <a:lnTo>
                    <a:pt x="3153" y="8279"/>
                  </a:lnTo>
                  <a:lnTo>
                    <a:pt x="2523" y="8279"/>
                  </a:lnTo>
                  <a:lnTo>
                    <a:pt x="1931" y="8279"/>
                  </a:lnTo>
                  <a:lnTo>
                    <a:pt x="1379" y="8279"/>
                  </a:lnTo>
                  <a:lnTo>
                    <a:pt x="867" y="8279"/>
                  </a:lnTo>
                  <a:lnTo>
                    <a:pt x="473" y="8279"/>
                  </a:lnTo>
                  <a:lnTo>
                    <a:pt x="197" y="8279"/>
                  </a:lnTo>
                  <a:lnTo>
                    <a:pt x="0" y="8279"/>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55" name="Freeform 19">
              <a:extLst>
                <a:ext uri="{FF2B5EF4-FFF2-40B4-BE49-F238E27FC236}">
                  <a16:creationId xmlns:a16="http://schemas.microsoft.com/office/drawing/2014/main" id="{6C1D53F8-3123-4A6D-8410-3C306E72DCC4}"/>
                </a:ext>
              </a:extLst>
            </p:cNvPr>
            <p:cNvSpPr>
              <a:spLocks/>
            </p:cNvSpPr>
            <p:nvPr/>
          </p:nvSpPr>
          <p:spPr bwMode="auto">
            <a:xfrm>
              <a:off x="1751" y="2259"/>
              <a:ext cx="1035" cy="1035"/>
            </a:xfrm>
            <a:custGeom>
              <a:avLst/>
              <a:gdLst>
                <a:gd name="T0" fmla="*/ 0 w 8279"/>
                <a:gd name="T1" fmla="*/ 0 h 8279"/>
                <a:gd name="T2" fmla="*/ 13 w 8279"/>
                <a:gd name="T3" fmla="*/ 1 h 8279"/>
                <a:gd name="T4" fmla="*/ 26 w 8279"/>
                <a:gd name="T5" fmla="*/ 3 h 8279"/>
                <a:gd name="T6" fmla="*/ 38 w 8279"/>
                <a:gd name="T7" fmla="*/ 6 h 8279"/>
                <a:gd name="T8" fmla="*/ 51 w 8279"/>
                <a:gd name="T9" fmla="*/ 10 h 8279"/>
                <a:gd name="T10" fmla="*/ 62 w 8279"/>
                <a:gd name="T11" fmla="*/ 15 h 8279"/>
                <a:gd name="T12" fmla="*/ 72 w 8279"/>
                <a:gd name="T13" fmla="*/ 22 h 8279"/>
                <a:gd name="T14" fmla="*/ 83 w 8279"/>
                <a:gd name="T15" fmla="*/ 30 h 8279"/>
                <a:gd name="T16" fmla="*/ 92 w 8279"/>
                <a:gd name="T17" fmla="*/ 38 h 8279"/>
                <a:gd name="T18" fmla="*/ 100 w 8279"/>
                <a:gd name="T19" fmla="*/ 47 h 8279"/>
                <a:gd name="T20" fmla="*/ 107 w 8279"/>
                <a:gd name="T21" fmla="*/ 57 h 8279"/>
                <a:gd name="T22" fmla="*/ 114 w 8279"/>
                <a:gd name="T23" fmla="*/ 68 h 8279"/>
                <a:gd name="T24" fmla="*/ 120 w 8279"/>
                <a:gd name="T25" fmla="*/ 79 h 8279"/>
                <a:gd name="T26" fmla="*/ 124 w 8279"/>
                <a:gd name="T27" fmla="*/ 91 h 8279"/>
                <a:gd name="T28" fmla="*/ 127 w 8279"/>
                <a:gd name="T29" fmla="*/ 104 h 8279"/>
                <a:gd name="T30" fmla="*/ 129 w 8279"/>
                <a:gd name="T31" fmla="*/ 117 h 8279"/>
                <a:gd name="T32" fmla="*/ 129 w 8279"/>
                <a:gd name="T33" fmla="*/ 129 h 8279"/>
                <a:gd name="T34" fmla="*/ 125 w 8279"/>
                <a:gd name="T35" fmla="*/ 129 h 8279"/>
                <a:gd name="T36" fmla="*/ 119 w 8279"/>
                <a:gd name="T37" fmla="*/ 129 h 8279"/>
                <a:gd name="T38" fmla="*/ 112 w 8279"/>
                <a:gd name="T39" fmla="*/ 129 h 8279"/>
                <a:gd name="T40" fmla="*/ 103 w 8279"/>
                <a:gd name="T41" fmla="*/ 129 h 8279"/>
                <a:gd name="T42" fmla="*/ 94 w 8279"/>
                <a:gd name="T43" fmla="*/ 129 h 8279"/>
                <a:gd name="T44" fmla="*/ 83 w 8279"/>
                <a:gd name="T45" fmla="*/ 129 h 8279"/>
                <a:gd name="T46" fmla="*/ 73 w 8279"/>
                <a:gd name="T47" fmla="*/ 129 h 8279"/>
                <a:gd name="T48" fmla="*/ 62 w 8279"/>
                <a:gd name="T49" fmla="*/ 129 h 8279"/>
                <a:gd name="T50" fmla="*/ 51 w 8279"/>
                <a:gd name="T51" fmla="*/ 129 h 8279"/>
                <a:gd name="T52" fmla="*/ 41 w 8279"/>
                <a:gd name="T53" fmla="*/ 129 h 8279"/>
                <a:gd name="T54" fmla="*/ 31 w 8279"/>
                <a:gd name="T55" fmla="*/ 129 h 8279"/>
                <a:gd name="T56" fmla="*/ 22 w 8279"/>
                <a:gd name="T57" fmla="*/ 129 h 8279"/>
                <a:gd name="T58" fmla="*/ 14 w 8279"/>
                <a:gd name="T59" fmla="*/ 129 h 8279"/>
                <a:gd name="T60" fmla="*/ 8 w 8279"/>
                <a:gd name="T61" fmla="*/ 129 h 8279"/>
                <a:gd name="T62" fmla="*/ 3 w 8279"/>
                <a:gd name="T63" fmla="*/ 129 h 8279"/>
                <a:gd name="T64" fmla="*/ 0 w 8279"/>
                <a:gd name="T65" fmla="*/ 129 h 8279"/>
                <a:gd name="T66" fmla="*/ 0 w 8279"/>
                <a:gd name="T67" fmla="*/ 101 h 8279"/>
                <a:gd name="T68" fmla="*/ 0 w 8279"/>
                <a:gd name="T69" fmla="*/ 60 h 8279"/>
                <a:gd name="T70" fmla="*/ 0 w 8279"/>
                <a:gd name="T71" fmla="*/ 21 h 8279"/>
                <a:gd name="T72" fmla="*/ 0 w 8279"/>
                <a:gd name="T73" fmla="*/ 0 h 82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279" h="8279">
                  <a:moveTo>
                    <a:pt x="0" y="0"/>
                  </a:moveTo>
                  <a:lnTo>
                    <a:pt x="827" y="38"/>
                  </a:lnTo>
                  <a:lnTo>
                    <a:pt x="1656" y="157"/>
                  </a:lnTo>
                  <a:lnTo>
                    <a:pt x="2444" y="355"/>
                  </a:lnTo>
                  <a:lnTo>
                    <a:pt x="3233" y="630"/>
                  </a:lnTo>
                  <a:lnTo>
                    <a:pt x="3942" y="985"/>
                  </a:lnTo>
                  <a:lnTo>
                    <a:pt x="4612" y="1419"/>
                  </a:lnTo>
                  <a:lnTo>
                    <a:pt x="5283" y="1892"/>
                  </a:lnTo>
                  <a:lnTo>
                    <a:pt x="5874" y="2404"/>
                  </a:lnTo>
                  <a:lnTo>
                    <a:pt x="6387" y="2996"/>
                  </a:lnTo>
                  <a:lnTo>
                    <a:pt x="6860" y="3666"/>
                  </a:lnTo>
                  <a:lnTo>
                    <a:pt x="7294" y="4337"/>
                  </a:lnTo>
                  <a:lnTo>
                    <a:pt x="7649" y="5046"/>
                  </a:lnTo>
                  <a:lnTo>
                    <a:pt x="7924" y="5834"/>
                  </a:lnTo>
                  <a:lnTo>
                    <a:pt x="8121" y="6623"/>
                  </a:lnTo>
                  <a:lnTo>
                    <a:pt x="8239" y="7452"/>
                  </a:lnTo>
                  <a:lnTo>
                    <a:pt x="8279" y="8279"/>
                  </a:lnTo>
                  <a:lnTo>
                    <a:pt x="8003" y="8279"/>
                  </a:lnTo>
                  <a:lnTo>
                    <a:pt x="7609" y="8279"/>
                  </a:lnTo>
                  <a:lnTo>
                    <a:pt x="7135" y="8279"/>
                  </a:lnTo>
                  <a:lnTo>
                    <a:pt x="6584" y="8279"/>
                  </a:lnTo>
                  <a:lnTo>
                    <a:pt x="5993" y="8279"/>
                  </a:lnTo>
                  <a:lnTo>
                    <a:pt x="5322" y="8279"/>
                  </a:lnTo>
                  <a:lnTo>
                    <a:pt x="4652" y="8279"/>
                  </a:lnTo>
                  <a:lnTo>
                    <a:pt x="3982" y="8279"/>
                  </a:lnTo>
                  <a:lnTo>
                    <a:pt x="3272" y="8279"/>
                  </a:lnTo>
                  <a:lnTo>
                    <a:pt x="2601" y="8279"/>
                  </a:lnTo>
                  <a:lnTo>
                    <a:pt x="2011" y="8279"/>
                  </a:lnTo>
                  <a:lnTo>
                    <a:pt x="1419" y="8279"/>
                  </a:lnTo>
                  <a:lnTo>
                    <a:pt x="907" y="8279"/>
                  </a:lnTo>
                  <a:lnTo>
                    <a:pt x="512" y="8279"/>
                  </a:lnTo>
                  <a:lnTo>
                    <a:pt x="197" y="8279"/>
                  </a:lnTo>
                  <a:lnTo>
                    <a:pt x="0" y="8279"/>
                  </a:lnTo>
                  <a:lnTo>
                    <a:pt x="0" y="6465"/>
                  </a:lnTo>
                  <a:lnTo>
                    <a:pt x="0" y="3824"/>
                  </a:lnTo>
                  <a:lnTo>
                    <a:pt x="0" y="1340"/>
                  </a:lnTo>
                  <a:lnTo>
                    <a:pt x="0" y="0"/>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56" name="Freeform 20">
              <a:extLst>
                <a:ext uri="{FF2B5EF4-FFF2-40B4-BE49-F238E27FC236}">
                  <a16:creationId xmlns:a16="http://schemas.microsoft.com/office/drawing/2014/main" id="{DBE6F24A-E0AA-4C5E-868D-8BA483E781AE}"/>
                </a:ext>
              </a:extLst>
            </p:cNvPr>
            <p:cNvSpPr>
              <a:spLocks/>
            </p:cNvSpPr>
            <p:nvPr/>
          </p:nvSpPr>
          <p:spPr bwMode="auto">
            <a:xfrm>
              <a:off x="1751" y="3294"/>
              <a:ext cx="932" cy="931"/>
            </a:xfrm>
            <a:custGeom>
              <a:avLst/>
              <a:gdLst>
                <a:gd name="T0" fmla="*/ 117 w 7451"/>
                <a:gd name="T1" fmla="*/ 0 h 7452"/>
                <a:gd name="T2" fmla="*/ 116 w 7451"/>
                <a:gd name="T3" fmla="*/ 12 h 7452"/>
                <a:gd name="T4" fmla="*/ 114 w 7451"/>
                <a:gd name="T5" fmla="*/ 23 h 7452"/>
                <a:gd name="T6" fmla="*/ 112 w 7451"/>
                <a:gd name="T7" fmla="*/ 34 h 7452"/>
                <a:gd name="T8" fmla="*/ 107 w 7451"/>
                <a:gd name="T9" fmla="*/ 45 h 7452"/>
                <a:gd name="T10" fmla="*/ 102 w 7451"/>
                <a:gd name="T11" fmla="*/ 55 h 7452"/>
                <a:gd name="T12" fmla="*/ 97 w 7451"/>
                <a:gd name="T13" fmla="*/ 65 h 7452"/>
                <a:gd name="T14" fmla="*/ 90 w 7451"/>
                <a:gd name="T15" fmla="*/ 74 h 7452"/>
                <a:gd name="T16" fmla="*/ 83 w 7451"/>
                <a:gd name="T17" fmla="*/ 82 h 7452"/>
                <a:gd name="T18" fmla="*/ 74 w 7451"/>
                <a:gd name="T19" fmla="*/ 90 h 7452"/>
                <a:gd name="T20" fmla="*/ 65 w 7451"/>
                <a:gd name="T21" fmla="*/ 97 h 7452"/>
                <a:gd name="T22" fmla="*/ 56 w 7451"/>
                <a:gd name="T23" fmla="*/ 102 h 7452"/>
                <a:gd name="T24" fmla="*/ 46 w 7451"/>
                <a:gd name="T25" fmla="*/ 107 h 7452"/>
                <a:gd name="T26" fmla="*/ 35 w 7451"/>
                <a:gd name="T27" fmla="*/ 111 h 7452"/>
                <a:gd name="T28" fmla="*/ 23 w 7451"/>
                <a:gd name="T29" fmla="*/ 114 h 7452"/>
                <a:gd name="T30" fmla="*/ 12 w 7451"/>
                <a:gd name="T31" fmla="*/ 116 h 7452"/>
                <a:gd name="T32" fmla="*/ 0 w 7451"/>
                <a:gd name="T33" fmla="*/ 116 h 7452"/>
                <a:gd name="T34" fmla="*/ 0 w 7451"/>
                <a:gd name="T35" fmla="*/ 94 h 7452"/>
                <a:gd name="T36" fmla="*/ 0 w 7451"/>
                <a:gd name="T37" fmla="*/ 55 h 7452"/>
                <a:gd name="T38" fmla="*/ 0 w 7451"/>
                <a:gd name="T39" fmla="*/ 19 h 7452"/>
                <a:gd name="T40" fmla="*/ 0 w 7451"/>
                <a:gd name="T41" fmla="*/ 0 h 7452"/>
                <a:gd name="T42" fmla="*/ 4 w 7451"/>
                <a:gd name="T43" fmla="*/ 0 h 7452"/>
                <a:gd name="T44" fmla="*/ 11 w 7451"/>
                <a:gd name="T45" fmla="*/ 0 h 7452"/>
                <a:gd name="T46" fmla="*/ 18 w 7451"/>
                <a:gd name="T47" fmla="*/ 0 h 7452"/>
                <a:gd name="T48" fmla="*/ 26 w 7451"/>
                <a:gd name="T49" fmla="*/ 0 h 7452"/>
                <a:gd name="T50" fmla="*/ 35 w 7451"/>
                <a:gd name="T51" fmla="*/ 0 h 7452"/>
                <a:gd name="T52" fmla="*/ 44 w 7451"/>
                <a:gd name="T53" fmla="*/ 0 h 7452"/>
                <a:gd name="T54" fmla="*/ 53 w 7451"/>
                <a:gd name="T55" fmla="*/ 0 h 7452"/>
                <a:gd name="T56" fmla="*/ 63 w 7451"/>
                <a:gd name="T57" fmla="*/ 0 h 7452"/>
                <a:gd name="T58" fmla="*/ 72 w 7451"/>
                <a:gd name="T59" fmla="*/ 0 h 7452"/>
                <a:gd name="T60" fmla="*/ 81 w 7451"/>
                <a:gd name="T61" fmla="*/ 0 h 7452"/>
                <a:gd name="T62" fmla="*/ 90 w 7451"/>
                <a:gd name="T63" fmla="*/ 0 h 7452"/>
                <a:gd name="T64" fmla="*/ 98 w 7451"/>
                <a:gd name="T65" fmla="*/ 0 h 7452"/>
                <a:gd name="T66" fmla="*/ 105 w 7451"/>
                <a:gd name="T67" fmla="*/ 0 h 7452"/>
                <a:gd name="T68" fmla="*/ 110 w 7451"/>
                <a:gd name="T69" fmla="*/ 0 h 7452"/>
                <a:gd name="T70" fmla="*/ 114 w 7451"/>
                <a:gd name="T71" fmla="*/ 0 h 7452"/>
                <a:gd name="T72" fmla="*/ 117 w 7451"/>
                <a:gd name="T73" fmla="*/ 0 h 74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51" h="7452">
                  <a:moveTo>
                    <a:pt x="7451" y="0"/>
                  </a:moveTo>
                  <a:lnTo>
                    <a:pt x="7412" y="749"/>
                  </a:lnTo>
                  <a:lnTo>
                    <a:pt x="7294" y="1498"/>
                  </a:lnTo>
                  <a:lnTo>
                    <a:pt x="7135" y="2208"/>
                  </a:lnTo>
                  <a:lnTo>
                    <a:pt x="6860" y="2878"/>
                  </a:lnTo>
                  <a:lnTo>
                    <a:pt x="6545" y="3548"/>
                  </a:lnTo>
                  <a:lnTo>
                    <a:pt x="6190" y="4179"/>
                  </a:lnTo>
                  <a:lnTo>
                    <a:pt x="5756" y="4731"/>
                  </a:lnTo>
                  <a:lnTo>
                    <a:pt x="5283" y="5244"/>
                  </a:lnTo>
                  <a:lnTo>
                    <a:pt x="4731" y="5756"/>
                  </a:lnTo>
                  <a:lnTo>
                    <a:pt x="4179" y="6190"/>
                  </a:lnTo>
                  <a:lnTo>
                    <a:pt x="3548" y="6545"/>
                  </a:lnTo>
                  <a:lnTo>
                    <a:pt x="2917" y="6860"/>
                  </a:lnTo>
                  <a:lnTo>
                    <a:pt x="2208" y="7097"/>
                  </a:lnTo>
                  <a:lnTo>
                    <a:pt x="1498" y="7294"/>
                  </a:lnTo>
                  <a:lnTo>
                    <a:pt x="749" y="7412"/>
                  </a:lnTo>
                  <a:lnTo>
                    <a:pt x="0" y="7452"/>
                  </a:lnTo>
                  <a:lnTo>
                    <a:pt x="0" y="5993"/>
                  </a:lnTo>
                  <a:lnTo>
                    <a:pt x="0" y="3548"/>
                  </a:lnTo>
                  <a:lnTo>
                    <a:pt x="0" y="1222"/>
                  </a:lnTo>
                  <a:lnTo>
                    <a:pt x="0" y="0"/>
                  </a:lnTo>
                  <a:lnTo>
                    <a:pt x="275" y="0"/>
                  </a:lnTo>
                  <a:lnTo>
                    <a:pt x="670" y="0"/>
                  </a:lnTo>
                  <a:lnTo>
                    <a:pt x="1144" y="0"/>
                  </a:lnTo>
                  <a:lnTo>
                    <a:pt x="1656" y="0"/>
                  </a:lnTo>
                  <a:lnTo>
                    <a:pt x="2208" y="0"/>
                  </a:lnTo>
                  <a:lnTo>
                    <a:pt x="2798" y="0"/>
                  </a:lnTo>
                  <a:lnTo>
                    <a:pt x="3390" y="0"/>
                  </a:lnTo>
                  <a:lnTo>
                    <a:pt x="4021" y="0"/>
                  </a:lnTo>
                  <a:lnTo>
                    <a:pt x="4612" y="0"/>
                  </a:lnTo>
                  <a:lnTo>
                    <a:pt x="5204" y="0"/>
                  </a:lnTo>
                  <a:lnTo>
                    <a:pt x="5756" y="0"/>
                  </a:lnTo>
                  <a:lnTo>
                    <a:pt x="6268" y="0"/>
                  </a:lnTo>
                  <a:lnTo>
                    <a:pt x="6702" y="0"/>
                  </a:lnTo>
                  <a:lnTo>
                    <a:pt x="7057" y="0"/>
                  </a:lnTo>
                  <a:lnTo>
                    <a:pt x="7294" y="0"/>
                  </a:lnTo>
                  <a:lnTo>
                    <a:pt x="7451" y="0"/>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57" name="Freeform 21">
              <a:extLst>
                <a:ext uri="{FF2B5EF4-FFF2-40B4-BE49-F238E27FC236}">
                  <a16:creationId xmlns:a16="http://schemas.microsoft.com/office/drawing/2014/main" id="{5C6E45CF-6B86-47D8-ADD4-ED7D1588C818}"/>
                </a:ext>
              </a:extLst>
            </p:cNvPr>
            <p:cNvSpPr>
              <a:spLocks/>
            </p:cNvSpPr>
            <p:nvPr/>
          </p:nvSpPr>
          <p:spPr bwMode="auto">
            <a:xfrm>
              <a:off x="815" y="3294"/>
              <a:ext cx="936" cy="931"/>
            </a:xfrm>
            <a:custGeom>
              <a:avLst/>
              <a:gdLst>
                <a:gd name="T0" fmla="*/ 117 w 7491"/>
                <a:gd name="T1" fmla="*/ 116 h 7452"/>
                <a:gd name="T2" fmla="*/ 105 w 7491"/>
                <a:gd name="T3" fmla="*/ 116 h 7452"/>
                <a:gd name="T4" fmla="*/ 94 w 7491"/>
                <a:gd name="T5" fmla="*/ 114 h 7452"/>
                <a:gd name="T6" fmla="*/ 82 w 7491"/>
                <a:gd name="T7" fmla="*/ 111 h 7452"/>
                <a:gd name="T8" fmla="*/ 71 w 7491"/>
                <a:gd name="T9" fmla="*/ 107 h 7452"/>
                <a:gd name="T10" fmla="*/ 61 w 7491"/>
                <a:gd name="T11" fmla="*/ 102 h 7452"/>
                <a:gd name="T12" fmla="*/ 52 w 7491"/>
                <a:gd name="T13" fmla="*/ 97 h 7452"/>
                <a:gd name="T14" fmla="*/ 42 w 7491"/>
                <a:gd name="T15" fmla="*/ 90 h 7452"/>
                <a:gd name="T16" fmla="*/ 34 w 7491"/>
                <a:gd name="T17" fmla="*/ 82 h 7452"/>
                <a:gd name="T18" fmla="*/ 26 w 7491"/>
                <a:gd name="T19" fmla="*/ 74 h 7452"/>
                <a:gd name="T20" fmla="*/ 20 w 7491"/>
                <a:gd name="T21" fmla="*/ 65 h 7452"/>
                <a:gd name="T22" fmla="*/ 14 w 7491"/>
                <a:gd name="T23" fmla="*/ 55 h 7452"/>
                <a:gd name="T24" fmla="*/ 9 w 7491"/>
                <a:gd name="T25" fmla="*/ 45 h 7452"/>
                <a:gd name="T26" fmla="*/ 5 w 7491"/>
                <a:gd name="T27" fmla="*/ 34 h 7452"/>
                <a:gd name="T28" fmla="*/ 2 w 7491"/>
                <a:gd name="T29" fmla="*/ 23 h 7452"/>
                <a:gd name="T30" fmla="*/ 1 w 7491"/>
                <a:gd name="T31" fmla="*/ 12 h 7452"/>
                <a:gd name="T32" fmla="*/ 0 w 7491"/>
                <a:gd name="T33" fmla="*/ 0 h 7452"/>
                <a:gd name="T34" fmla="*/ 4 w 7491"/>
                <a:gd name="T35" fmla="*/ 0 h 7452"/>
                <a:gd name="T36" fmla="*/ 9 w 7491"/>
                <a:gd name="T37" fmla="*/ 0 h 7452"/>
                <a:gd name="T38" fmla="*/ 15 w 7491"/>
                <a:gd name="T39" fmla="*/ 0 h 7452"/>
                <a:gd name="T40" fmla="*/ 23 w 7491"/>
                <a:gd name="T41" fmla="*/ 0 h 7452"/>
                <a:gd name="T42" fmla="*/ 32 w 7491"/>
                <a:gd name="T43" fmla="*/ 0 h 7452"/>
                <a:gd name="T44" fmla="*/ 41 w 7491"/>
                <a:gd name="T45" fmla="*/ 0 h 7452"/>
                <a:gd name="T46" fmla="*/ 51 w 7491"/>
                <a:gd name="T47" fmla="*/ 0 h 7452"/>
                <a:gd name="T48" fmla="*/ 61 w 7491"/>
                <a:gd name="T49" fmla="*/ 0 h 7452"/>
                <a:gd name="T50" fmla="*/ 71 w 7491"/>
                <a:gd name="T51" fmla="*/ 0 h 7452"/>
                <a:gd name="T52" fmla="*/ 81 w 7491"/>
                <a:gd name="T53" fmla="*/ 0 h 7452"/>
                <a:gd name="T54" fmla="*/ 89 w 7491"/>
                <a:gd name="T55" fmla="*/ 0 h 7452"/>
                <a:gd name="T56" fmla="*/ 98 w 7491"/>
                <a:gd name="T57" fmla="*/ 0 h 7452"/>
                <a:gd name="T58" fmla="*/ 105 w 7491"/>
                <a:gd name="T59" fmla="*/ 0 h 7452"/>
                <a:gd name="T60" fmla="*/ 111 w 7491"/>
                <a:gd name="T61" fmla="*/ 0 h 7452"/>
                <a:gd name="T62" fmla="*/ 114 w 7491"/>
                <a:gd name="T63" fmla="*/ 0 h 7452"/>
                <a:gd name="T64" fmla="*/ 117 w 7491"/>
                <a:gd name="T65" fmla="*/ 0 h 7452"/>
                <a:gd name="T66" fmla="*/ 117 w 7491"/>
                <a:gd name="T67" fmla="*/ 25 h 7452"/>
                <a:gd name="T68" fmla="*/ 117 w 7491"/>
                <a:gd name="T69" fmla="*/ 63 h 7452"/>
                <a:gd name="T70" fmla="*/ 117 w 7491"/>
                <a:gd name="T71" fmla="*/ 97 h 7452"/>
                <a:gd name="T72" fmla="*/ 117 w 7491"/>
                <a:gd name="T73" fmla="*/ 116 h 74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91" h="7452">
                  <a:moveTo>
                    <a:pt x="7491" y="7452"/>
                  </a:moveTo>
                  <a:lnTo>
                    <a:pt x="6742" y="7412"/>
                  </a:lnTo>
                  <a:lnTo>
                    <a:pt x="5992" y="7294"/>
                  </a:lnTo>
                  <a:lnTo>
                    <a:pt x="5243" y="7097"/>
                  </a:lnTo>
                  <a:lnTo>
                    <a:pt x="4573" y="6860"/>
                  </a:lnTo>
                  <a:lnTo>
                    <a:pt x="3903" y="6545"/>
                  </a:lnTo>
                  <a:lnTo>
                    <a:pt x="3312" y="6190"/>
                  </a:lnTo>
                  <a:lnTo>
                    <a:pt x="2720" y="5756"/>
                  </a:lnTo>
                  <a:lnTo>
                    <a:pt x="2208" y="5244"/>
                  </a:lnTo>
                  <a:lnTo>
                    <a:pt x="1695" y="4731"/>
                  </a:lnTo>
                  <a:lnTo>
                    <a:pt x="1261" y="4179"/>
                  </a:lnTo>
                  <a:lnTo>
                    <a:pt x="906" y="3548"/>
                  </a:lnTo>
                  <a:lnTo>
                    <a:pt x="591" y="2878"/>
                  </a:lnTo>
                  <a:lnTo>
                    <a:pt x="354" y="2208"/>
                  </a:lnTo>
                  <a:lnTo>
                    <a:pt x="157" y="1498"/>
                  </a:lnTo>
                  <a:lnTo>
                    <a:pt x="39" y="749"/>
                  </a:lnTo>
                  <a:lnTo>
                    <a:pt x="0" y="0"/>
                  </a:lnTo>
                  <a:lnTo>
                    <a:pt x="237" y="0"/>
                  </a:lnTo>
                  <a:lnTo>
                    <a:pt x="552" y="0"/>
                  </a:lnTo>
                  <a:lnTo>
                    <a:pt x="986" y="0"/>
                  </a:lnTo>
                  <a:lnTo>
                    <a:pt x="1458" y="0"/>
                  </a:lnTo>
                  <a:lnTo>
                    <a:pt x="2050" y="0"/>
                  </a:lnTo>
                  <a:lnTo>
                    <a:pt x="2642" y="0"/>
                  </a:lnTo>
                  <a:lnTo>
                    <a:pt x="3272" y="0"/>
                  </a:lnTo>
                  <a:lnTo>
                    <a:pt x="3903" y="0"/>
                  </a:lnTo>
                  <a:lnTo>
                    <a:pt x="4534" y="0"/>
                  </a:lnTo>
                  <a:lnTo>
                    <a:pt x="5165" y="0"/>
                  </a:lnTo>
                  <a:lnTo>
                    <a:pt x="5717" y="0"/>
                  </a:lnTo>
                  <a:lnTo>
                    <a:pt x="6269" y="0"/>
                  </a:lnTo>
                  <a:lnTo>
                    <a:pt x="6702" y="0"/>
                  </a:lnTo>
                  <a:lnTo>
                    <a:pt x="7096" y="0"/>
                  </a:lnTo>
                  <a:lnTo>
                    <a:pt x="7333" y="0"/>
                  </a:lnTo>
                  <a:lnTo>
                    <a:pt x="7491" y="0"/>
                  </a:lnTo>
                  <a:lnTo>
                    <a:pt x="7491" y="1616"/>
                  </a:lnTo>
                  <a:lnTo>
                    <a:pt x="7491" y="4022"/>
                  </a:lnTo>
                  <a:lnTo>
                    <a:pt x="7491" y="6230"/>
                  </a:lnTo>
                  <a:lnTo>
                    <a:pt x="7491" y="7452"/>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58" name="Freeform 22">
              <a:extLst>
                <a:ext uri="{FF2B5EF4-FFF2-40B4-BE49-F238E27FC236}">
                  <a16:creationId xmlns:a16="http://schemas.microsoft.com/office/drawing/2014/main" id="{64DB63A8-002E-49AA-847D-D6A08DCB2117}"/>
                </a:ext>
              </a:extLst>
            </p:cNvPr>
            <p:cNvSpPr>
              <a:spLocks/>
            </p:cNvSpPr>
            <p:nvPr/>
          </p:nvSpPr>
          <p:spPr bwMode="auto">
            <a:xfrm>
              <a:off x="815" y="2357"/>
              <a:ext cx="932" cy="937"/>
            </a:xfrm>
            <a:custGeom>
              <a:avLst/>
              <a:gdLst>
                <a:gd name="T0" fmla="*/ 0 w 7451"/>
                <a:gd name="T1" fmla="*/ 117 h 7491"/>
                <a:gd name="T2" fmla="*/ 1 w 7451"/>
                <a:gd name="T3" fmla="*/ 105 h 7491"/>
                <a:gd name="T4" fmla="*/ 3 w 7451"/>
                <a:gd name="T5" fmla="*/ 93 h 7491"/>
                <a:gd name="T6" fmla="*/ 6 w 7451"/>
                <a:gd name="T7" fmla="*/ 82 h 7491"/>
                <a:gd name="T8" fmla="*/ 9 w 7451"/>
                <a:gd name="T9" fmla="*/ 72 h 7491"/>
                <a:gd name="T10" fmla="*/ 14 w 7451"/>
                <a:gd name="T11" fmla="*/ 61 h 7491"/>
                <a:gd name="T12" fmla="*/ 20 w 7451"/>
                <a:gd name="T13" fmla="*/ 51 h 7491"/>
                <a:gd name="T14" fmla="*/ 27 w 7451"/>
                <a:gd name="T15" fmla="*/ 43 h 7491"/>
                <a:gd name="T16" fmla="*/ 35 w 7451"/>
                <a:gd name="T17" fmla="*/ 34 h 7491"/>
                <a:gd name="T18" fmla="*/ 43 w 7451"/>
                <a:gd name="T19" fmla="*/ 27 h 7491"/>
                <a:gd name="T20" fmla="*/ 51 w 7451"/>
                <a:gd name="T21" fmla="*/ 20 h 7491"/>
                <a:gd name="T22" fmla="*/ 61 w 7451"/>
                <a:gd name="T23" fmla="*/ 14 h 7491"/>
                <a:gd name="T24" fmla="*/ 72 w 7451"/>
                <a:gd name="T25" fmla="*/ 9 h 7491"/>
                <a:gd name="T26" fmla="*/ 82 w 7451"/>
                <a:gd name="T27" fmla="*/ 6 h 7491"/>
                <a:gd name="T28" fmla="*/ 93 w 7451"/>
                <a:gd name="T29" fmla="*/ 3 h 7491"/>
                <a:gd name="T30" fmla="*/ 105 w 7451"/>
                <a:gd name="T31" fmla="*/ 1 h 7491"/>
                <a:gd name="T32" fmla="*/ 117 w 7451"/>
                <a:gd name="T33" fmla="*/ 0 h 7491"/>
                <a:gd name="T34" fmla="*/ 117 w 7451"/>
                <a:gd name="T35" fmla="*/ 23 h 7491"/>
                <a:gd name="T36" fmla="*/ 117 w 7451"/>
                <a:gd name="T37" fmla="*/ 61 h 7491"/>
                <a:gd name="T38" fmla="*/ 117 w 7451"/>
                <a:gd name="T39" fmla="*/ 98 h 7491"/>
                <a:gd name="T40" fmla="*/ 117 w 7451"/>
                <a:gd name="T41" fmla="*/ 117 h 7491"/>
                <a:gd name="T42" fmla="*/ 112 w 7451"/>
                <a:gd name="T43" fmla="*/ 117 h 7491"/>
                <a:gd name="T44" fmla="*/ 106 w 7451"/>
                <a:gd name="T45" fmla="*/ 117 h 7491"/>
                <a:gd name="T46" fmla="*/ 99 w 7451"/>
                <a:gd name="T47" fmla="*/ 117 h 7491"/>
                <a:gd name="T48" fmla="*/ 91 w 7451"/>
                <a:gd name="T49" fmla="*/ 117 h 7491"/>
                <a:gd name="T50" fmla="*/ 83 w 7451"/>
                <a:gd name="T51" fmla="*/ 117 h 7491"/>
                <a:gd name="T52" fmla="*/ 73 w 7451"/>
                <a:gd name="T53" fmla="*/ 117 h 7491"/>
                <a:gd name="T54" fmla="*/ 64 w 7451"/>
                <a:gd name="T55" fmla="*/ 117 h 7491"/>
                <a:gd name="T56" fmla="*/ 54 w 7451"/>
                <a:gd name="T57" fmla="*/ 117 h 7491"/>
                <a:gd name="T58" fmla="*/ 44 w 7451"/>
                <a:gd name="T59" fmla="*/ 117 h 7491"/>
                <a:gd name="T60" fmla="*/ 35 w 7451"/>
                <a:gd name="T61" fmla="*/ 117 h 7491"/>
                <a:gd name="T62" fmla="*/ 27 w 7451"/>
                <a:gd name="T63" fmla="*/ 117 h 7491"/>
                <a:gd name="T64" fmla="*/ 19 w 7451"/>
                <a:gd name="T65" fmla="*/ 117 h 7491"/>
                <a:gd name="T66" fmla="*/ 12 w 7451"/>
                <a:gd name="T67" fmla="*/ 117 h 7491"/>
                <a:gd name="T68" fmla="*/ 7 w 7451"/>
                <a:gd name="T69" fmla="*/ 117 h 7491"/>
                <a:gd name="T70" fmla="*/ 3 w 7451"/>
                <a:gd name="T71" fmla="*/ 117 h 7491"/>
                <a:gd name="T72" fmla="*/ 0 w 7451"/>
                <a:gd name="T73" fmla="*/ 117 h 74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51" h="7491">
                  <a:moveTo>
                    <a:pt x="0" y="7451"/>
                  </a:moveTo>
                  <a:lnTo>
                    <a:pt x="39" y="6702"/>
                  </a:lnTo>
                  <a:lnTo>
                    <a:pt x="157" y="5953"/>
                  </a:lnTo>
                  <a:lnTo>
                    <a:pt x="354" y="5243"/>
                  </a:lnTo>
                  <a:lnTo>
                    <a:pt x="591" y="4573"/>
                  </a:lnTo>
                  <a:lnTo>
                    <a:pt x="906" y="3903"/>
                  </a:lnTo>
                  <a:lnTo>
                    <a:pt x="1261" y="3272"/>
                  </a:lnTo>
                  <a:lnTo>
                    <a:pt x="1695" y="2720"/>
                  </a:lnTo>
                  <a:lnTo>
                    <a:pt x="2208" y="2168"/>
                  </a:lnTo>
                  <a:lnTo>
                    <a:pt x="2720" y="1695"/>
                  </a:lnTo>
                  <a:lnTo>
                    <a:pt x="3272" y="1261"/>
                  </a:lnTo>
                  <a:lnTo>
                    <a:pt x="3903" y="906"/>
                  </a:lnTo>
                  <a:lnTo>
                    <a:pt x="4573" y="591"/>
                  </a:lnTo>
                  <a:lnTo>
                    <a:pt x="5243" y="354"/>
                  </a:lnTo>
                  <a:lnTo>
                    <a:pt x="5953" y="157"/>
                  </a:lnTo>
                  <a:lnTo>
                    <a:pt x="6702" y="39"/>
                  </a:lnTo>
                  <a:lnTo>
                    <a:pt x="7451" y="0"/>
                  </a:lnTo>
                  <a:lnTo>
                    <a:pt x="7451" y="1459"/>
                  </a:lnTo>
                  <a:lnTo>
                    <a:pt x="7451" y="3903"/>
                  </a:lnTo>
                  <a:lnTo>
                    <a:pt x="7451" y="6269"/>
                  </a:lnTo>
                  <a:lnTo>
                    <a:pt x="7451" y="7491"/>
                  </a:lnTo>
                  <a:lnTo>
                    <a:pt x="7176" y="7491"/>
                  </a:lnTo>
                  <a:lnTo>
                    <a:pt x="6781" y="7491"/>
                  </a:lnTo>
                  <a:lnTo>
                    <a:pt x="6347" y="7491"/>
                  </a:lnTo>
                  <a:lnTo>
                    <a:pt x="5835" y="7491"/>
                  </a:lnTo>
                  <a:lnTo>
                    <a:pt x="5283" y="7491"/>
                  </a:lnTo>
                  <a:lnTo>
                    <a:pt x="4691" y="7491"/>
                  </a:lnTo>
                  <a:lnTo>
                    <a:pt x="4061" y="7491"/>
                  </a:lnTo>
                  <a:lnTo>
                    <a:pt x="3430" y="7451"/>
                  </a:lnTo>
                  <a:lnTo>
                    <a:pt x="2839" y="7451"/>
                  </a:lnTo>
                  <a:lnTo>
                    <a:pt x="2247" y="7451"/>
                  </a:lnTo>
                  <a:lnTo>
                    <a:pt x="1695" y="7451"/>
                  </a:lnTo>
                  <a:lnTo>
                    <a:pt x="1223" y="7451"/>
                  </a:lnTo>
                  <a:lnTo>
                    <a:pt x="789" y="7451"/>
                  </a:lnTo>
                  <a:lnTo>
                    <a:pt x="434" y="7451"/>
                  </a:lnTo>
                  <a:lnTo>
                    <a:pt x="157" y="7451"/>
                  </a:lnTo>
                  <a:lnTo>
                    <a:pt x="0" y="7451"/>
                  </a:lnTo>
                  <a:close/>
                </a:path>
              </a:pathLst>
            </a:custGeom>
            <a:solidFill>
              <a:srgbClr val="E5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59" name="Freeform 23">
              <a:extLst>
                <a:ext uri="{FF2B5EF4-FFF2-40B4-BE49-F238E27FC236}">
                  <a16:creationId xmlns:a16="http://schemas.microsoft.com/office/drawing/2014/main" id="{9FF635B9-DC64-4C5F-9A26-AA5EB8D96C1F}"/>
                </a:ext>
              </a:extLst>
            </p:cNvPr>
            <p:cNvSpPr>
              <a:spLocks/>
            </p:cNvSpPr>
            <p:nvPr/>
          </p:nvSpPr>
          <p:spPr bwMode="auto">
            <a:xfrm>
              <a:off x="1751" y="2357"/>
              <a:ext cx="932" cy="932"/>
            </a:xfrm>
            <a:custGeom>
              <a:avLst/>
              <a:gdLst>
                <a:gd name="T0" fmla="*/ 0 w 7451"/>
                <a:gd name="T1" fmla="*/ 0 h 7451"/>
                <a:gd name="T2" fmla="*/ 12 w 7451"/>
                <a:gd name="T3" fmla="*/ 1 h 7451"/>
                <a:gd name="T4" fmla="*/ 23 w 7451"/>
                <a:gd name="T5" fmla="*/ 3 h 7451"/>
                <a:gd name="T6" fmla="*/ 35 w 7451"/>
                <a:gd name="T7" fmla="*/ 6 h 7451"/>
                <a:gd name="T8" fmla="*/ 46 w 7451"/>
                <a:gd name="T9" fmla="*/ 9 h 7451"/>
                <a:gd name="T10" fmla="*/ 56 w 7451"/>
                <a:gd name="T11" fmla="*/ 14 h 7451"/>
                <a:gd name="T12" fmla="*/ 65 w 7451"/>
                <a:gd name="T13" fmla="*/ 20 h 7451"/>
                <a:gd name="T14" fmla="*/ 74 w 7451"/>
                <a:gd name="T15" fmla="*/ 27 h 7451"/>
                <a:gd name="T16" fmla="*/ 83 w 7451"/>
                <a:gd name="T17" fmla="*/ 34 h 7451"/>
                <a:gd name="T18" fmla="*/ 90 w 7451"/>
                <a:gd name="T19" fmla="*/ 43 h 7451"/>
                <a:gd name="T20" fmla="*/ 97 w 7451"/>
                <a:gd name="T21" fmla="*/ 51 h 7451"/>
                <a:gd name="T22" fmla="*/ 102 w 7451"/>
                <a:gd name="T23" fmla="*/ 61 h 7451"/>
                <a:gd name="T24" fmla="*/ 107 w 7451"/>
                <a:gd name="T25" fmla="*/ 72 h 7451"/>
                <a:gd name="T26" fmla="*/ 112 w 7451"/>
                <a:gd name="T27" fmla="*/ 82 h 7451"/>
                <a:gd name="T28" fmla="*/ 114 w 7451"/>
                <a:gd name="T29" fmla="*/ 93 h 7451"/>
                <a:gd name="T30" fmla="*/ 116 w 7451"/>
                <a:gd name="T31" fmla="*/ 105 h 7451"/>
                <a:gd name="T32" fmla="*/ 117 w 7451"/>
                <a:gd name="T33" fmla="*/ 117 h 7451"/>
                <a:gd name="T34" fmla="*/ 113 w 7451"/>
                <a:gd name="T35" fmla="*/ 117 h 7451"/>
                <a:gd name="T36" fmla="*/ 108 w 7451"/>
                <a:gd name="T37" fmla="*/ 117 h 7451"/>
                <a:gd name="T38" fmla="*/ 101 w 7451"/>
                <a:gd name="T39" fmla="*/ 117 h 7451"/>
                <a:gd name="T40" fmla="*/ 94 w 7451"/>
                <a:gd name="T41" fmla="*/ 117 h 7451"/>
                <a:gd name="T42" fmla="*/ 85 w 7451"/>
                <a:gd name="T43" fmla="*/ 117 h 7451"/>
                <a:gd name="T44" fmla="*/ 75 w 7451"/>
                <a:gd name="T45" fmla="*/ 117 h 7451"/>
                <a:gd name="T46" fmla="*/ 65 w 7451"/>
                <a:gd name="T47" fmla="*/ 117 h 7451"/>
                <a:gd name="T48" fmla="*/ 56 w 7451"/>
                <a:gd name="T49" fmla="*/ 117 h 7451"/>
                <a:gd name="T50" fmla="*/ 46 w 7451"/>
                <a:gd name="T51" fmla="*/ 117 h 7451"/>
                <a:gd name="T52" fmla="*/ 36 w 7451"/>
                <a:gd name="T53" fmla="*/ 117 h 7451"/>
                <a:gd name="T54" fmla="*/ 27 w 7451"/>
                <a:gd name="T55" fmla="*/ 117 h 7451"/>
                <a:gd name="T56" fmla="*/ 19 w 7451"/>
                <a:gd name="T57" fmla="*/ 117 h 7451"/>
                <a:gd name="T58" fmla="*/ 12 w 7451"/>
                <a:gd name="T59" fmla="*/ 117 h 7451"/>
                <a:gd name="T60" fmla="*/ 6 w 7451"/>
                <a:gd name="T61" fmla="*/ 117 h 7451"/>
                <a:gd name="T62" fmla="*/ 3 w 7451"/>
                <a:gd name="T63" fmla="*/ 117 h 7451"/>
                <a:gd name="T64" fmla="*/ 0 w 7451"/>
                <a:gd name="T65" fmla="*/ 117 h 7451"/>
                <a:gd name="T66" fmla="*/ 0 w 7451"/>
                <a:gd name="T67" fmla="*/ 91 h 7451"/>
                <a:gd name="T68" fmla="*/ 0 w 7451"/>
                <a:gd name="T69" fmla="*/ 54 h 7451"/>
                <a:gd name="T70" fmla="*/ 0 w 7451"/>
                <a:gd name="T71" fmla="*/ 19 h 7451"/>
                <a:gd name="T72" fmla="*/ 0 w 7451"/>
                <a:gd name="T73" fmla="*/ 0 h 74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51" h="7451">
                  <a:moveTo>
                    <a:pt x="0" y="0"/>
                  </a:moveTo>
                  <a:lnTo>
                    <a:pt x="749" y="39"/>
                  </a:lnTo>
                  <a:lnTo>
                    <a:pt x="1498" y="157"/>
                  </a:lnTo>
                  <a:lnTo>
                    <a:pt x="2208" y="354"/>
                  </a:lnTo>
                  <a:lnTo>
                    <a:pt x="2917" y="591"/>
                  </a:lnTo>
                  <a:lnTo>
                    <a:pt x="3548" y="906"/>
                  </a:lnTo>
                  <a:lnTo>
                    <a:pt x="4179" y="1261"/>
                  </a:lnTo>
                  <a:lnTo>
                    <a:pt x="4731" y="1695"/>
                  </a:lnTo>
                  <a:lnTo>
                    <a:pt x="5283" y="2168"/>
                  </a:lnTo>
                  <a:lnTo>
                    <a:pt x="5756" y="2720"/>
                  </a:lnTo>
                  <a:lnTo>
                    <a:pt x="6190" y="3272"/>
                  </a:lnTo>
                  <a:lnTo>
                    <a:pt x="6545" y="3903"/>
                  </a:lnTo>
                  <a:lnTo>
                    <a:pt x="6860" y="4573"/>
                  </a:lnTo>
                  <a:lnTo>
                    <a:pt x="7135" y="5243"/>
                  </a:lnTo>
                  <a:lnTo>
                    <a:pt x="7294" y="5953"/>
                  </a:lnTo>
                  <a:lnTo>
                    <a:pt x="7412" y="6702"/>
                  </a:lnTo>
                  <a:lnTo>
                    <a:pt x="7451" y="7451"/>
                  </a:lnTo>
                  <a:lnTo>
                    <a:pt x="7214" y="7451"/>
                  </a:lnTo>
                  <a:lnTo>
                    <a:pt x="6899" y="7451"/>
                  </a:lnTo>
                  <a:lnTo>
                    <a:pt x="6465" y="7451"/>
                  </a:lnTo>
                  <a:lnTo>
                    <a:pt x="5993" y="7451"/>
                  </a:lnTo>
                  <a:lnTo>
                    <a:pt x="5401" y="7451"/>
                  </a:lnTo>
                  <a:lnTo>
                    <a:pt x="4809" y="7451"/>
                  </a:lnTo>
                  <a:lnTo>
                    <a:pt x="4179" y="7451"/>
                  </a:lnTo>
                  <a:lnTo>
                    <a:pt x="3548" y="7451"/>
                  </a:lnTo>
                  <a:lnTo>
                    <a:pt x="2917" y="7451"/>
                  </a:lnTo>
                  <a:lnTo>
                    <a:pt x="2286" y="7451"/>
                  </a:lnTo>
                  <a:lnTo>
                    <a:pt x="1734" y="7451"/>
                  </a:lnTo>
                  <a:lnTo>
                    <a:pt x="1222" y="7451"/>
                  </a:lnTo>
                  <a:lnTo>
                    <a:pt x="749" y="7451"/>
                  </a:lnTo>
                  <a:lnTo>
                    <a:pt x="394" y="7451"/>
                  </a:lnTo>
                  <a:lnTo>
                    <a:pt x="157" y="7451"/>
                  </a:lnTo>
                  <a:lnTo>
                    <a:pt x="0" y="7451"/>
                  </a:lnTo>
                  <a:lnTo>
                    <a:pt x="0" y="5835"/>
                  </a:lnTo>
                  <a:lnTo>
                    <a:pt x="0" y="3430"/>
                  </a:lnTo>
                  <a:lnTo>
                    <a:pt x="0" y="1223"/>
                  </a:lnTo>
                  <a:lnTo>
                    <a:pt x="0" y="0"/>
                  </a:lnTo>
                  <a:close/>
                </a:path>
              </a:pathLst>
            </a:custGeom>
            <a:solidFill>
              <a:srgbClr val="E5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60" name="Freeform 24">
              <a:extLst>
                <a:ext uri="{FF2B5EF4-FFF2-40B4-BE49-F238E27FC236}">
                  <a16:creationId xmlns:a16="http://schemas.microsoft.com/office/drawing/2014/main" id="{0469553A-5513-451A-A06B-117AF60C8B79}"/>
                </a:ext>
              </a:extLst>
            </p:cNvPr>
            <p:cNvSpPr>
              <a:spLocks/>
            </p:cNvSpPr>
            <p:nvPr/>
          </p:nvSpPr>
          <p:spPr bwMode="auto">
            <a:xfrm>
              <a:off x="1121" y="2648"/>
              <a:ext cx="1266" cy="1267"/>
            </a:xfrm>
            <a:custGeom>
              <a:avLst/>
              <a:gdLst>
                <a:gd name="T0" fmla="*/ 79 w 10132"/>
                <a:gd name="T1" fmla="*/ 0 h 10133"/>
                <a:gd name="T2" fmla="*/ 0 w 10132"/>
                <a:gd name="T3" fmla="*/ 80 h 10133"/>
                <a:gd name="T4" fmla="*/ 79 w 10132"/>
                <a:gd name="T5" fmla="*/ 158 h 10133"/>
                <a:gd name="T6" fmla="*/ 158 w 10132"/>
                <a:gd name="T7" fmla="*/ 80 h 10133"/>
                <a:gd name="T8" fmla="*/ 79 w 10132"/>
                <a:gd name="T9" fmla="*/ 0 h 10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32" h="10133">
                  <a:moveTo>
                    <a:pt x="5086" y="0"/>
                  </a:moveTo>
                  <a:lnTo>
                    <a:pt x="0" y="5086"/>
                  </a:lnTo>
                  <a:lnTo>
                    <a:pt x="5086" y="10133"/>
                  </a:lnTo>
                  <a:lnTo>
                    <a:pt x="10132" y="5086"/>
                  </a:lnTo>
                  <a:lnTo>
                    <a:pt x="5086" y="0"/>
                  </a:lnTo>
                  <a:close/>
                </a:path>
              </a:pathLst>
            </a:custGeom>
            <a:solidFill>
              <a:srgbClr val="D85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285702" name="Picture 25" descr="POINTERR">
            <a:extLst>
              <a:ext uri="{FF2B5EF4-FFF2-40B4-BE49-F238E27FC236}">
                <a16:creationId xmlns:a16="http://schemas.microsoft.com/office/drawing/2014/main" id="{9CD8980C-A6BA-4E6F-B867-E734644B52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2492375"/>
            <a:ext cx="3889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5703" name="Text Box 26">
            <a:extLst>
              <a:ext uri="{FF2B5EF4-FFF2-40B4-BE49-F238E27FC236}">
                <a16:creationId xmlns:a16="http://schemas.microsoft.com/office/drawing/2014/main" id="{326F2A81-4BC7-4382-B8B3-104C96222AD3}"/>
              </a:ext>
            </a:extLst>
          </p:cNvPr>
          <p:cNvSpPr txBox="1">
            <a:spLocks noChangeArrowheads="1"/>
          </p:cNvSpPr>
          <p:nvPr/>
        </p:nvSpPr>
        <p:spPr bwMode="auto">
          <a:xfrm>
            <a:off x="765175" y="2492375"/>
            <a:ext cx="6734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lnSpc>
                <a:spcPct val="90000"/>
              </a:lnSpc>
              <a:spcBef>
                <a:spcPct val="20000"/>
              </a:spcBef>
            </a:pPr>
            <a:r>
              <a:rPr lang="en-US" altLang="en-US" sz="2800">
                <a:latin typeface="Tahoma" panose="020B0604030504040204" pitchFamily="34" charset="0"/>
              </a:rPr>
              <a:t>Mecanismo/Patología:</a:t>
            </a:r>
            <a:endParaRPr lang="en-US" altLang="en-US" sz="2800" i="1">
              <a:solidFill>
                <a:srgbClr val="FFFF00"/>
              </a:solidFill>
              <a:latin typeface="Tahoma" panose="020B0604030504040204" pitchFamily="34" charset="0"/>
            </a:endParaRPr>
          </a:p>
        </p:txBody>
      </p:sp>
      <p:sp>
        <p:nvSpPr>
          <p:cNvPr id="285704" name="Text Box 28">
            <a:extLst>
              <a:ext uri="{FF2B5EF4-FFF2-40B4-BE49-F238E27FC236}">
                <a16:creationId xmlns:a16="http://schemas.microsoft.com/office/drawing/2014/main" id="{6C3AB88B-AEFA-4FC3-A9E7-B06820CEDC4C}"/>
              </a:ext>
            </a:extLst>
          </p:cNvPr>
          <p:cNvSpPr txBox="1">
            <a:spLocks noChangeArrowheads="1"/>
          </p:cNvSpPr>
          <p:nvPr/>
        </p:nvSpPr>
        <p:spPr bwMode="auto">
          <a:xfrm>
            <a:off x="1163638" y="3011488"/>
            <a:ext cx="7981950"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110000"/>
              </a:lnSpc>
            </a:pPr>
            <a:r>
              <a:rPr lang="en-US" altLang="en-US" sz="2600">
                <a:latin typeface="Tahoma" panose="020B0604030504040204" pitchFamily="34" charset="0"/>
              </a:rPr>
              <a:t>Respuesta del cuerpo ante la lesión del tejido:</a:t>
            </a:r>
            <a:endParaRPr lang="en-US" altLang="en-US" sz="2600" baseline="-25000">
              <a:latin typeface="Tahoma" panose="020B0604030504040204" pitchFamily="34" charset="0"/>
            </a:endParaRPr>
          </a:p>
        </p:txBody>
      </p:sp>
      <p:pic>
        <p:nvPicPr>
          <p:cNvPr id="285705" name="Picture 29" descr="ARROWR">
            <a:extLst>
              <a:ext uri="{FF2B5EF4-FFF2-40B4-BE49-F238E27FC236}">
                <a16:creationId xmlns:a16="http://schemas.microsoft.com/office/drawing/2014/main" id="{37B30C1C-CB58-4703-A1B5-501468D072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9688" y="3716338"/>
            <a:ext cx="3762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6" name="Text Box 30">
            <a:extLst>
              <a:ext uri="{FF2B5EF4-FFF2-40B4-BE49-F238E27FC236}">
                <a16:creationId xmlns:a16="http://schemas.microsoft.com/office/drawing/2014/main" id="{90172110-248E-4BF8-8DF3-ABD76938DC3A}"/>
              </a:ext>
            </a:extLst>
          </p:cNvPr>
          <p:cNvSpPr txBox="1">
            <a:spLocks noChangeArrowheads="1"/>
          </p:cNvSpPr>
          <p:nvPr/>
        </p:nvSpPr>
        <p:spPr bwMode="auto">
          <a:xfrm>
            <a:off x="1668463" y="3716338"/>
            <a:ext cx="390207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s-ES" altLang="en-US" sz="2800">
                <a:latin typeface="Arial" panose="020B0604020202020204" pitchFamily="34" charset="0"/>
              </a:rPr>
              <a:t>Ocasionado por:</a:t>
            </a:r>
            <a:endParaRPr lang="es-ES" altLang="en-US" sz="2800" i="1">
              <a:latin typeface="Arial" panose="020B0604020202020204" pitchFamily="34" charset="0"/>
            </a:endParaRPr>
          </a:p>
        </p:txBody>
      </p:sp>
      <p:sp>
        <p:nvSpPr>
          <p:cNvPr id="285707" name="Text Box 31">
            <a:extLst>
              <a:ext uri="{FF2B5EF4-FFF2-40B4-BE49-F238E27FC236}">
                <a16:creationId xmlns:a16="http://schemas.microsoft.com/office/drawing/2014/main" id="{BF5B01D6-96CC-4585-9F11-EBC25F7740F9}"/>
              </a:ext>
            </a:extLst>
          </p:cNvPr>
          <p:cNvSpPr txBox="1">
            <a:spLocks noChangeArrowheads="1"/>
          </p:cNvSpPr>
          <p:nvPr/>
        </p:nvSpPr>
        <p:spPr bwMode="auto">
          <a:xfrm>
            <a:off x="2019300" y="4240213"/>
            <a:ext cx="554355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90000"/>
              </a:lnSpc>
            </a:pPr>
            <a:r>
              <a:rPr lang="en-US" altLang="en-US" sz="2400" i="1">
                <a:latin typeface="Verdana" panose="020B0604030504040204" pitchFamily="34" charset="0"/>
              </a:rPr>
              <a:t>Presión</a:t>
            </a:r>
          </a:p>
        </p:txBody>
      </p:sp>
      <p:grpSp>
        <p:nvGrpSpPr>
          <p:cNvPr id="285708" name="Group 32">
            <a:extLst>
              <a:ext uri="{FF2B5EF4-FFF2-40B4-BE49-F238E27FC236}">
                <a16:creationId xmlns:a16="http://schemas.microsoft.com/office/drawing/2014/main" id="{AF4629BD-AFBC-4A62-B1E5-21940DF7D406}"/>
              </a:ext>
            </a:extLst>
          </p:cNvPr>
          <p:cNvGrpSpPr>
            <a:grpSpLocks noChangeAspect="1"/>
          </p:cNvGrpSpPr>
          <p:nvPr/>
        </p:nvGrpSpPr>
        <p:grpSpPr bwMode="auto">
          <a:xfrm>
            <a:off x="1752600" y="4292600"/>
            <a:ext cx="266700" cy="268288"/>
            <a:chOff x="618" y="2160"/>
            <a:chExt cx="2262" cy="2267"/>
          </a:xfrm>
        </p:grpSpPr>
        <p:sp>
          <p:nvSpPr>
            <p:cNvPr id="285739" name="AutoShape 33">
              <a:extLst>
                <a:ext uri="{FF2B5EF4-FFF2-40B4-BE49-F238E27FC236}">
                  <a16:creationId xmlns:a16="http://schemas.microsoft.com/office/drawing/2014/main" id="{B07396FD-3624-44A6-A323-435384795FF6}"/>
                </a:ext>
              </a:extLst>
            </p:cNvPr>
            <p:cNvSpPr>
              <a:spLocks noChangeAspect="1" noChangeArrowheads="1" noTextEdit="1"/>
            </p:cNvSpPr>
            <p:nvPr/>
          </p:nvSpPr>
          <p:spPr bwMode="auto">
            <a:xfrm>
              <a:off x="618" y="2160"/>
              <a:ext cx="2262" cy="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5740" name="Freeform 34">
              <a:extLst>
                <a:ext uri="{FF2B5EF4-FFF2-40B4-BE49-F238E27FC236}">
                  <a16:creationId xmlns:a16="http://schemas.microsoft.com/office/drawing/2014/main" id="{3F8B5476-E6E1-4D35-B5D4-B94273E749E0}"/>
                </a:ext>
              </a:extLst>
            </p:cNvPr>
            <p:cNvSpPr>
              <a:spLocks/>
            </p:cNvSpPr>
            <p:nvPr/>
          </p:nvSpPr>
          <p:spPr bwMode="auto">
            <a:xfrm>
              <a:off x="618" y="2160"/>
              <a:ext cx="2262" cy="2267"/>
            </a:xfrm>
            <a:custGeom>
              <a:avLst/>
              <a:gdLst>
                <a:gd name="T0" fmla="*/ 157 w 18096"/>
                <a:gd name="T1" fmla="*/ 1 h 18136"/>
                <a:gd name="T2" fmla="*/ 184 w 18096"/>
                <a:gd name="T3" fmla="*/ 6 h 18136"/>
                <a:gd name="T4" fmla="*/ 209 w 18096"/>
                <a:gd name="T5" fmla="*/ 17 h 18136"/>
                <a:gd name="T6" fmla="*/ 232 w 18096"/>
                <a:gd name="T7" fmla="*/ 33 h 18136"/>
                <a:gd name="T8" fmla="*/ 251 w 18096"/>
                <a:gd name="T9" fmla="*/ 52 h 18136"/>
                <a:gd name="T10" fmla="*/ 266 w 18096"/>
                <a:gd name="T11" fmla="*/ 74 h 18136"/>
                <a:gd name="T12" fmla="*/ 277 w 18096"/>
                <a:gd name="T13" fmla="*/ 100 h 18136"/>
                <a:gd name="T14" fmla="*/ 282 w 18096"/>
                <a:gd name="T15" fmla="*/ 127 h 18136"/>
                <a:gd name="T16" fmla="*/ 282 w 18096"/>
                <a:gd name="T17" fmla="*/ 157 h 18136"/>
                <a:gd name="T18" fmla="*/ 277 w 18096"/>
                <a:gd name="T19" fmla="*/ 184 h 18136"/>
                <a:gd name="T20" fmla="*/ 266 w 18096"/>
                <a:gd name="T21" fmla="*/ 210 h 18136"/>
                <a:gd name="T22" fmla="*/ 251 w 18096"/>
                <a:gd name="T23" fmla="*/ 232 h 18136"/>
                <a:gd name="T24" fmla="*/ 232 w 18096"/>
                <a:gd name="T25" fmla="*/ 251 h 18136"/>
                <a:gd name="T26" fmla="*/ 209 w 18096"/>
                <a:gd name="T27" fmla="*/ 266 h 18136"/>
                <a:gd name="T28" fmla="*/ 184 w 18096"/>
                <a:gd name="T29" fmla="*/ 277 h 18136"/>
                <a:gd name="T30" fmla="*/ 157 w 18096"/>
                <a:gd name="T31" fmla="*/ 283 h 18136"/>
                <a:gd name="T32" fmla="*/ 127 w 18096"/>
                <a:gd name="T33" fmla="*/ 283 h 18136"/>
                <a:gd name="T34" fmla="*/ 100 w 18096"/>
                <a:gd name="T35" fmla="*/ 277 h 18136"/>
                <a:gd name="T36" fmla="*/ 74 w 18096"/>
                <a:gd name="T37" fmla="*/ 266 h 18136"/>
                <a:gd name="T38" fmla="*/ 52 w 18096"/>
                <a:gd name="T39" fmla="*/ 251 h 18136"/>
                <a:gd name="T40" fmla="*/ 33 w 18096"/>
                <a:gd name="T41" fmla="*/ 232 h 18136"/>
                <a:gd name="T42" fmla="*/ 17 w 18096"/>
                <a:gd name="T43" fmla="*/ 210 h 18136"/>
                <a:gd name="T44" fmla="*/ 6 w 18096"/>
                <a:gd name="T45" fmla="*/ 184 h 18136"/>
                <a:gd name="T46" fmla="*/ 1 w 18096"/>
                <a:gd name="T47" fmla="*/ 157 h 18136"/>
                <a:gd name="T48" fmla="*/ 1 w 18096"/>
                <a:gd name="T49" fmla="*/ 127 h 18136"/>
                <a:gd name="T50" fmla="*/ 6 w 18096"/>
                <a:gd name="T51" fmla="*/ 100 h 18136"/>
                <a:gd name="T52" fmla="*/ 17 w 18096"/>
                <a:gd name="T53" fmla="*/ 74 h 18136"/>
                <a:gd name="T54" fmla="*/ 33 w 18096"/>
                <a:gd name="T55" fmla="*/ 52 h 18136"/>
                <a:gd name="T56" fmla="*/ 52 w 18096"/>
                <a:gd name="T57" fmla="*/ 33 h 18136"/>
                <a:gd name="T58" fmla="*/ 74 w 18096"/>
                <a:gd name="T59" fmla="*/ 17 h 18136"/>
                <a:gd name="T60" fmla="*/ 100 w 18096"/>
                <a:gd name="T61" fmla="*/ 6 h 18136"/>
                <a:gd name="T62" fmla="*/ 127 w 18096"/>
                <a:gd name="T63" fmla="*/ 1 h 181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096" h="18136">
                  <a:moveTo>
                    <a:pt x="9068" y="0"/>
                  </a:moveTo>
                  <a:lnTo>
                    <a:pt x="10014" y="40"/>
                  </a:lnTo>
                  <a:lnTo>
                    <a:pt x="10881" y="197"/>
                  </a:lnTo>
                  <a:lnTo>
                    <a:pt x="11749" y="394"/>
                  </a:lnTo>
                  <a:lnTo>
                    <a:pt x="12577" y="710"/>
                  </a:lnTo>
                  <a:lnTo>
                    <a:pt x="13365" y="1104"/>
                  </a:lnTo>
                  <a:lnTo>
                    <a:pt x="14114" y="1538"/>
                  </a:lnTo>
                  <a:lnTo>
                    <a:pt x="14824" y="2089"/>
                  </a:lnTo>
                  <a:lnTo>
                    <a:pt x="15455" y="2641"/>
                  </a:lnTo>
                  <a:lnTo>
                    <a:pt x="16046" y="3312"/>
                  </a:lnTo>
                  <a:lnTo>
                    <a:pt x="16558" y="3982"/>
                  </a:lnTo>
                  <a:lnTo>
                    <a:pt x="16992" y="4731"/>
                  </a:lnTo>
                  <a:lnTo>
                    <a:pt x="17386" y="5520"/>
                  </a:lnTo>
                  <a:lnTo>
                    <a:pt x="17702" y="6387"/>
                  </a:lnTo>
                  <a:lnTo>
                    <a:pt x="17899" y="7254"/>
                  </a:lnTo>
                  <a:lnTo>
                    <a:pt x="18056" y="8122"/>
                  </a:lnTo>
                  <a:lnTo>
                    <a:pt x="18096" y="9068"/>
                  </a:lnTo>
                  <a:lnTo>
                    <a:pt x="18056" y="10014"/>
                  </a:lnTo>
                  <a:lnTo>
                    <a:pt x="17899" y="10882"/>
                  </a:lnTo>
                  <a:lnTo>
                    <a:pt x="17702" y="11749"/>
                  </a:lnTo>
                  <a:lnTo>
                    <a:pt x="17386" y="12616"/>
                  </a:lnTo>
                  <a:lnTo>
                    <a:pt x="16992" y="13405"/>
                  </a:lnTo>
                  <a:lnTo>
                    <a:pt x="16558" y="14154"/>
                  </a:lnTo>
                  <a:lnTo>
                    <a:pt x="16046" y="14824"/>
                  </a:lnTo>
                  <a:lnTo>
                    <a:pt x="15455" y="15495"/>
                  </a:lnTo>
                  <a:lnTo>
                    <a:pt x="14824" y="16047"/>
                  </a:lnTo>
                  <a:lnTo>
                    <a:pt x="14114" y="16598"/>
                  </a:lnTo>
                  <a:lnTo>
                    <a:pt x="13365" y="17032"/>
                  </a:lnTo>
                  <a:lnTo>
                    <a:pt x="12577" y="17426"/>
                  </a:lnTo>
                  <a:lnTo>
                    <a:pt x="11749" y="17742"/>
                  </a:lnTo>
                  <a:lnTo>
                    <a:pt x="10881" y="17939"/>
                  </a:lnTo>
                  <a:lnTo>
                    <a:pt x="10014" y="18096"/>
                  </a:lnTo>
                  <a:lnTo>
                    <a:pt x="9068" y="18136"/>
                  </a:lnTo>
                  <a:lnTo>
                    <a:pt x="8121" y="18096"/>
                  </a:lnTo>
                  <a:lnTo>
                    <a:pt x="7254" y="17939"/>
                  </a:lnTo>
                  <a:lnTo>
                    <a:pt x="6387" y="17742"/>
                  </a:lnTo>
                  <a:lnTo>
                    <a:pt x="5519" y="17426"/>
                  </a:lnTo>
                  <a:lnTo>
                    <a:pt x="4731" y="17032"/>
                  </a:lnTo>
                  <a:lnTo>
                    <a:pt x="3982" y="16598"/>
                  </a:lnTo>
                  <a:lnTo>
                    <a:pt x="3312" y="16047"/>
                  </a:lnTo>
                  <a:lnTo>
                    <a:pt x="2641" y="15495"/>
                  </a:lnTo>
                  <a:lnTo>
                    <a:pt x="2089" y="14824"/>
                  </a:lnTo>
                  <a:lnTo>
                    <a:pt x="1537" y="14154"/>
                  </a:lnTo>
                  <a:lnTo>
                    <a:pt x="1104" y="13405"/>
                  </a:lnTo>
                  <a:lnTo>
                    <a:pt x="710" y="12616"/>
                  </a:lnTo>
                  <a:lnTo>
                    <a:pt x="394" y="11749"/>
                  </a:lnTo>
                  <a:lnTo>
                    <a:pt x="197" y="10882"/>
                  </a:lnTo>
                  <a:lnTo>
                    <a:pt x="40" y="10014"/>
                  </a:lnTo>
                  <a:lnTo>
                    <a:pt x="0" y="9068"/>
                  </a:lnTo>
                  <a:lnTo>
                    <a:pt x="40" y="8122"/>
                  </a:lnTo>
                  <a:lnTo>
                    <a:pt x="197" y="7254"/>
                  </a:lnTo>
                  <a:lnTo>
                    <a:pt x="394" y="6387"/>
                  </a:lnTo>
                  <a:lnTo>
                    <a:pt x="710" y="5520"/>
                  </a:lnTo>
                  <a:lnTo>
                    <a:pt x="1104" y="4731"/>
                  </a:lnTo>
                  <a:lnTo>
                    <a:pt x="1537" y="3982"/>
                  </a:lnTo>
                  <a:lnTo>
                    <a:pt x="2089" y="3312"/>
                  </a:lnTo>
                  <a:lnTo>
                    <a:pt x="2641" y="2641"/>
                  </a:lnTo>
                  <a:lnTo>
                    <a:pt x="3312" y="2089"/>
                  </a:lnTo>
                  <a:lnTo>
                    <a:pt x="3982" y="1538"/>
                  </a:lnTo>
                  <a:lnTo>
                    <a:pt x="4731" y="1104"/>
                  </a:lnTo>
                  <a:lnTo>
                    <a:pt x="5519" y="710"/>
                  </a:lnTo>
                  <a:lnTo>
                    <a:pt x="6387" y="394"/>
                  </a:lnTo>
                  <a:lnTo>
                    <a:pt x="7254" y="197"/>
                  </a:lnTo>
                  <a:lnTo>
                    <a:pt x="8121" y="40"/>
                  </a:lnTo>
                  <a:lnTo>
                    <a:pt x="9068" y="0"/>
                  </a:lnTo>
                  <a:close/>
                </a:path>
              </a:pathLst>
            </a:custGeom>
            <a:solidFill>
              <a:srgbClr val="19BF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41" name="Freeform 35">
              <a:extLst>
                <a:ext uri="{FF2B5EF4-FFF2-40B4-BE49-F238E27FC236}">
                  <a16:creationId xmlns:a16="http://schemas.microsoft.com/office/drawing/2014/main" id="{5B81DFC5-6AEF-4184-9915-9B6EDBE968D2}"/>
                </a:ext>
              </a:extLst>
            </p:cNvPr>
            <p:cNvSpPr>
              <a:spLocks/>
            </p:cNvSpPr>
            <p:nvPr/>
          </p:nvSpPr>
          <p:spPr bwMode="auto">
            <a:xfrm>
              <a:off x="717" y="3294"/>
              <a:ext cx="1034" cy="1034"/>
            </a:xfrm>
            <a:custGeom>
              <a:avLst/>
              <a:gdLst>
                <a:gd name="T0" fmla="*/ 129 w 8279"/>
                <a:gd name="T1" fmla="*/ 129 h 8279"/>
                <a:gd name="T2" fmla="*/ 116 w 8279"/>
                <a:gd name="T3" fmla="*/ 129 h 8279"/>
                <a:gd name="T4" fmla="*/ 103 w 8279"/>
                <a:gd name="T5" fmla="*/ 127 h 8279"/>
                <a:gd name="T6" fmla="*/ 91 w 8279"/>
                <a:gd name="T7" fmla="*/ 124 h 8279"/>
                <a:gd name="T8" fmla="*/ 79 w 8279"/>
                <a:gd name="T9" fmla="*/ 119 h 8279"/>
                <a:gd name="T10" fmla="*/ 68 w 8279"/>
                <a:gd name="T11" fmla="*/ 114 h 8279"/>
                <a:gd name="T12" fmla="*/ 57 w 8279"/>
                <a:gd name="T13" fmla="*/ 107 h 8279"/>
                <a:gd name="T14" fmla="*/ 47 w 8279"/>
                <a:gd name="T15" fmla="*/ 100 h 8279"/>
                <a:gd name="T16" fmla="*/ 38 w 8279"/>
                <a:gd name="T17" fmla="*/ 91 h 8279"/>
                <a:gd name="T18" fmla="*/ 29 w 8279"/>
                <a:gd name="T19" fmla="*/ 82 h 8279"/>
                <a:gd name="T20" fmla="*/ 22 w 8279"/>
                <a:gd name="T21" fmla="*/ 72 h 8279"/>
                <a:gd name="T22" fmla="*/ 15 w 8279"/>
                <a:gd name="T23" fmla="*/ 61 h 8279"/>
                <a:gd name="T24" fmla="*/ 10 w 8279"/>
                <a:gd name="T25" fmla="*/ 50 h 8279"/>
                <a:gd name="T26" fmla="*/ 5 w 8279"/>
                <a:gd name="T27" fmla="*/ 38 h 8279"/>
                <a:gd name="T28" fmla="*/ 2 w 8279"/>
                <a:gd name="T29" fmla="*/ 26 h 8279"/>
                <a:gd name="T30" fmla="*/ 1 w 8279"/>
                <a:gd name="T31" fmla="*/ 13 h 8279"/>
                <a:gd name="T32" fmla="*/ 0 w 8279"/>
                <a:gd name="T33" fmla="*/ 0 h 8279"/>
                <a:gd name="T34" fmla="*/ 4 w 8279"/>
                <a:gd name="T35" fmla="*/ 0 h 8279"/>
                <a:gd name="T36" fmla="*/ 10 w 8279"/>
                <a:gd name="T37" fmla="*/ 0 h 8279"/>
                <a:gd name="T38" fmla="*/ 18 w 8279"/>
                <a:gd name="T39" fmla="*/ 0 h 8279"/>
                <a:gd name="T40" fmla="*/ 26 w 8279"/>
                <a:gd name="T41" fmla="*/ 0 h 8279"/>
                <a:gd name="T42" fmla="*/ 36 w 8279"/>
                <a:gd name="T43" fmla="*/ 0 h 8279"/>
                <a:gd name="T44" fmla="*/ 45 w 8279"/>
                <a:gd name="T45" fmla="*/ 0 h 8279"/>
                <a:gd name="T46" fmla="*/ 57 w 8279"/>
                <a:gd name="T47" fmla="*/ 0 h 8279"/>
                <a:gd name="T48" fmla="*/ 67 w 8279"/>
                <a:gd name="T49" fmla="*/ 0 h 8279"/>
                <a:gd name="T50" fmla="*/ 77 w 8279"/>
                <a:gd name="T51" fmla="*/ 0 h 8279"/>
                <a:gd name="T52" fmla="*/ 88 w 8279"/>
                <a:gd name="T53" fmla="*/ 0 h 8279"/>
                <a:gd name="T54" fmla="*/ 98 w 8279"/>
                <a:gd name="T55" fmla="*/ 0 h 8279"/>
                <a:gd name="T56" fmla="*/ 107 w 8279"/>
                <a:gd name="T57" fmla="*/ 0 h 8279"/>
                <a:gd name="T58" fmla="*/ 114 w 8279"/>
                <a:gd name="T59" fmla="*/ 0 h 8279"/>
                <a:gd name="T60" fmla="*/ 121 w 8279"/>
                <a:gd name="T61" fmla="*/ 0 h 8279"/>
                <a:gd name="T62" fmla="*/ 126 w 8279"/>
                <a:gd name="T63" fmla="*/ 0 h 8279"/>
                <a:gd name="T64" fmla="*/ 129 w 8279"/>
                <a:gd name="T65" fmla="*/ 0 h 8279"/>
                <a:gd name="T66" fmla="*/ 129 w 8279"/>
                <a:gd name="T67" fmla="*/ 28 h 8279"/>
                <a:gd name="T68" fmla="*/ 129 w 8279"/>
                <a:gd name="T69" fmla="*/ 69 h 8279"/>
                <a:gd name="T70" fmla="*/ 129 w 8279"/>
                <a:gd name="T71" fmla="*/ 108 h 8279"/>
                <a:gd name="T72" fmla="*/ 129 w 8279"/>
                <a:gd name="T73" fmla="*/ 129 h 82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279" h="8279">
                  <a:moveTo>
                    <a:pt x="8279" y="8279"/>
                  </a:moveTo>
                  <a:lnTo>
                    <a:pt x="7450" y="8241"/>
                  </a:lnTo>
                  <a:lnTo>
                    <a:pt x="6623" y="8122"/>
                  </a:lnTo>
                  <a:lnTo>
                    <a:pt x="5834" y="7924"/>
                  </a:lnTo>
                  <a:lnTo>
                    <a:pt x="5046" y="7609"/>
                  </a:lnTo>
                  <a:lnTo>
                    <a:pt x="4337" y="7294"/>
                  </a:lnTo>
                  <a:lnTo>
                    <a:pt x="3666" y="6860"/>
                  </a:lnTo>
                  <a:lnTo>
                    <a:pt x="2996" y="6387"/>
                  </a:lnTo>
                  <a:lnTo>
                    <a:pt x="2444" y="5835"/>
                  </a:lnTo>
                  <a:lnTo>
                    <a:pt x="1892" y="5283"/>
                  </a:lnTo>
                  <a:lnTo>
                    <a:pt x="1419" y="4613"/>
                  </a:lnTo>
                  <a:lnTo>
                    <a:pt x="985" y="3942"/>
                  </a:lnTo>
                  <a:lnTo>
                    <a:pt x="670" y="3233"/>
                  </a:lnTo>
                  <a:lnTo>
                    <a:pt x="355" y="2445"/>
                  </a:lnTo>
                  <a:lnTo>
                    <a:pt x="157" y="1656"/>
                  </a:lnTo>
                  <a:lnTo>
                    <a:pt x="38" y="827"/>
                  </a:lnTo>
                  <a:lnTo>
                    <a:pt x="0" y="0"/>
                  </a:lnTo>
                  <a:lnTo>
                    <a:pt x="275" y="0"/>
                  </a:lnTo>
                  <a:lnTo>
                    <a:pt x="670" y="0"/>
                  </a:lnTo>
                  <a:lnTo>
                    <a:pt x="1142" y="0"/>
                  </a:lnTo>
                  <a:lnTo>
                    <a:pt x="1694" y="0"/>
                  </a:lnTo>
                  <a:lnTo>
                    <a:pt x="2286" y="0"/>
                  </a:lnTo>
                  <a:lnTo>
                    <a:pt x="2917" y="0"/>
                  </a:lnTo>
                  <a:lnTo>
                    <a:pt x="3627" y="0"/>
                  </a:lnTo>
                  <a:lnTo>
                    <a:pt x="4297" y="0"/>
                  </a:lnTo>
                  <a:lnTo>
                    <a:pt x="4967" y="0"/>
                  </a:lnTo>
                  <a:lnTo>
                    <a:pt x="5637" y="0"/>
                  </a:lnTo>
                  <a:lnTo>
                    <a:pt x="6268" y="0"/>
                  </a:lnTo>
                  <a:lnTo>
                    <a:pt x="6860" y="0"/>
                  </a:lnTo>
                  <a:lnTo>
                    <a:pt x="7332" y="0"/>
                  </a:lnTo>
                  <a:lnTo>
                    <a:pt x="7767" y="0"/>
                  </a:lnTo>
                  <a:lnTo>
                    <a:pt x="8082" y="0"/>
                  </a:lnTo>
                  <a:lnTo>
                    <a:pt x="8279" y="0"/>
                  </a:lnTo>
                  <a:lnTo>
                    <a:pt x="8279" y="1774"/>
                  </a:lnTo>
                  <a:lnTo>
                    <a:pt x="8279" y="4416"/>
                  </a:lnTo>
                  <a:lnTo>
                    <a:pt x="8279" y="6900"/>
                  </a:lnTo>
                  <a:lnTo>
                    <a:pt x="8279" y="8279"/>
                  </a:lnTo>
                  <a:close/>
                </a:path>
              </a:pathLst>
            </a:custGeom>
            <a:solidFill>
              <a:srgbClr val="D85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42" name="Freeform 36">
              <a:extLst>
                <a:ext uri="{FF2B5EF4-FFF2-40B4-BE49-F238E27FC236}">
                  <a16:creationId xmlns:a16="http://schemas.microsoft.com/office/drawing/2014/main" id="{33B3580B-8810-489D-86A5-DBDCFB02C486}"/>
                </a:ext>
              </a:extLst>
            </p:cNvPr>
            <p:cNvSpPr>
              <a:spLocks/>
            </p:cNvSpPr>
            <p:nvPr/>
          </p:nvSpPr>
          <p:spPr bwMode="auto">
            <a:xfrm>
              <a:off x="1751" y="3294"/>
              <a:ext cx="1035" cy="1030"/>
            </a:xfrm>
            <a:custGeom>
              <a:avLst/>
              <a:gdLst>
                <a:gd name="T0" fmla="*/ 129 w 8279"/>
                <a:gd name="T1" fmla="*/ 0 h 8241"/>
                <a:gd name="T2" fmla="*/ 129 w 8279"/>
                <a:gd name="T3" fmla="*/ 13 h 8241"/>
                <a:gd name="T4" fmla="*/ 127 w 8279"/>
                <a:gd name="T5" fmla="*/ 26 h 8241"/>
                <a:gd name="T6" fmla="*/ 124 w 8279"/>
                <a:gd name="T7" fmla="*/ 38 h 8241"/>
                <a:gd name="T8" fmla="*/ 120 w 8279"/>
                <a:gd name="T9" fmla="*/ 50 h 8241"/>
                <a:gd name="T10" fmla="*/ 114 w 8279"/>
                <a:gd name="T11" fmla="*/ 62 h 8241"/>
                <a:gd name="T12" fmla="*/ 107 w 8279"/>
                <a:gd name="T13" fmla="*/ 72 h 8241"/>
                <a:gd name="T14" fmla="*/ 100 w 8279"/>
                <a:gd name="T15" fmla="*/ 82 h 8241"/>
                <a:gd name="T16" fmla="*/ 92 w 8279"/>
                <a:gd name="T17" fmla="*/ 91 h 8241"/>
                <a:gd name="T18" fmla="*/ 83 w 8279"/>
                <a:gd name="T19" fmla="*/ 99 h 8241"/>
                <a:gd name="T20" fmla="*/ 72 w 8279"/>
                <a:gd name="T21" fmla="*/ 106 h 8241"/>
                <a:gd name="T22" fmla="*/ 62 w 8279"/>
                <a:gd name="T23" fmla="*/ 113 h 8241"/>
                <a:gd name="T24" fmla="*/ 51 w 8279"/>
                <a:gd name="T25" fmla="*/ 119 h 8241"/>
                <a:gd name="T26" fmla="*/ 38 w 8279"/>
                <a:gd name="T27" fmla="*/ 123 h 8241"/>
                <a:gd name="T28" fmla="*/ 26 w 8279"/>
                <a:gd name="T29" fmla="*/ 126 h 8241"/>
                <a:gd name="T30" fmla="*/ 13 w 8279"/>
                <a:gd name="T31" fmla="*/ 128 h 8241"/>
                <a:gd name="T32" fmla="*/ 0 w 8279"/>
                <a:gd name="T33" fmla="*/ 129 h 8241"/>
                <a:gd name="T34" fmla="*/ 0 w 8279"/>
                <a:gd name="T35" fmla="*/ 102 h 8241"/>
                <a:gd name="T36" fmla="*/ 0 w 8279"/>
                <a:gd name="T37" fmla="*/ 62 h 8241"/>
                <a:gd name="T38" fmla="*/ 0 w 8279"/>
                <a:gd name="T39" fmla="*/ 22 h 8241"/>
                <a:gd name="T40" fmla="*/ 0 w 8279"/>
                <a:gd name="T41" fmla="*/ 0 h 8241"/>
                <a:gd name="T42" fmla="*/ 5 w 8279"/>
                <a:gd name="T43" fmla="*/ 0 h 8241"/>
                <a:gd name="T44" fmla="*/ 11 w 8279"/>
                <a:gd name="T45" fmla="*/ 0 h 8241"/>
                <a:gd name="T46" fmla="*/ 19 w 8279"/>
                <a:gd name="T47" fmla="*/ 0 h 8241"/>
                <a:gd name="T48" fmla="*/ 28 w 8279"/>
                <a:gd name="T49" fmla="*/ 0 h 8241"/>
                <a:gd name="T50" fmla="*/ 38 w 8279"/>
                <a:gd name="T51" fmla="*/ 0 h 8241"/>
                <a:gd name="T52" fmla="*/ 47 w 8279"/>
                <a:gd name="T53" fmla="*/ 0 h 8241"/>
                <a:gd name="T54" fmla="*/ 58 w 8279"/>
                <a:gd name="T55" fmla="*/ 0 h 8241"/>
                <a:gd name="T56" fmla="*/ 69 w 8279"/>
                <a:gd name="T57" fmla="*/ 0 h 8241"/>
                <a:gd name="T58" fmla="*/ 80 w 8279"/>
                <a:gd name="T59" fmla="*/ 0 h 8241"/>
                <a:gd name="T60" fmla="*/ 89 w 8279"/>
                <a:gd name="T61" fmla="*/ 0 h 8241"/>
                <a:gd name="T62" fmla="*/ 99 w 8279"/>
                <a:gd name="T63" fmla="*/ 0 h 8241"/>
                <a:gd name="T64" fmla="*/ 108 w 8279"/>
                <a:gd name="T65" fmla="*/ 0 h 8241"/>
                <a:gd name="T66" fmla="*/ 115 w 8279"/>
                <a:gd name="T67" fmla="*/ 0 h 8241"/>
                <a:gd name="T68" fmla="*/ 122 w 8279"/>
                <a:gd name="T69" fmla="*/ 0 h 8241"/>
                <a:gd name="T70" fmla="*/ 126 w 8279"/>
                <a:gd name="T71" fmla="*/ 0 h 8241"/>
                <a:gd name="T72" fmla="*/ 129 w 8279"/>
                <a:gd name="T73" fmla="*/ 0 h 82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279" h="8241">
                  <a:moveTo>
                    <a:pt x="8279" y="0"/>
                  </a:moveTo>
                  <a:lnTo>
                    <a:pt x="8239" y="827"/>
                  </a:lnTo>
                  <a:lnTo>
                    <a:pt x="8121" y="1656"/>
                  </a:lnTo>
                  <a:lnTo>
                    <a:pt x="7924" y="2445"/>
                  </a:lnTo>
                  <a:lnTo>
                    <a:pt x="7649" y="3233"/>
                  </a:lnTo>
                  <a:lnTo>
                    <a:pt x="7294" y="3942"/>
                  </a:lnTo>
                  <a:lnTo>
                    <a:pt x="6860" y="4613"/>
                  </a:lnTo>
                  <a:lnTo>
                    <a:pt x="6387" y="5244"/>
                  </a:lnTo>
                  <a:lnTo>
                    <a:pt x="5874" y="5835"/>
                  </a:lnTo>
                  <a:lnTo>
                    <a:pt x="5283" y="6348"/>
                  </a:lnTo>
                  <a:lnTo>
                    <a:pt x="4612" y="6820"/>
                  </a:lnTo>
                  <a:lnTo>
                    <a:pt x="3942" y="7254"/>
                  </a:lnTo>
                  <a:lnTo>
                    <a:pt x="3233" y="7609"/>
                  </a:lnTo>
                  <a:lnTo>
                    <a:pt x="2444" y="7886"/>
                  </a:lnTo>
                  <a:lnTo>
                    <a:pt x="1656" y="8082"/>
                  </a:lnTo>
                  <a:lnTo>
                    <a:pt x="827" y="8201"/>
                  </a:lnTo>
                  <a:lnTo>
                    <a:pt x="0" y="8241"/>
                  </a:lnTo>
                  <a:lnTo>
                    <a:pt x="0" y="6545"/>
                  </a:lnTo>
                  <a:lnTo>
                    <a:pt x="0" y="3942"/>
                  </a:lnTo>
                  <a:lnTo>
                    <a:pt x="0" y="1419"/>
                  </a:lnTo>
                  <a:lnTo>
                    <a:pt x="0" y="0"/>
                  </a:lnTo>
                  <a:lnTo>
                    <a:pt x="315" y="0"/>
                  </a:lnTo>
                  <a:lnTo>
                    <a:pt x="709" y="0"/>
                  </a:lnTo>
                  <a:lnTo>
                    <a:pt x="1222" y="0"/>
                  </a:lnTo>
                  <a:lnTo>
                    <a:pt x="1774" y="0"/>
                  </a:lnTo>
                  <a:lnTo>
                    <a:pt x="2405" y="0"/>
                  </a:lnTo>
                  <a:lnTo>
                    <a:pt x="3035" y="0"/>
                  </a:lnTo>
                  <a:lnTo>
                    <a:pt x="3705" y="0"/>
                  </a:lnTo>
                  <a:lnTo>
                    <a:pt x="4415" y="0"/>
                  </a:lnTo>
                  <a:lnTo>
                    <a:pt x="5086" y="0"/>
                  </a:lnTo>
                  <a:lnTo>
                    <a:pt x="5716" y="0"/>
                  </a:lnTo>
                  <a:lnTo>
                    <a:pt x="6347" y="0"/>
                  </a:lnTo>
                  <a:lnTo>
                    <a:pt x="6899" y="0"/>
                  </a:lnTo>
                  <a:lnTo>
                    <a:pt x="7372" y="0"/>
                  </a:lnTo>
                  <a:lnTo>
                    <a:pt x="7806" y="0"/>
                  </a:lnTo>
                  <a:lnTo>
                    <a:pt x="8082" y="0"/>
                  </a:lnTo>
                  <a:lnTo>
                    <a:pt x="8279" y="0"/>
                  </a:lnTo>
                  <a:close/>
                </a:path>
              </a:pathLst>
            </a:custGeom>
            <a:solidFill>
              <a:srgbClr val="D85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43" name="Freeform 37">
              <a:extLst>
                <a:ext uri="{FF2B5EF4-FFF2-40B4-BE49-F238E27FC236}">
                  <a16:creationId xmlns:a16="http://schemas.microsoft.com/office/drawing/2014/main" id="{9C60EB65-BD0B-4A0F-B01D-1AC558804B4D}"/>
                </a:ext>
              </a:extLst>
            </p:cNvPr>
            <p:cNvSpPr>
              <a:spLocks/>
            </p:cNvSpPr>
            <p:nvPr/>
          </p:nvSpPr>
          <p:spPr bwMode="auto">
            <a:xfrm>
              <a:off x="717" y="2259"/>
              <a:ext cx="1034" cy="1035"/>
            </a:xfrm>
            <a:custGeom>
              <a:avLst/>
              <a:gdLst>
                <a:gd name="T0" fmla="*/ 0 w 8279"/>
                <a:gd name="T1" fmla="*/ 129 h 8279"/>
                <a:gd name="T2" fmla="*/ 1 w 8279"/>
                <a:gd name="T3" fmla="*/ 117 h 8279"/>
                <a:gd name="T4" fmla="*/ 2 w 8279"/>
                <a:gd name="T5" fmla="*/ 104 h 8279"/>
                <a:gd name="T6" fmla="*/ 5 w 8279"/>
                <a:gd name="T7" fmla="*/ 91 h 8279"/>
                <a:gd name="T8" fmla="*/ 10 w 8279"/>
                <a:gd name="T9" fmla="*/ 79 h 8279"/>
                <a:gd name="T10" fmla="*/ 15 w 8279"/>
                <a:gd name="T11" fmla="*/ 68 h 8279"/>
                <a:gd name="T12" fmla="*/ 22 w 8279"/>
                <a:gd name="T13" fmla="*/ 57 h 8279"/>
                <a:gd name="T14" fmla="*/ 29 w 8279"/>
                <a:gd name="T15" fmla="*/ 47 h 8279"/>
                <a:gd name="T16" fmla="*/ 38 w 8279"/>
                <a:gd name="T17" fmla="*/ 38 h 8279"/>
                <a:gd name="T18" fmla="*/ 47 w 8279"/>
                <a:gd name="T19" fmla="*/ 30 h 8279"/>
                <a:gd name="T20" fmla="*/ 57 w 8279"/>
                <a:gd name="T21" fmla="*/ 22 h 8279"/>
                <a:gd name="T22" fmla="*/ 68 w 8279"/>
                <a:gd name="T23" fmla="*/ 15 h 8279"/>
                <a:gd name="T24" fmla="*/ 79 w 8279"/>
                <a:gd name="T25" fmla="*/ 10 h 8279"/>
                <a:gd name="T26" fmla="*/ 91 w 8279"/>
                <a:gd name="T27" fmla="*/ 6 h 8279"/>
                <a:gd name="T28" fmla="*/ 103 w 8279"/>
                <a:gd name="T29" fmla="*/ 3 h 8279"/>
                <a:gd name="T30" fmla="*/ 116 w 8279"/>
                <a:gd name="T31" fmla="*/ 1 h 8279"/>
                <a:gd name="T32" fmla="*/ 129 w 8279"/>
                <a:gd name="T33" fmla="*/ 0 h 8279"/>
                <a:gd name="T34" fmla="*/ 129 w 8279"/>
                <a:gd name="T35" fmla="*/ 27 h 8279"/>
                <a:gd name="T36" fmla="*/ 129 w 8279"/>
                <a:gd name="T37" fmla="*/ 67 h 8279"/>
                <a:gd name="T38" fmla="*/ 129 w 8279"/>
                <a:gd name="T39" fmla="*/ 107 h 8279"/>
                <a:gd name="T40" fmla="*/ 129 w 8279"/>
                <a:gd name="T41" fmla="*/ 129 h 8279"/>
                <a:gd name="T42" fmla="*/ 124 w 8279"/>
                <a:gd name="T43" fmla="*/ 129 h 8279"/>
                <a:gd name="T44" fmla="*/ 117 w 8279"/>
                <a:gd name="T45" fmla="*/ 129 h 8279"/>
                <a:gd name="T46" fmla="*/ 110 w 8279"/>
                <a:gd name="T47" fmla="*/ 129 h 8279"/>
                <a:gd name="T48" fmla="*/ 101 w 8279"/>
                <a:gd name="T49" fmla="*/ 129 h 8279"/>
                <a:gd name="T50" fmla="*/ 92 w 8279"/>
                <a:gd name="T51" fmla="*/ 129 h 8279"/>
                <a:gd name="T52" fmla="*/ 81 w 8279"/>
                <a:gd name="T53" fmla="*/ 129 h 8279"/>
                <a:gd name="T54" fmla="*/ 71 w 8279"/>
                <a:gd name="T55" fmla="*/ 129 h 8279"/>
                <a:gd name="T56" fmla="*/ 60 w 8279"/>
                <a:gd name="T57" fmla="*/ 129 h 8279"/>
                <a:gd name="T58" fmla="*/ 49 w 8279"/>
                <a:gd name="T59" fmla="*/ 129 h 8279"/>
                <a:gd name="T60" fmla="*/ 39 w 8279"/>
                <a:gd name="T61" fmla="*/ 129 h 8279"/>
                <a:gd name="T62" fmla="*/ 30 w 8279"/>
                <a:gd name="T63" fmla="*/ 129 h 8279"/>
                <a:gd name="T64" fmla="*/ 21 w 8279"/>
                <a:gd name="T65" fmla="*/ 129 h 8279"/>
                <a:gd name="T66" fmla="*/ 13 w 8279"/>
                <a:gd name="T67" fmla="*/ 129 h 8279"/>
                <a:gd name="T68" fmla="*/ 7 w 8279"/>
                <a:gd name="T69" fmla="*/ 129 h 8279"/>
                <a:gd name="T70" fmla="*/ 3 w 8279"/>
                <a:gd name="T71" fmla="*/ 129 h 8279"/>
                <a:gd name="T72" fmla="*/ 0 w 8279"/>
                <a:gd name="T73" fmla="*/ 129 h 82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279" h="8279">
                  <a:moveTo>
                    <a:pt x="0" y="8279"/>
                  </a:moveTo>
                  <a:lnTo>
                    <a:pt x="38" y="7452"/>
                  </a:lnTo>
                  <a:lnTo>
                    <a:pt x="157" y="6623"/>
                  </a:lnTo>
                  <a:lnTo>
                    <a:pt x="355" y="5834"/>
                  </a:lnTo>
                  <a:lnTo>
                    <a:pt x="670" y="5046"/>
                  </a:lnTo>
                  <a:lnTo>
                    <a:pt x="985" y="4337"/>
                  </a:lnTo>
                  <a:lnTo>
                    <a:pt x="1419" y="3666"/>
                  </a:lnTo>
                  <a:lnTo>
                    <a:pt x="1892" y="2996"/>
                  </a:lnTo>
                  <a:lnTo>
                    <a:pt x="2444" y="2404"/>
                  </a:lnTo>
                  <a:lnTo>
                    <a:pt x="2996" y="1892"/>
                  </a:lnTo>
                  <a:lnTo>
                    <a:pt x="3666" y="1419"/>
                  </a:lnTo>
                  <a:lnTo>
                    <a:pt x="4337" y="985"/>
                  </a:lnTo>
                  <a:lnTo>
                    <a:pt x="5046" y="630"/>
                  </a:lnTo>
                  <a:lnTo>
                    <a:pt x="5834" y="355"/>
                  </a:lnTo>
                  <a:lnTo>
                    <a:pt x="6623" y="157"/>
                  </a:lnTo>
                  <a:lnTo>
                    <a:pt x="7450" y="38"/>
                  </a:lnTo>
                  <a:lnTo>
                    <a:pt x="8279" y="0"/>
                  </a:lnTo>
                  <a:lnTo>
                    <a:pt x="8279" y="1694"/>
                  </a:lnTo>
                  <a:lnTo>
                    <a:pt x="8279" y="4297"/>
                  </a:lnTo>
                  <a:lnTo>
                    <a:pt x="8279" y="6860"/>
                  </a:lnTo>
                  <a:lnTo>
                    <a:pt x="8279" y="8279"/>
                  </a:lnTo>
                  <a:lnTo>
                    <a:pt x="7964" y="8279"/>
                  </a:lnTo>
                  <a:lnTo>
                    <a:pt x="7530" y="8279"/>
                  </a:lnTo>
                  <a:lnTo>
                    <a:pt x="7057" y="8279"/>
                  </a:lnTo>
                  <a:lnTo>
                    <a:pt x="6465" y="8279"/>
                  </a:lnTo>
                  <a:lnTo>
                    <a:pt x="5874" y="8279"/>
                  </a:lnTo>
                  <a:lnTo>
                    <a:pt x="5204" y="8279"/>
                  </a:lnTo>
                  <a:lnTo>
                    <a:pt x="4534" y="8279"/>
                  </a:lnTo>
                  <a:lnTo>
                    <a:pt x="3863" y="8279"/>
                  </a:lnTo>
                  <a:lnTo>
                    <a:pt x="3153" y="8279"/>
                  </a:lnTo>
                  <a:lnTo>
                    <a:pt x="2523" y="8279"/>
                  </a:lnTo>
                  <a:lnTo>
                    <a:pt x="1931" y="8279"/>
                  </a:lnTo>
                  <a:lnTo>
                    <a:pt x="1379" y="8279"/>
                  </a:lnTo>
                  <a:lnTo>
                    <a:pt x="867" y="8279"/>
                  </a:lnTo>
                  <a:lnTo>
                    <a:pt x="473" y="8279"/>
                  </a:lnTo>
                  <a:lnTo>
                    <a:pt x="197" y="8279"/>
                  </a:lnTo>
                  <a:lnTo>
                    <a:pt x="0" y="8279"/>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44" name="Freeform 38">
              <a:extLst>
                <a:ext uri="{FF2B5EF4-FFF2-40B4-BE49-F238E27FC236}">
                  <a16:creationId xmlns:a16="http://schemas.microsoft.com/office/drawing/2014/main" id="{2D511C1A-AD09-4BA9-8068-D06309B431DA}"/>
                </a:ext>
              </a:extLst>
            </p:cNvPr>
            <p:cNvSpPr>
              <a:spLocks/>
            </p:cNvSpPr>
            <p:nvPr/>
          </p:nvSpPr>
          <p:spPr bwMode="auto">
            <a:xfrm>
              <a:off x="1751" y="2259"/>
              <a:ext cx="1035" cy="1035"/>
            </a:xfrm>
            <a:custGeom>
              <a:avLst/>
              <a:gdLst>
                <a:gd name="T0" fmla="*/ 0 w 8279"/>
                <a:gd name="T1" fmla="*/ 0 h 8279"/>
                <a:gd name="T2" fmla="*/ 13 w 8279"/>
                <a:gd name="T3" fmla="*/ 1 h 8279"/>
                <a:gd name="T4" fmla="*/ 26 w 8279"/>
                <a:gd name="T5" fmla="*/ 3 h 8279"/>
                <a:gd name="T6" fmla="*/ 38 w 8279"/>
                <a:gd name="T7" fmla="*/ 6 h 8279"/>
                <a:gd name="T8" fmla="*/ 51 w 8279"/>
                <a:gd name="T9" fmla="*/ 10 h 8279"/>
                <a:gd name="T10" fmla="*/ 62 w 8279"/>
                <a:gd name="T11" fmla="*/ 15 h 8279"/>
                <a:gd name="T12" fmla="*/ 72 w 8279"/>
                <a:gd name="T13" fmla="*/ 22 h 8279"/>
                <a:gd name="T14" fmla="*/ 83 w 8279"/>
                <a:gd name="T15" fmla="*/ 30 h 8279"/>
                <a:gd name="T16" fmla="*/ 92 w 8279"/>
                <a:gd name="T17" fmla="*/ 38 h 8279"/>
                <a:gd name="T18" fmla="*/ 100 w 8279"/>
                <a:gd name="T19" fmla="*/ 47 h 8279"/>
                <a:gd name="T20" fmla="*/ 107 w 8279"/>
                <a:gd name="T21" fmla="*/ 57 h 8279"/>
                <a:gd name="T22" fmla="*/ 114 w 8279"/>
                <a:gd name="T23" fmla="*/ 68 h 8279"/>
                <a:gd name="T24" fmla="*/ 120 w 8279"/>
                <a:gd name="T25" fmla="*/ 79 h 8279"/>
                <a:gd name="T26" fmla="*/ 124 w 8279"/>
                <a:gd name="T27" fmla="*/ 91 h 8279"/>
                <a:gd name="T28" fmla="*/ 127 w 8279"/>
                <a:gd name="T29" fmla="*/ 104 h 8279"/>
                <a:gd name="T30" fmla="*/ 129 w 8279"/>
                <a:gd name="T31" fmla="*/ 117 h 8279"/>
                <a:gd name="T32" fmla="*/ 129 w 8279"/>
                <a:gd name="T33" fmla="*/ 129 h 8279"/>
                <a:gd name="T34" fmla="*/ 125 w 8279"/>
                <a:gd name="T35" fmla="*/ 129 h 8279"/>
                <a:gd name="T36" fmla="*/ 119 w 8279"/>
                <a:gd name="T37" fmla="*/ 129 h 8279"/>
                <a:gd name="T38" fmla="*/ 112 w 8279"/>
                <a:gd name="T39" fmla="*/ 129 h 8279"/>
                <a:gd name="T40" fmla="*/ 103 w 8279"/>
                <a:gd name="T41" fmla="*/ 129 h 8279"/>
                <a:gd name="T42" fmla="*/ 94 w 8279"/>
                <a:gd name="T43" fmla="*/ 129 h 8279"/>
                <a:gd name="T44" fmla="*/ 83 w 8279"/>
                <a:gd name="T45" fmla="*/ 129 h 8279"/>
                <a:gd name="T46" fmla="*/ 73 w 8279"/>
                <a:gd name="T47" fmla="*/ 129 h 8279"/>
                <a:gd name="T48" fmla="*/ 62 w 8279"/>
                <a:gd name="T49" fmla="*/ 129 h 8279"/>
                <a:gd name="T50" fmla="*/ 51 w 8279"/>
                <a:gd name="T51" fmla="*/ 129 h 8279"/>
                <a:gd name="T52" fmla="*/ 41 w 8279"/>
                <a:gd name="T53" fmla="*/ 129 h 8279"/>
                <a:gd name="T54" fmla="*/ 31 w 8279"/>
                <a:gd name="T55" fmla="*/ 129 h 8279"/>
                <a:gd name="T56" fmla="*/ 22 w 8279"/>
                <a:gd name="T57" fmla="*/ 129 h 8279"/>
                <a:gd name="T58" fmla="*/ 14 w 8279"/>
                <a:gd name="T59" fmla="*/ 129 h 8279"/>
                <a:gd name="T60" fmla="*/ 8 w 8279"/>
                <a:gd name="T61" fmla="*/ 129 h 8279"/>
                <a:gd name="T62" fmla="*/ 3 w 8279"/>
                <a:gd name="T63" fmla="*/ 129 h 8279"/>
                <a:gd name="T64" fmla="*/ 0 w 8279"/>
                <a:gd name="T65" fmla="*/ 129 h 8279"/>
                <a:gd name="T66" fmla="*/ 0 w 8279"/>
                <a:gd name="T67" fmla="*/ 101 h 8279"/>
                <a:gd name="T68" fmla="*/ 0 w 8279"/>
                <a:gd name="T69" fmla="*/ 60 h 8279"/>
                <a:gd name="T70" fmla="*/ 0 w 8279"/>
                <a:gd name="T71" fmla="*/ 21 h 8279"/>
                <a:gd name="T72" fmla="*/ 0 w 8279"/>
                <a:gd name="T73" fmla="*/ 0 h 82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279" h="8279">
                  <a:moveTo>
                    <a:pt x="0" y="0"/>
                  </a:moveTo>
                  <a:lnTo>
                    <a:pt x="827" y="38"/>
                  </a:lnTo>
                  <a:lnTo>
                    <a:pt x="1656" y="157"/>
                  </a:lnTo>
                  <a:lnTo>
                    <a:pt x="2444" y="355"/>
                  </a:lnTo>
                  <a:lnTo>
                    <a:pt x="3233" y="630"/>
                  </a:lnTo>
                  <a:lnTo>
                    <a:pt x="3942" y="985"/>
                  </a:lnTo>
                  <a:lnTo>
                    <a:pt x="4612" y="1419"/>
                  </a:lnTo>
                  <a:lnTo>
                    <a:pt x="5283" y="1892"/>
                  </a:lnTo>
                  <a:lnTo>
                    <a:pt x="5874" y="2404"/>
                  </a:lnTo>
                  <a:lnTo>
                    <a:pt x="6387" y="2996"/>
                  </a:lnTo>
                  <a:lnTo>
                    <a:pt x="6860" y="3666"/>
                  </a:lnTo>
                  <a:lnTo>
                    <a:pt x="7294" y="4337"/>
                  </a:lnTo>
                  <a:lnTo>
                    <a:pt x="7649" y="5046"/>
                  </a:lnTo>
                  <a:lnTo>
                    <a:pt x="7924" y="5834"/>
                  </a:lnTo>
                  <a:lnTo>
                    <a:pt x="8121" y="6623"/>
                  </a:lnTo>
                  <a:lnTo>
                    <a:pt x="8239" y="7452"/>
                  </a:lnTo>
                  <a:lnTo>
                    <a:pt x="8279" y="8279"/>
                  </a:lnTo>
                  <a:lnTo>
                    <a:pt x="8003" y="8279"/>
                  </a:lnTo>
                  <a:lnTo>
                    <a:pt x="7609" y="8279"/>
                  </a:lnTo>
                  <a:lnTo>
                    <a:pt x="7135" y="8279"/>
                  </a:lnTo>
                  <a:lnTo>
                    <a:pt x="6584" y="8279"/>
                  </a:lnTo>
                  <a:lnTo>
                    <a:pt x="5993" y="8279"/>
                  </a:lnTo>
                  <a:lnTo>
                    <a:pt x="5322" y="8279"/>
                  </a:lnTo>
                  <a:lnTo>
                    <a:pt x="4652" y="8279"/>
                  </a:lnTo>
                  <a:lnTo>
                    <a:pt x="3982" y="8279"/>
                  </a:lnTo>
                  <a:lnTo>
                    <a:pt x="3272" y="8279"/>
                  </a:lnTo>
                  <a:lnTo>
                    <a:pt x="2601" y="8279"/>
                  </a:lnTo>
                  <a:lnTo>
                    <a:pt x="2011" y="8279"/>
                  </a:lnTo>
                  <a:lnTo>
                    <a:pt x="1419" y="8279"/>
                  </a:lnTo>
                  <a:lnTo>
                    <a:pt x="907" y="8279"/>
                  </a:lnTo>
                  <a:lnTo>
                    <a:pt x="512" y="8279"/>
                  </a:lnTo>
                  <a:lnTo>
                    <a:pt x="197" y="8279"/>
                  </a:lnTo>
                  <a:lnTo>
                    <a:pt x="0" y="8279"/>
                  </a:lnTo>
                  <a:lnTo>
                    <a:pt x="0" y="6465"/>
                  </a:lnTo>
                  <a:lnTo>
                    <a:pt x="0" y="3824"/>
                  </a:lnTo>
                  <a:lnTo>
                    <a:pt x="0" y="1340"/>
                  </a:lnTo>
                  <a:lnTo>
                    <a:pt x="0" y="0"/>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45" name="Freeform 39">
              <a:extLst>
                <a:ext uri="{FF2B5EF4-FFF2-40B4-BE49-F238E27FC236}">
                  <a16:creationId xmlns:a16="http://schemas.microsoft.com/office/drawing/2014/main" id="{3DC65380-53C5-4C31-A20C-28AE1868DD14}"/>
                </a:ext>
              </a:extLst>
            </p:cNvPr>
            <p:cNvSpPr>
              <a:spLocks/>
            </p:cNvSpPr>
            <p:nvPr/>
          </p:nvSpPr>
          <p:spPr bwMode="auto">
            <a:xfrm>
              <a:off x="1751" y="3294"/>
              <a:ext cx="932" cy="931"/>
            </a:xfrm>
            <a:custGeom>
              <a:avLst/>
              <a:gdLst>
                <a:gd name="T0" fmla="*/ 117 w 7451"/>
                <a:gd name="T1" fmla="*/ 0 h 7452"/>
                <a:gd name="T2" fmla="*/ 116 w 7451"/>
                <a:gd name="T3" fmla="*/ 12 h 7452"/>
                <a:gd name="T4" fmla="*/ 114 w 7451"/>
                <a:gd name="T5" fmla="*/ 23 h 7452"/>
                <a:gd name="T6" fmla="*/ 112 w 7451"/>
                <a:gd name="T7" fmla="*/ 34 h 7452"/>
                <a:gd name="T8" fmla="*/ 107 w 7451"/>
                <a:gd name="T9" fmla="*/ 45 h 7452"/>
                <a:gd name="T10" fmla="*/ 102 w 7451"/>
                <a:gd name="T11" fmla="*/ 55 h 7452"/>
                <a:gd name="T12" fmla="*/ 97 w 7451"/>
                <a:gd name="T13" fmla="*/ 65 h 7452"/>
                <a:gd name="T14" fmla="*/ 90 w 7451"/>
                <a:gd name="T15" fmla="*/ 74 h 7452"/>
                <a:gd name="T16" fmla="*/ 83 w 7451"/>
                <a:gd name="T17" fmla="*/ 82 h 7452"/>
                <a:gd name="T18" fmla="*/ 74 w 7451"/>
                <a:gd name="T19" fmla="*/ 90 h 7452"/>
                <a:gd name="T20" fmla="*/ 65 w 7451"/>
                <a:gd name="T21" fmla="*/ 97 h 7452"/>
                <a:gd name="T22" fmla="*/ 56 w 7451"/>
                <a:gd name="T23" fmla="*/ 102 h 7452"/>
                <a:gd name="T24" fmla="*/ 46 w 7451"/>
                <a:gd name="T25" fmla="*/ 107 h 7452"/>
                <a:gd name="T26" fmla="*/ 35 w 7451"/>
                <a:gd name="T27" fmla="*/ 111 h 7452"/>
                <a:gd name="T28" fmla="*/ 23 w 7451"/>
                <a:gd name="T29" fmla="*/ 114 h 7452"/>
                <a:gd name="T30" fmla="*/ 12 w 7451"/>
                <a:gd name="T31" fmla="*/ 116 h 7452"/>
                <a:gd name="T32" fmla="*/ 0 w 7451"/>
                <a:gd name="T33" fmla="*/ 116 h 7452"/>
                <a:gd name="T34" fmla="*/ 0 w 7451"/>
                <a:gd name="T35" fmla="*/ 94 h 7452"/>
                <a:gd name="T36" fmla="*/ 0 w 7451"/>
                <a:gd name="T37" fmla="*/ 55 h 7452"/>
                <a:gd name="T38" fmla="*/ 0 w 7451"/>
                <a:gd name="T39" fmla="*/ 19 h 7452"/>
                <a:gd name="T40" fmla="*/ 0 w 7451"/>
                <a:gd name="T41" fmla="*/ 0 h 7452"/>
                <a:gd name="T42" fmla="*/ 4 w 7451"/>
                <a:gd name="T43" fmla="*/ 0 h 7452"/>
                <a:gd name="T44" fmla="*/ 11 w 7451"/>
                <a:gd name="T45" fmla="*/ 0 h 7452"/>
                <a:gd name="T46" fmla="*/ 18 w 7451"/>
                <a:gd name="T47" fmla="*/ 0 h 7452"/>
                <a:gd name="T48" fmla="*/ 26 w 7451"/>
                <a:gd name="T49" fmla="*/ 0 h 7452"/>
                <a:gd name="T50" fmla="*/ 35 w 7451"/>
                <a:gd name="T51" fmla="*/ 0 h 7452"/>
                <a:gd name="T52" fmla="*/ 44 w 7451"/>
                <a:gd name="T53" fmla="*/ 0 h 7452"/>
                <a:gd name="T54" fmla="*/ 53 w 7451"/>
                <a:gd name="T55" fmla="*/ 0 h 7452"/>
                <a:gd name="T56" fmla="*/ 63 w 7451"/>
                <a:gd name="T57" fmla="*/ 0 h 7452"/>
                <a:gd name="T58" fmla="*/ 72 w 7451"/>
                <a:gd name="T59" fmla="*/ 0 h 7452"/>
                <a:gd name="T60" fmla="*/ 81 w 7451"/>
                <a:gd name="T61" fmla="*/ 0 h 7452"/>
                <a:gd name="T62" fmla="*/ 90 w 7451"/>
                <a:gd name="T63" fmla="*/ 0 h 7452"/>
                <a:gd name="T64" fmla="*/ 98 w 7451"/>
                <a:gd name="T65" fmla="*/ 0 h 7452"/>
                <a:gd name="T66" fmla="*/ 105 w 7451"/>
                <a:gd name="T67" fmla="*/ 0 h 7452"/>
                <a:gd name="T68" fmla="*/ 110 w 7451"/>
                <a:gd name="T69" fmla="*/ 0 h 7452"/>
                <a:gd name="T70" fmla="*/ 114 w 7451"/>
                <a:gd name="T71" fmla="*/ 0 h 7452"/>
                <a:gd name="T72" fmla="*/ 117 w 7451"/>
                <a:gd name="T73" fmla="*/ 0 h 74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51" h="7452">
                  <a:moveTo>
                    <a:pt x="7451" y="0"/>
                  </a:moveTo>
                  <a:lnTo>
                    <a:pt x="7412" y="749"/>
                  </a:lnTo>
                  <a:lnTo>
                    <a:pt x="7294" y="1498"/>
                  </a:lnTo>
                  <a:lnTo>
                    <a:pt x="7135" y="2208"/>
                  </a:lnTo>
                  <a:lnTo>
                    <a:pt x="6860" y="2878"/>
                  </a:lnTo>
                  <a:lnTo>
                    <a:pt x="6545" y="3548"/>
                  </a:lnTo>
                  <a:lnTo>
                    <a:pt x="6190" y="4179"/>
                  </a:lnTo>
                  <a:lnTo>
                    <a:pt x="5756" y="4731"/>
                  </a:lnTo>
                  <a:lnTo>
                    <a:pt x="5283" y="5244"/>
                  </a:lnTo>
                  <a:lnTo>
                    <a:pt x="4731" y="5756"/>
                  </a:lnTo>
                  <a:lnTo>
                    <a:pt x="4179" y="6190"/>
                  </a:lnTo>
                  <a:lnTo>
                    <a:pt x="3548" y="6545"/>
                  </a:lnTo>
                  <a:lnTo>
                    <a:pt x="2917" y="6860"/>
                  </a:lnTo>
                  <a:lnTo>
                    <a:pt x="2208" y="7097"/>
                  </a:lnTo>
                  <a:lnTo>
                    <a:pt x="1498" y="7294"/>
                  </a:lnTo>
                  <a:lnTo>
                    <a:pt x="749" y="7412"/>
                  </a:lnTo>
                  <a:lnTo>
                    <a:pt x="0" y="7452"/>
                  </a:lnTo>
                  <a:lnTo>
                    <a:pt x="0" y="5993"/>
                  </a:lnTo>
                  <a:lnTo>
                    <a:pt x="0" y="3548"/>
                  </a:lnTo>
                  <a:lnTo>
                    <a:pt x="0" y="1222"/>
                  </a:lnTo>
                  <a:lnTo>
                    <a:pt x="0" y="0"/>
                  </a:lnTo>
                  <a:lnTo>
                    <a:pt x="275" y="0"/>
                  </a:lnTo>
                  <a:lnTo>
                    <a:pt x="670" y="0"/>
                  </a:lnTo>
                  <a:lnTo>
                    <a:pt x="1144" y="0"/>
                  </a:lnTo>
                  <a:lnTo>
                    <a:pt x="1656" y="0"/>
                  </a:lnTo>
                  <a:lnTo>
                    <a:pt x="2208" y="0"/>
                  </a:lnTo>
                  <a:lnTo>
                    <a:pt x="2798" y="0"/>
                  </a:lnTo>
                  <a:lnTo>
                    <a:pt x="3390" y="0"/>
                  </a:lnTo>
                  <a:lnTo>
                    <a:pt x="4021" y="0"/>
                  </a:lnTo>
                  <a:lnTo>
                    <a:pt x="4612" y="0"/>
                  </a:lnTo>
                  <a:lnTo>
                    <a:pt x="5204" y="0"/>
                  </a:lnTo>
                  <a:lnTo>
                    <a:pt x="5756" y="0"/>
                  </a:lnTo>
                  <a:lnTo>
                    <a:pt x="6268" y="0"/>
                  </a:lnTo>
                  <a:lnTo>
                    <a:pt x="6702" y="0"/>
                  </a:lnTo>
                  <a:lnTo>
                    <a:pt x="7057" y="0"/>
                  </a:lnTo>
                  <a:lnTo>
                    <a:pt x="7294" y="0"/>
                  </a:lnTo>
                  <a:lnTo>
                    <a:pt x="7451" y="0"/>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46" name="Freeform 40">
              <a:extLst>
                <a:ext uri="{FF2B5EF4-FFF2-40B4-BE49-F238E27FC236}">
                  <a16:creationId xmlns:a16="http://schemas.microsoft.com/office/drawing/2014/main" id="{5648EDDF-43D3-41D1-8026-85B0834C4192}"/>
                </a:ext>
              </a:extLst>
            </p:cNvPr>
            <p:cNvSpPr>
              <a:spLocks/>
            </p:cNvSpPr>
            <p:nvPr/>
          </p:nvSpPr>
          <p:spPr bwMode="auto">
            <a:xfrm>
              <a:off x="815" y="3294"/>
              <a:ext cx="936" cy="931"/>
            </a:xfrm>
            <a:custGeom>
              <a:avLst/>
              <a:gdLst>
                <a:gd name="T0" fmla="*/ 117 w 7491"/>
                <a:gd name="T1" fmla="*/ 116 h 7452"/>
                <a:gd name="T2" fmla="*/ 105 w 7491"/>
                <a:gd name="T3" fmla="*/ 116 h 7452"/>
                <a:gd name="T4" fmla="*/ 94 w 7491"/>
                <a:gd name="T5" fmla="*/ 114 h 7452"/>
                <a:gd name="T6" fmla="*/ 82 w 7491"/>
                <a:gd name="T7" fmla="*/ 111 h 7452"/>
                <a:gd name="T8" fmla="*/ 71 w 7491"/>
                <a:gd name="T9" fmla="*/ 107 h 7452"/>
                <a:gd name="T10" fmla="*/ 61 w 7491"/>
                <a:gd name="T11" fmla="*/ 102 h 7452"/>
                <a:gd name="T12" fmla="*/ 52 w 7491"/>
                <a:gd name="T13" fmla="*/ 97 h 7452"/>
                <a:gd name="T14" fmla="*/ 42 w 7491"/>
                <a:gd name="T15" fmla="*/ 90 h 7452"/>
                <a:gd name="T16" fmla="*/ 34 w 7491"/>
                <a:gd name="T17" fmla="*/ 82 h 7452"/>
                <a:gd name="T18" fmla="*/ 26 w 7491"/>
                <a:gd name="T19" fmla="*/ 74 h 7452"/>
                <a:gd name="T20" fmla="*/ 20 w 7491"/>
                <a:gd name="T21" fmla="*/ 65 h 7452"/>
                <a:gd name="T22" fmla="*/ 14 w 7491"/>
                <a:gd name="T23" fmla="*/ 55 h 7452"/>
                <a:gd name="T24" fmla="*/ 9 w 7491"/>
                <a:gd name="T25" fmla="*/ 45 h 7452"/>
                <a:gd name="T26" fmla="*/ 5 w 7491"/>
                <a:gd name="T27" fmla="*/ 34 h 7452"/>
                <a:gd name="T28" fmla="*/ 2 w 7491"/>
                <a:gd name="T29" fmla="*/ 23 h 7452"/>
                <a:gd name="T30" fmla="*/ 1 w 7491"/>
                <a:gd name="T31" fmla="*/ 12 h 7452"/>
                <a:gd name="T32" fmla="*/ 0 w 7491"/>
                <a:gd name="T33" fmla="*/ 0 h 7452"/>
                <a:gd name="T34" fmla="*/ 4 w 7491"/>
                <a:gd name="T35" fmla="*/ 0 h 7452"/>
                <a:gd name="T36" fmla="*/ 9 w 7491"/>
                <a:gd name="T37" fmla="*/ 0 h 7452"/>
                <a:gd name="T38" fmla="*/ 15 w 7491"/>
                <a:gd name="T39" fmla="*/ 0 h 7452"/>
                <a:gd name="T40" fmla="*/ 23 w 7491"/>
                <a:gd name="T41" fmla="*/ 0 h 7452"/>
                <a:gd name="T42" fmla="*/ 32 w 7491"/>
                <a:gd name="T43" fmla="*/ 0 h 7452"/>
                <a:gd name="T44" fmla="*/ 41 w 7491"/>
                <a:gd name="T45" fmla="*/ 0 h 7452"/>
                <a:gd name="T46" fmla="*/ 51 w 7491"/>
                <a:gd name="T47" fmla="*/ 0 h 7452"/>
                <a:gd name="T48" fmla="*/ 61 w 7491"/>
                <a:gd name="T49" fmla="*/ 0 h 7452"/>
                <a:gd name="T50" fmla="*/ 71 w 7491"/>
                <a:gd name="T51" fmla="*/ 0 h 7452"/>
                <a:gd name="T52" fmla="*/ 81 w 7491"/>
                <a:gd name="T53" fmla="*/ 0 h 7452"/>
                <a:gd name="T54" fmla="*/ 89 w 7491"/>
                <a:gd name="T55" fmla="*/ 0 h 7452"/>
                <a:gd name="T56" fmla="*/ 98 w 7491"/>
                <a:gd name="T57" fmla="*/ 0 h 7452"/>
                <a:gd name="T58" fmla="*/ 105 w 7491"/>
                <a:gd name="T59" fmla="*/ 0 h 7452"/>
                <a:gd name="T60" fmla="*/ 111 w 7491"/>
                <a:gd name="T61" fmla="*/ 0 h 7452"/>
                <a:gd name="T62" fmla="*/ 114 w 7491"/>
                <a:gd name="T63" fmla="*/ 0 h 7452"/>
                <a:gd name="T64" fmla="*/ 117 w 7491"/>
                <a:gd name="T65" fmla="*/ 0 h 7452"/>
                <a:gd name="T66" fmla="*/ 117 w 7491"/>
                <a:gd name="T67" fmla="*/ 25 h 7452"/>
                <a:gd name="T68" fmla="*/ 117 w 7491"/>
                <a:gd name="T69" fmla="*/ 63 h 7452"/>
                <a:gd name="T70" fmla="*/ 117 w 7491"/>
                <a:gd name="T71" fmla="*/ 97 h 7452"/>
                <a:gd name="T72" fmla="*/ 117 w 7491"/>
                <a:gd name="T73" fmla="*/ 116 h 74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91" h="7452">
                  <a:moveTo>
                    <a:pt x="7491" y="7452"/>
                  </a:moveTo>
                  <a:lnTo>
                    <a:pt x="6742" y="7412"/>
                  </a:lnTo>
                  <a:lnTo>
                    <a:pt x="5992" y="7294"/>
                  </a:lnTo>
                  <a:lnTo>
                    <a:pt x="5243" y="7097"/>
                  </a:lnTo>
                  <a:lnTo>
                    <a:pt x="4573" y="6860"/>
                  </a:lnTo>
                  <a:lnTo>
                    <a:pt x="3903" y="6545"/>
                  </a:lnTo>
                  <a:lnTo>
                    <a:pt x="3312" y="6190"/>
                  </a:lnTo>
                  <a:lnTo>
                    <a:pt x="2720" y="5756"/>
                  </a:lnTo>
                  <a:lnTo>
                    <a:pt x="2208" y="5244"/>
                  </a:lnTo>
                  <a:lnTo>
                    <a:pt x="1695" y="4731"/>
                  </a:lnTo>
                  <a:lnTo>
                    <a:pt x="1261" y="4179"/>
                  </a:lnTo>
                  <a:lnTo>
                    <a:pt x="906" y="3548"/>
                  </a:lnTo>
                  <a:lnTo>
                    <a:pt x="591" y="2878"/>
                  </a:lnTo>
                  <a:lnTo>
                    <a:pt x="354" y="2208"/>
                  </a:lnTo>
                  <a:lnTo>
                    <a:pt x="157" y="1498"/>
                  </a:lnTo>
                  <a:lnTo>
                    <a:pt x="39" y="749"/>
                  </a:lnTo>
                  <a:lnTo>
                    <a:pt x="0" y="0"/>
                  </a:lnTo>
                  <a:lnTo>
                    <a:pt x="237" y="0"/>
                  </a:lnTo>
                  <a:lnTo>
                    <a:pt x="552" y="0"/>
                  </a:lnTo>
                  <a:lnTo>
                    <a:pt x="986" y="0"/>
                  </a:lnTo>
                  <a:lnTo>
                    <a:pt x="1458" y="0"/>
                  </a:lnTo>
                  <a:lnTo>
                    <a:pt x="2050" y="0"/>
                  </a:lnTo>
                  <a:lnTo>
                    <a:pt x="2642" y="0"/>
                  </a:lnTo>
                  <a:lnTo>
                    <a:pt x="3272" y="0"/>
                  </a:lnTo>
                  <a:lnTo>
                    <a:pt x="3903" y="0"/>
                  </a:lnTo>
                  <a:lnTo>
                    <a:pt x="4534" y="0"/>
                  </a:lnTo>
                  <a:lnTo>
                    <a:pt x="5165" y="0"/>
                  </a:lnTo>
                  <a:lnTo>
                    <a:pt x="5717" y="0"/>
                  </a:lnTo>
                  <a:lnTo>
                    <a:pt x="6269" y="0"/>
                  </a:lnTo>
                  <a:lnTo>
                    <a:pt x="6702" y="0"/>
                  </a:lnTo>
                  <a:lnTo>
                    <a:pt x="7096" y="0"/>
                  </a:lnTo>
                  <a:lnTo>
                    <a:pt x="7333" y="0"/>
                  </a:lnTo>
                  <a:lnTo>
                    <a:pt x="7491" y="0"/>
                  </a:lnTo>
                  <a:lnTo>
                    <a:pt x="7491" y="1616"/>
                  </a:lnTo>
                  <a:lnTo>
                    <a:pt x="7491" y="4022"/>
                  </a:lnTo>
                  <a:lnTo>
                    <a:pt x="7491" y="6230"/>
                  </a:lnTo>
                  <a:lnTo>
                    <a:pt x="7491" y="7452"/>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47" name="Freeform 41">
              <a:extLst>
                <a:ext uri="{FF2B5EF4-FFF2-40B4-BE49-F238E27FC236}">
                  <a16:creationId xmlns:a16="http://schemas.microsoft.com/office/drawing/2014/main" id="{9EE415A8-4652-44DB-9586-873FB52F41A0}"/>
                </a:ext>
              </a:extLst>
            </p:cNvPr>
            <p:cNvSpPr>
              <a:spLocks/>
            </p:cNvSpPr>
            <p:nvPr/>
          </p:nvSpPr>
          <p:spPr bwMode="auto">
            <a:xfrm>
              <a:off x="815" y="2357"/>
              <a:ext cx="932" cy="937"/>
            </a:xfrm>
            <a:custGeom>
              <a:avLst/>
              <a:gdLst>
                <a:gd name="T0" fmla="*/ 0 w 7451"/>
                <a:gd name="T1" fmla="*/ 117 h 7491"/>
                <a:gd name="T2" fmla="*/ 1 w 7451"/>
                <a:gd name="T3" fmla="*/ 105 h 7491"/>
                <a:gd name="T4" fmla="*/ 3 w 7451"/>
                <a:gd name="T5" fmla="*/ 93 h 7491"/>
                <a:gd name="T6" fmla="*/ 6 w 7451"/>
                <a:gd name="T7" fmla="*/ 82 h 7491"/>
                <a:gd name="T8" fmla="*/ 9 w 7451"/>
                <a:gd name="T9" fmla="*/ 72 h 7491"/>
                <a:gd name="T10" fmla="*/ 14 w 7451"/>
                <a:gd name="T11" fmla="*/ 61 h 7491"/>
                <a:gd name="T12" fmla="*/ 20 w 7451"/>
                <a:gd name="T13" fmla="*/ 51 h 7491"/>
                <a:gd name="T14" fmla="*/ 27 w 7451"/>
                <a:gd name="T15" fmla="*/ 43 h 7491"/>
                <a:gd name="T16" fmla="*/ 35 w 7451"/>
                <a:gd name="T17" fmla="*/ 34 h 7491"/>
                <a:gd name="T18" fmla="*/ 43 w 7451"/>
                <a:gd name="T19" fmla="*/ 27 h 7491"/>
                <a:gd name="T20" fmla="*/ 51 w 7451"/>
                <a:gd name="T21" fmla="*/ 20 h 7491"/>
                <a:gd name="T22" fmla="*/ 61 w 7451"/>
                <a:gd name="T23" fmla="*/ 14 h 7491"/>
                <a:gd name="T24" fmla="*/ 72 w 7451"/>
                <a:gd name="T25" fmla="*/ 9 h 7491"/>
                <a:gd name="T26" fmla="*/ 82 w 7451"/>
                <a:gd name="T27" fmla="*/ 6 h 7491"/>
                <a:gd name="T28" fmla="*/ 93 w 7451"/>
                <a:gd name="T29" fmla="*/ 3 h 7491"/>
                <a:gd name="T30" fmla="*/ 105 w 7451"/>
                <a:gd name="T31" fmla="*/ 1 h 7491"/>
                <a:gd name="T32" fmla="*/ 117 w 7451"/>
                <a:gd name="T33" fmla="*/ 0 h 7491"/>
                <a:gd name="T34" fmla="*/ 117 w 7451"/>
                <a:gd name="T35" fmla="*/ 23 h 7491"/>
                <a:gd name="T36" fmla="*/ 117 w 7451"/>
                <a:gd name="T37" fmla="*/ 61 h 7491"/>
                <a:gd name="T38" fmla="*/ 117 w 7451"/>
                <a:gd name="T39" fmla="*/ 98 h 7491"/>
                <a:gd name="T40" fmla="*/ 117 w 7451"/>
                <a:gd name="T41" fmla="*/ 117 h 7491"/>
                <a:gd name="T42" fmla="*/ 112 w 7451"/>
                <a:gd name="T43" fmla="*/ 117 h 7491"/>
                <a:gd name="T44" fmla="*/ 106 w 7451"/>
                <a:gd name="T45" fmla="*/ 117 h 7491"/>
                <a:gd name="T46" fmla="*/ 99 w 7451"/>
                <a:gd name="T47" fmla="*/ 117 h 7491"/>
                <a:gd name="T48" fmla="*/ 91 w 7451"/>
                <a:gd name="T49" fmla="*/ 117 h 7491"/>
                <a:gd name="T50" fmla="*/ 83 w 7451"/>
                <a:gd name="T51" fmla="*/ 117 h 7491"/>
                <a:gd name="T52" fmla="*/ 73 w 7451"/>
                <a:gd name="T53" fmla="*/ 117 h 7491"/>
                <a:gd name="T54" fmla="*/ 64 w 7451"/>
                <a:gd name="T55" fmla="*/ 117 h 7491"/>
                <a:gd name="T56" fmla="*/ 54 w 7451"/>
                <a:gd name="T57" fmla="*/ 117 h 7491"/>
                <a:gd name="T58" fmla="*/ 44 w 7451"/>
                <a:gd name="T59" fmla="*/ 117 h 7491"/>
                <a:gd name="T60" fmla="*/ 35 w 7451"/>
                <a:gd name="T61" fmla="*/ 117 h 7491"/>
                <a:gd name="T62" fmla="*/ 27 w 7451"/>
                <a:gd name="T63" fmla="*/ 117 h 7491"/>
                <a:gd name="T64" fmla="*/ 19 w 7451"/>
                <a:gd name="T65" fmla="*/ 117 h 7491"/>
                <a:gd name="T66" fmla="*/ 12 w 7451"/>
                <a:gd name="T67" fmla="*/ 117 h 7491"/>
                <a:gd name="T68" fmla="*/ 7 w 7451"/>
                <a:gd name="T69" fmla="*/ 117 h 7491"/>
                <a:gd name="T70" fmla="*/ 3 w 7451"/>
                <a:gd name="T71" fmla="*/ 117 h 7491"/>
                <a:gd name="T72" fmla="*/ 0 w 7451"/>
                <a:gd name="T73" fmla="*/ 117 h 74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51" h="7491">
                  <a:moveTo>
                    <a:pt x="0" y="7451"/>
                  </a:moveTo>
                  <a:lnTo>
                    <a:pt x="39" y="6702"/>
                  </a:lnTo>
                  <a:lnTo>
                    <a:pt x="157" y="5953"/>
                  </a:lnTo>
                  <a:lnTo>
                    <a:pt x="354" y="5243"/>
                  </a:lnTo>
                  <a:lnTo>
                    <a:pt x="591" y="4573"/>
                  </a:lnTo>
                  <a:lnTo>
                    <a:pt x="906" y="3903"/>
                  </a:lnTo>
                  <a:lnTo>
                    <a:pt x="1261" y="3272"/>
                  </a:lnTo>
                  <a:lnTo>
                    <a:pt x="1695" y="2720"/>
                  </a:lnTo>
                  <a:lnTo>
                    <a:pt x="2208" y="2168"/>
                  </a:lnTo>
                  <a:lnTo>
                    <a:pt x="2720" y="1695"/>
                  </a:lnTo>
                  <a:lnTo>
                    <a:pt x="3272" y="1261"/>
                  </a:lnTo>
                  <a:lnTo>
                    <a:pt x="3903" y="906"/>
                  </a:lnTo>
                  <a:lnTo>
                    <a:pt x="4573" y="591"/>
                  </a:lnTo>
                  <a:lnTo>
                    <a:pt x="5243" y="354"/>
                  </a:lnTo>
                  <a:lnTo>
                    <a:pt x="5953" y="157"/>
                  </a:lnTo>
                  <a:lnTo>
                    <a:pt x="6702" y="39"/>
                  </a:lnTo>
                  <a:lnTo>
                    <a:pt x="7451" y="0"/>
                  </a:lnTo>
                  <a:lnTo>
                    <a:pt x="7451" y="1459"/>
                  </a:lnTo>
                  <a:lnTo>
                    <a:pt x="7451" y="3903"/>
                  </a:lnTo>
                  <a:lnTo>
                    <a:pt x="7451" y="6269"/>
                  </a:lnTo>
                  <a:lnTo>
                    <a:pt x="7451" y="7491"/>
                  </a:lnTo>
                  <a:lnTo>
                    <a:pt x="7176" y="7491"/>
                  </a:lnTo>
                  <a:lnTo>
                    <a:pt x="6781" y="7491"/>
                  </a:lnTo>
                  <a:lnTo>
                    <a:pt x="6347" y="7491"/>
                  </a:lnTo>
                  <a:lnTo>
                    <a:pt x="5835" y="7491"/>
                  </a:lnTo>
                  <a:lnTo>
                    <a:pt x="5283" y="7491"/>
                  </a:lnTo>
                  <a:lnTo>
                    <a:pt x="4691" y="7491"/>
                  </a:lnTo>
                  <a:lnTo>
                    <a:pt x="4061" y="7491"/>
                  </a:lnTo>
                  <a:lnTo>
                    <a:pt x="3430" y="7451"/>
                  </a:lnTo>
                  <a:lnTo>
                    <a:pt x="2839" y="7451"/>
                  </a:lnTo>
                  <a:lnTo>
                    <a:pt x="2247" y="7451"/>
                  </a:lnTo>
                  <a:lnTo>
                    <a:pt x="1695" y="7451"/>
                  </a:lnTo>
                  <a:lnTo>
                    <a:pt x="1223" y="7451"/>
                  </a:lnTo>
                  <a:lnTo>
                    <a:pt x="789" y="7451"/>
                  </a:lnTo>
                  <a:lnTo>
                    <a:pt x="434" y="7451"/>
                  </a:lnTo>
                  <a:lnTo>
                    <a:pt x="157" y="7451"/>
                  </a:lnTo>
                  <a:lnTo>
                    <a:pt x="0" y="7451"/>
                  </a:lnTo>
                  <a:close/>
                </a:path>
              </a:pathLst>
            </a:custGeom>
            <a:solidFill>
              <a:srgbClr val="E5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48" name="Freeform 42">
              <a:extLst>
                <a:ext uri="{FF2B5EF4-FFF2-40B4-BE49-F238E27FC236}">
                  <a16:creationId xmlns:a16="http://schemas.microsoft.com/office/drawing/2014/main" id="{2477A881-0C95-4C12-90A4-00471906FE96}"/>
                </a:ext>
              </a:extLst>
            </p:cNvPr>
            <p:cNvSpPr>
              <a:spLocks/>
            </p:cNvSpPr>
            <p:nvPr/>
          </p:nvSpPr>
          <p:spPr bwMode="auto">
            <a:xfrm>
              <a:off x="1751" y="2357"/>
              <a:ext cx="932" cy="932"/>
            </a:xfrm>
            <a:custGeom>
              <a:avLst/>
              <a:gdLst>
                <a:gd name="T0" fmla="*/ 0 w 7451"/>
                <a:gd name="T1" fmla="*/ 0 h 7451"/>
                <a:gd name="T2" fmla="*/ 12 w 7451"/>
                <a:gd name="T3" fmla="*/ 1 h 7451"/>
                <a:gd name="T4" fmla="*/ 23 w 7451"/>
                <a:gd name="T5" fmla="*/ 3 h 7451"/>
                <a:gd name="T6" fmla="*/ 35 w 7451"/>
                <a:gd name="T7" fmla="*/ 6 h 7451"/>
                <a:gd name="T8" fmla="*/ 46 w 7451"/>
                <a:gd name="T9" fmla="*/ 9 h 7451"/>
                <a:gd name="T10" fmla="*/ 56 w 7451"/>
                <a:gd name="T11" fmla="*/ 14 h 7451"/>
                <a:gd name="T12" fmla="*/ 65 w 7451"/>
                <a:gd name="T13" fmla="*/ 20 h 7451"/>
                <a:gd name="T14" fmla="*/ 74 w 7451"/>
                <a:gd name="T15" fmla="*/ 27 h 7451"/>
                <a:gd name="T16" fmla="*/ 83 w 7451"/>
                <a:gd name="T17" fmla="*/ 34 h 7451"/>
                <a:gd name="T18" fmla="*/ 90 w 7451"/>
                <a:gd name="T19" fmla="*/ 43 h 7451"/>
                <a:gd name="T20" fmla="*/ 97 w 7451"/>
                <a:gd name="T21" fmla="*/ 51 h 7451"/>
                <a:gd name="T22" fmla="*/ 102 w 7451"/>
                <a:gd name="T23" fmla="*/ 61 h 7451"/>
                <a:gd name="T24" fmla="*/ 107 w 7451"/>
                <a:gd name="T25" fmla="*/ 72 h 7451"/>
                <a:gd name="T26" fmla="*/ 112 w 7451"/>
                <a:gd name="T27" fmla="*/ 82 h 7451"/>
                <a:gd name="T28" fmla="*/ 114 w 7451"/>
                <a:gd name="T29" fmla="*/ 93 h 7451"/>
                <a:gd name="T30" fmla="*/ 116 w 7451"/>
                <a:gd name="T31" fmla="*/ 105 h 7451"/>
                <a:gd name="T32" fmla="*/ 117 w 7451"/>
                <a:gd name="T33" fmla="*/ 117 h 7451"/>
                <a:gd name="T34" fmla="*/ 113 w 7451"/>
                <a:gd name="T35" fmla="*/ 117 h 7451"/>
                <a:gd name="T36" fmla="*/ 108 w 7451"/>
                <a:gd name="T37" fmla="*/ 117 h 7451"/>
                <a:gd name="T38" fmla="*/ 101 w 7451"/>
                <a:gd name="T39" fmla="*/ 117 h 7451"/>
                <a:gd name="T40" fmla="*/ 94 w 7451"/>
                <a:gd name="T41" fmla="*/ 117 h 7451"/>
                <a:gd name="T42" fmla="*/ 85 w 7451"/>
                <a:gd name="T43" fmla="*/ 117 h 7451"/>
                <a:gd name="T44" fmla="*/ 75 w 7451"/>
                <a:gd name="T45" fmla="*/ 117 h 7451"/>
                <a:gd name="T46" fmla="*/ 65 w 7451"/>
                <a:gd name="T47" fmla="*/ 117 h 7451"/>
                <a:gd name="T48" fmla="*/ 56 w 7451"/>
                <a:gd name="T49" fmla="*/ 117 h 7451"/>
                <a:gd name="T50" fmla="*/ 46 w 7451"/>
                <a:gd name="T51" fmla="*/ 117 h 7451"/>
                <a:gd name="T52" fmla="*/ 36 w 7451"/>
                <a:gd name="T53" fmla="*/ 117 h 7451"/>
                <a:gd name="T54" fmla="*/ 27 w 7451"/>
                <a:gd name="T55" fmla="*/ 117 h 7451"/>
                <a:gd name="T56" fmla="*/ 19 w 7451"/>
                <a:gd name="T57" fmla="*/ 117 h 7451"/>
                <a:gd name="T58" fmla="*/ 12 w 7451"/>
                <a:gd name="T59" fmla="*/ 117 h 7451"/>
                <a:gd name="T60" fmla="*/ 6 w 7451"/>
                <a:gd name="T61" fmla="*/ 117 h 7451"/>
                <a:gd name="T62" fmla="*/ 3 w 7451"/>
                <a:gd name="T63" fmla="*/ 117 h 7451"/>
                <a:gd name="T64" fmla="*/ 0 w 7451"/>
                <a:gd name="T65" fmla="*/ 117 h 7451"/>
                <a:gd name="T66" fmla="*/ 0 w 7451"/>
                <a:gd name="T67" fmla="*/ 91 h 7451"/>
                <a:gd name="T68" fmla="*/ 0 w 7451"/>
                <a:gd name="T69" fmla="*/ 54 h 7451"/>
                <a:gd name="T70" fmla="*/ 0 w 7451"/>
                <a:gd name="T71" fmla="*/ 19 h 7451"/>
                <a:gd name="T72" fmla="*/ 0 w 7451"/>
                <a:gd name="T73" fmla="*/ 0 h 74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51" h="7451">
                  <a:moveTo>
                    <a:pt x="0" y="0"/>
                  </a:moveTo>
                  <a:lnTo>
                    <a:pt x="749" y="39"/>
                  </a:lnTo>
                  <a:lnTo>
                    <a:pt x="1498" y="157"/>
                  </a:lnTo>
                  <a:lnTo>
                    <a:pt x="2208" y="354"/>
                  </a:lnTo>
                  <a:lnTo>
                    <a:pt x="2917" y="591"/>
                  </a:lnTo>
                  <a:lnTo>
                    <a:pt x="3548" y="906"/>
                  </a:lnTo>
                  <a:lnTo>
                    <a:pt x="4179" y="1261"/>
                  </a:lnTo>
                  <a:lnTo>
                    <a:pt x="4731" y="1695"/>
                  </a:lnTo>
                  <a:lnTo>
                    <a:pt x="5283" y="2168"/>
                  </a:lnTo>
                  <a:lnTo>
                    <a:pt x="5756" y="2720"/>
                  </a:lnTo>
                  <a:lnTo>
                    <a:pt x="6190" y="3272"/>
                  </a:lnTo>
                  <a:lnTo>
                    <a:pt x="6545" y="3903"/>
                  </a:lnTo>
                  <a:lnTo>
                    <a:pt x="6860" y="4573"/>
                  </a:lnTo>
                  <a:lnTo>
                    <a:pt x="7135" y="5243"/>
                  </a:lnTo>
                  <a:lnTo>
                    <a:pt x="7294" y="5953"/>
                  </a:lnTo>
                  <a:lnTo>
                    <a:pt x="7412" y="6702"/>
                  </a:lnTo>
                  <a:lnTo>
                    <a:pt x="7451" y="7451"/>
                  </a:lnTo>
                  <a:lnTo>
                    <a:pt x="7214" y="7451"/>
                  </a:lnTo>
                  <a:lnTo>
                    <a:pt x="6899" y="7451"/>
                  </a:lnTo>
                  <a:lnTo>
                    <a:pt x="6465" y="7451"/>
                  </a:lnTo>
                  <a:lnTo>
                    <a:pt x="5993" y="7451"/>
                  </a:lnTo>
                  <a:lnTo>
                    <a:pt x="5401" y="7451"/>
                  </a:lnTo>
                  <a:lnTo>
                    <a:pt x="4809" y="7451"/>
                  </a:lnTo>
                  <a:lnTo>
                    <a:pt x="4179" y="7451"/>
                  </a:lnTo>
                  <a:lnTo>
                    <a:pt x="3548" y="7451"/>
                  </a:lnTo>
                  <a:lnTo>
                    <a:pt x="2917" y="7451"/>
                  </a:lnTo>
                  <a:lnTo>
                    <a:pt x="2286" y="7451"/>
                  </a:lnTo>
                  <a:lnTo>
                    <a:pt x="1734" y="7451"/>
                  </a:lnTo>
                  <a:lnTo>
                    <a:pt x="1222" y="7451"/>
                  </a:lnTo>
                  <a:lnTo>
                    <a:pt x="749" y="7451"/>
                  </a:lnTo>
                  <a:lnTo>
                    <a:pt x="394" y="7451"/>
                  </a:lnTo>
                  <a:lnTo>
                    <a:pt x="157" y="7451"/>
                  </a:lnTo>
                  <a:lnTo>
                    <a:pt x="0" y="7451"/>
                  </a:lnTo>
                  <a:lnTo>
                    <a:pt x="0" y="5835"/>
                  </a:lnTo>
                  <a:lnTo>
                    <a:pt x="0" y="3430"/>
                  </a:lnTo>
                  <a:lnTo>
                    <a:pt x="0" y="1223"/>
                  </a:lnTo>
                  <a:lnTo>
                    <a:pt x="0" y="0"/>
                  </a:lnTo>
                  <a:close/>
                </a:path>
              </a:pathLst>
            </a:custGeom>
            <a:solidFill>
              <a:srgbClr val="E5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49" name="Freeform 43">
              <a:extLst>
                <a:ext uri="{FF2B5EF4-FFF2-40B4-BE49-F238E27FC236}">
                  <a16:creationId xmlns:a16="http://schemas.microsoft.com/office/drawing/2014/main" id="{130CDCB1-556E-4890-BA51-C2C098827216}"/>
                </a:ext>
              </a:extLst>
            </p:cNvPr>
            <p:cNvSpPr>
              <a:spLocks/>
            </p:cNvSpPr>
            <p:nvPr/>
          </p:nvSpPr>
          <p:spPr bwMode="auto">
            <a:xfrm>
              <a:off x="1121" y="2648"/>
              <a:ext cx="1266" cy="1267"/>
            </a:xfrm>
            <a:custGeom>
              <a:avLst/>
              <a:gdLst>
                <a:gd name="T0" fmla="*/ 79 w 10132"/>
                <a:gd name="T1" fmla="*/ 0 h 10133"/>
                <a:gd name="T2" fmla="*/ 0 w 10132"/>
                <a:gd name="T3" fmla="*/ 80 h 10133"/>
                <a:gd name="T4" fmla="*/ 79 w 10132"/>
                <a:gd name="T5" fmla="*/ 158 h 10133"/>
                <a:gd name="T6" fmla="*/ 158 w 10132"/>
                <a:gd name="T7" fmla="*/ 80 h 10133"/>
                <a:gd name="T8" fmla="*/ 79 w 10132"/>
                <a:gd name="T9" fmla="*/ 0 h 10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32" h="10133">
                  <a:moveTo>
                    <a:pt x="5086" y="0"/>
                  </a:moveTo>
                  <a:lnTo>
                    <a:pt x="0" y="5086"/>
                  </a:lnTo>
                  <a:lnTo>
                    <a:pt x="5086" y="10133"/>
                  </a:lnTo>
                  <a:lnTo>
                    <a:pt x="10132" y="5086"/>
                  </a:lnTo>
                  <a:lnTo>
                    <a:pt x="5086" y="0"/>
                  </a:lnTo>
                  <a:close/>
                </a:path>
              </a:pathLst>
            </a:custGeom>
            <a:solidFill>
              <a:srgbClr val="D85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5709" name="Text Box 49">
            <a:extLst>
              <a:ext uri="{FF2B5EF4-FFF2-40B4-BE49-F238E27FC236}">
                <a16:creationId xmlns:a16="http://schemas.microsoft.com/office/drawing/2014/main" id="{8EC67D1B-0D09-4D8C-BE25-13D5BC557873}"/>
              </a:ext>
            </a:extLst>
          </p:cNvPr>
          <p:cNvSpPr txBox="1">
            <a:spLocks noChangeArrowheads="1"/>
          </p:cNvSpPr>
          <p:nvPr/>
        </p:nvSpPr>
        <p:spPr bwMode="auto">
          <a:xfrm>
            <a:off x="2017713" y="5332413"/>
            <a:ext cx="554355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90000"/>
              </a:lnSpc>
            </a:pPr>
            <a:r>
              <a:rPr lang="en-US" altLang="en-US" sz="2400" i="1">
                <a:latin typeface="Verdana" panose="020B0604030504040204" pitchFamily="34" charset="0"/>
              </a:rPr>
              <a:t>Carga, o sobrecarga, repetida</a:t>
            </a:r>
          </a:p>
        </p:txBody>
      </p:sp>
      <p:grpSp>
        <p:nvGrpSpPr>
          <p:cNvPr id="285710" name="Group 50">
            <a:extLst>
              <a:ext uri="{FF2B5EF4-FFF2-40B4-BE49-F238E27FC236}">
                <a16:creationId xmlns:a16="http://schemas.microsoft.com/office/drawing/2014/main" id="{4CB14D64-D631-486A-A1AD-A7597DA67EDA}"/>
              </a:ext>
            </a:extLst>
          </p:cNvPr>
          <p:cNvGrpSpPr>
            <a:grpSpLocks noChangeAspect="1"/>
          </p:cNvGrpSpPr>
          <p:nvPr/>
        </p:nvGrpSpPr>
        <p:grpSpPr bwMode="auto">
          <a:xfrm>
            <a:off x="1751013" y="5384800"/>
            <a:ext cx="266700" cy="268288"/>
            <a:chOff x="618" y="2160"/>
            <a:chExt cx="2262" cy="2267"/>
          </a:xfrm>
        </p:grpSpPr>
        <p:sp>
          <p:nvSpPr>
            <p:cNvPr id="285728" name="AutoShape 51">
              <a:extLst>
                <a:ext uri="{FF2B5EF4-FFF2-40B4-BE49-F238E27FC236}">
                  <a16:creationId xmlns:a16="http://schemas.microsoft.com/office/drawing/2014/main" id="{306B6186-507E-4FF5-A77F-90F16CB4C3E8}"/>
                </a:ext>
              </a:extLst>
            </p:cNvPr>
            <p:cNvSpPr>
              <a:spLocks noChangeAspect="1" noChangeArrowheads="1" noTextEdit="1"/>
            </p:cNvSpPr>
            <p:nvPr/>
          </p:nvSpPr>
          <p:spPr bwMode="auto">
            <a:xfrm>
              <a:off x="618" y="2160"/>
              <a:ext cx="2262" cy="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5729" name="Freeform 52">
              <a:extLst>
                <a:ext uri="{FF2B5EF4-FFF2-40B4-BE49-F238E27FC236}">
                  <a16:creationId xmlns:a16="http://schemas.microsoft.com/office/drawing/2014/main" id="{686B7035-6C15-4D9E-8CB4-A3A1D5D90EAA}"/>
                </a:ext>
              </a:extLst>
            </p:cNvPr>
            <p:cNvSpPr>
              <a:spLocks/>
            </p:cNvSpPr>
            <p:nvPr/>
          </p:nvSpPr>
          <p:spPr bwMode="auto">
            <a:xfrm>
              <a:off x="618" y="2160"/>
              <a:ext cx="2262" cy="2267"/>
            </a:xfrm>
            <a:custGeom>
              <a:avLst/>
              <a:gdLst>
                <a:gd name="T0" fmla="*/ 157 w 18096"/>
                <a:gd name="T1" fmla="*/ 1 h 18136"/>
                <a:gd name="T2" fmla="*/ 184 w 18096"/>
                <a:gd name="T3" fmla="*/ 6 h 18136"/>
                <a:gd name="T4" fmla="*/ 209 w 18096"/>
                <a:gd name="T5" fmla="*/ 17 h 18136"/>
                <a:gd name="T6" fmla="*/ 232 w 18096"/>
                <a:gd name="T7" fmla="*/ 33 h 18136"/>
                <a:gd name="T8" fmla="*/ 251 w 18096"/>
                <a:gd name="T9" fmla="*/ 52 h 18136"/>
                <a:gd name="T10" fmla="*/ 266 w 18096"/>
                <a:gd name="T11" fmla="*/ 74 h 18136"/>
                <a:gd name="T12" fmla="*/ 277 w 18096"/>
                <a:gd name="T13" fmla="*/ 100 h 18136"/>
                <a:gd name="T14" fmla="*/ 282 w 18096"/>
                <a:gd name="T15" fmla="*/ 127 h 18136"/>
                <a:gd name="T16" fmla="*/ 282 w 18096"/>
                <a:gd name="T17" fmla="*/ 157 h 18136"/>
                <a:gd name="T18" fmla="*/ 277 w 18096"/>
                <a:gd name="T19" fmla="*/ 184 h 18136"/>
                <a:gd name="T20" fmla="*/ 266 w 18096"/>
                <a:gd name="T21" fmla="*/ 210 h 18136"/>
                <a:gd name="T22" fmla="*/ 251 w 18096"/>
                <a:gd name="T23" fmla="*/ 232 h 18136"/>
                <a:gd name="T24" fmla="*/ 232 w 18096"/>
                <a:gd name="T25" fmla="*/ 251 h 18136"/>
                <a:gd name="T26" fmla="*/ 209 w 18096"/>
                <a:gd name="T27" fmla="*/ 266 h 18136"/>
                <a:gd name="T28" fmla="*/ 184 w 18096"/>
                <a:gd name="T29" fmla="*/ 277 h 18136"/>
                <a:gd name="T30" fmla="*/ 157 w 18096"/>
                <a:gd name="T31" fmla="*/ 283 h 18136"/>
                <a:gd name="T32" fmla="*/ 127 w 18096"/>
                <a:gd name="T33" fmla="*/ 283 h 18136"/>
                <a:gd name="T34" fmla="*/ 100 w 18096"/>
                <a:gd name="T35" fmla="*/ 277 h 18136"/>
                <a:gd name="T36" fmla="*/ 74 w 18096"/>
                <a:gd name="T37" fmla="*/ 266 h 18136"/>
                <a:gd name="T38" fmla="*/ 52 w 18096"/>
                <a:gd name="T39" fmla="*/ 251 h 18136"/>
                <a:gd name="T40" fmla="*/ 33 w 18096"/>
                <a:gd name="T41" fmla="*/ 232 h 18136"/>
                <a:gd name="T42" fmla="*/ 17 w 18096"/>
                <a:gd name="T43" fmla="*/ 210 h 18136"/>
                <a:gd name="T44" fmla="*/ 6 w 18096"/>
                <a:gd name="T45" fmla="*/ 184 h 18136"/>
                <a:gd name="T46" fmla="*/ 1 w 18096"/>
                <a:gd name="T47" fmla="*/ 157 h 18136"/>
                <a:gd name="T48" fmla="*/ 1 w 18096"/>
                <a:gd name="T49" fmla="*/ 127 h 18136"/>
                <a:gd name="T50" fmla="*/ 6 w 18096"/>
                <a:gd name="T51" fmla="*/ 100 h 18136"/>
                <a:gd name="T52" fmla="*/ 17 w 18096"/>
                <a:gd name="T53" fmla="*/ 74 h 18136"/>
                <a:gd name="T54" fmla="*/ 33 w 18096"/>
                <a:gd name="T55" fmla="*/ 52 h 18136"/>
                <a:gd name="T56" fmla="*/ 52 w 18096"/>
                <a:gd name="T57" fmla="*/ 33 h 18136"/>
                <a:gd name="T58" fmla="*/ 74 w 18096"/>
                <a:gd name="T59" fmla="*/ 17 h 18136"/>
                <a:gd name="T60" fmla="*/ 100 w 18096"/>
                <a:gd name="T61" fmla="*/ 6 h 18136"/>
                <a:gd name="T62" fmla="*/ 127 w 18096"/>
                <a:gd name="T63" fmla="*/ 1 h 181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096" h="18136">
                  <a:moveTo>
                    <a:pt x="9068" y="0"/>
                  </a:moveTo>
                  <a:lnTo>
                    <a:pt x="10014" y="40"/>
                  </a:lnTo>
                  <a:lnTo>
                    <a:pt x="10881" y="197"/>
                  </a:lnTo>
                  <a:lnTo>
                    <a:pt x="11749" y="394"/>
                  </a:lnTo>
                  <a:lnTo>
                    <a:pt x="12577" y="710"/>
                  </a:lnTo>
                  <a:lnTo>
                    <a:pt x="13365" y="1104"/>
                  </a:lnTo>
                  <a:lnTo>
                    <a:pt x="14114" y="1538"/>
                  </a:lnTo>
                  <a:lnTo>
                    <a:pt x="14824" y="2089"/>
                  </a:lnTo>
                  <a:lnTo>
                    <a:pt x="15455" y="2641"/>
                  </a:lnTo>
                  <a:lnTo>
                    <a:pt x="16046" y="3312"/>
                  </a:lnTo>
                  <a:lnTo>
                    <a:pt x="16558" y="3982"/>
                  </a:lnTo>
                  <a:lnTo>
                    <a:pt x="16992" y="4731"/>
                  </a:lnTo>
                  <a:lnTo>
                    <a:pt x="17386" y="5520"/>
                  </a:lnTo>
                  <a:lnTo>
                    <a:pt x="17702" y="6387"/>
                  </a:lnTo>
                  <a:lnTo>
                    <a:pt x="17899" y="7254"/>
                  </a:lnTo>
                  <a:lnTo>
                    <a:pt x="18056" y="8122"/>
                  </a:lnTo>
                  <a:lnTo>
                    <a:pt x="18096" y="9068"/>
                  </a:lnTo>
                  <a:lnTo>
                    <a:pt x="18056" y="10014"/>
                  </a:lnTo>
                  <a:lnTo>
                    <a:pt x="17899" y="10882"/>
                  </a:lnTo>
                  <a:lnTo>
                    <a:pt x="17702" y="11749"/>
                  </a:lnTo>
                  <a:lnTo>
                    <a:pt x="17386" y="12616"/>
                  </a:lnTo>
                  <a:lnTo>
                    <a:pt x="16992" y="13405"/>
                  </a:lnTo>
                  <a:lnTo>
                    <a:pt x="16558" y="14154"/>
                  </a:lnTo>
                  <a:lnTo>
                    <a:pt x="16046" y="14824"/>
                  </a:lnTo>
                  <a:lnTo>
                    <a:pt x="15455" y="15495"/>
                  </a:lnTo>
                  <a:lnTo>
                    <a:pt x="14824" y="16047"/>
                  </a:lnTo>
                  <a:lnTo>
                    <a:pt x="14114" y="16598"/>
                  </a:lnTo>
                  <a:lnTo>
                    <a:pt x="13365" y="17032"/>
                  </a:lnTo>
                  <a:lnTo>
                    <a:pt x="12577" y="17426"/>
                  </a:lnTo>
                  <a:lnTo>
                    <a:pt x="11749" y="17742"/>
                  </a:lnTo>
                  <a:lnTo>
                    <a:pt x="10881" y="17939"/>
                  </a:lnTo>
                  <a:lnTo>
                    <a:pt x="10014" y="18096"/>
                  </a:lnTo>
                  <a:lnTo>
                    <a:pt x="9068" y="18136"/>
                  </a:lnTo>
                  <a:lnTo>
                    <a:pt x="8121" y="18096"/>
                  </a:lnTo>
                  <a:lnTo>
                    <a:pt x="7254" y="17939"/>
                  </a:lnTo>
                  <a:lnTo>
                    <a:pt x="6387" y="17742"/>
                  </a:lnTo>
                  <a:lnTo>
                    <a:pt x="5519" y="17426"/>
                  </a:lnTo>
                  <a:lnTo>
                    <a:pt x="4731" y="17032"/>
                  </a:lnTo>
                  <a:lnTo>
                    <a:pt x="3982" y="16598"/>
                  </a:lnTo>
                  <a:lnTo>
                    <a:pt x="3312" y="16047"/>
                  </a:lnTo>
                  <a:lnTo>
                    <a:pt x="2641" y="15495"/>
                  </a:lnTo>
                  <a:lnTo>
                    <a:pt x="2089" y="14824"/>
                  </a:lnTo>
                  <a:lnTo>
                    <a:pt x="1537" y="14154"/>
                  </a:lnTo>
                  <a:lnTo>
                    <a:pt x="1104" y="13405"/>
                  </a:lnTo>
                  <a:lnTo>
                    <a:pt x="710" y="12616"/>
                  </a:lnTo>
                  <a:lnTo>
                    <a:pt x="394" y="11749"/>
                  </a:lnTo>
                  <a:lnTo>
                    <a:pt x="197" y="10882"/>
                  </a:lnTo>
                  <a:lnTo>
                    <a:pt x="40" y="10014"/>
                  </a:lnTo>
                  <a:lnTo>
                    <a:pt x="0" y="9068"/>
                  </a:lnTo>
                  <a:lnTo>
                    <a:pt x="40" y="8122"/>
                  </a:lnTo>
                  <a:lnTo>
                    <a:pt x="197" y="7254"/>
                  </a:lnTo>
                  <a:lnTo>
                    <a:pt x="394" y="6387"/>
                  </a:lnTo>
                  <a:lnTo>
                    <a:pt x="710" y="5520"/>
                  </a:lnTo>
                  <a:lnTo>
                    <a:pt x="1104" y="4731"/>
                  </a:lnTo>
                  <a:lnTo>
                    <a:pt x="1537" y="3982"/>
                  </a:lnTo>
                  <a:lnTo>
                    <a:pt x="2089" y="3312"/>
                  </a:lnTo>
                  <a:lnTo>
                    <a:pt x="2641" y="2641"/>
                  </a:lnTo>
                  <a:lnTo>
                    <a:pt x="3312" y="2089"/>
                  </a:lnTo>
                  <a:lnTo>
                    <a:pt x="3982" y="1538"/>
                  </a:lnTo>
                  <a:lnTo>
                    <a:pt x="4731" y="1104"/>
                  </a:lnTo>
                  <a:lnTo>
                    <a:pt x="5519" y="710"/>
                  </a:lnTo>
                  <a:lnTo>
                    <a:pt x="6387" y="394"/>
                  </a:lnTo>
                  <a:lnTo>
                    <a:pt x="7254" y="197"/>
                  </a:lnTo>
                  <a:lnTo>
                    <a:pt x="8121" y="40"/>
                  </a:lnTo>
                  <a:lnTo>
                    <a:pt x="9068" y="0"/>
                  </a:lnTo>
                  <a:close/>
                </a:path>
              </a:pathLst>
            </a:custGeom>
            <a:solidFill>
              <a:srgbClr val="19BF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30" name="Freeform 53">
              <a:extLst>
                <a:ext uri="{FF2B5EF4-FFF2-40B4-BE49-F238E27FC236}">
                  <a16:creationId xmlns:a16="http://schemas.microsoft.com/office/drawing/2014/main" id="{382B416A-E213-4943-AB0A-28AC190C08B6}"/>
                </a:ext>
              </a:extLst>
            </p:cNvPr>
            <p:cNvSpPr>
              <a:spLocks/>
            </p:cNvSpPr>
            <p:nvPr/>
          </p:nvSpPr>
          <p:spPr bwMode="auto">
            <a:xfrm>
              <a:off x="717" y="3294"/>
              <a:ext cx="1034" cy="1034"/>
            </a:xfrm>
            <a:custGeom>
              <a:avLst/>
              <a:gdLst>
                <a:gd name="T0" fmla="*/ 129 w 8279"/>
                <a:gd name="T1" fmla="*/ 129 h 8279"/>
                <a:gd name="T2" fmla="*/ 116 w 8279"/>
                <a:gd name="T3" fmla="*/ 129 h 8279"/>
                <a:gd name="T4" fmla="*/ 103 w 8279"/>
                <a:gd name="T5" fmla="*/ 127 h 8279"/>
                <a:gd name="T6" fmla="*/ 91 w 8279"/>
                <a:gd name="T7" fmla="*/ 124 h 8279"/>
                <a:gd name="T8" fmla="*/ 79 w 8279"/>
                <a:gd name="T9" fmla="*/ 119 h 8279"/>
                <a:gd name="T10" fmla="*/ 68 w 8279"/>
                <a:gd name="T11" fmla="*/ 114 h 8279"/>
                <a:gd name="T12" fmla="*/ 57 w 8279"/>
                <a:gd name="T13" fmla="*/ 107 h 8279"/>
                <a:gd name="T14" fmla="*/ 47 w 8279"/>
                <a:gd name="T15" fmla="*/ 100 h 8279"/>
                <a:gd name="T16" fmla="*/ 38 w 8279"/>
                <a:gd name="T17" fmla="*/ 91 h 8279"/>
                <a:gd name="T18" fmla="*/ 29 w 8279"/>
                <a:gd name="T19" fmla="*/ 82 h 8279"/>
                <a:gd name="T20" fmla="*/ 22 w 8279"/>
                <a:gd name="T21" fmla="*/ 72 h 8279"/>
                <a:gd name="T22" fmla="*/ 15 w 8279"/>
                <a:gd name="T23" fmla="*/ 61 h 8279"/>
                <a:gd name="T24" fmla="*/ 10 w 8279"/>
                <a:gd name="T25" fmla="*/ 50 h 8279"/>
                <a:gd name="T26" fmla="*/ 5 w 8279"/>
                <a:gd name="T27" fmla="*/ 38 h 8279"/>
                <a:gd name="T28" fmla="*/ 2 w 8279"/>
                <a:gd name="T29" fmla="*/ 26 h 8279"/>
                <a:gd name="T30" fmla="*/ 1 w 8279"/>
                <a:gd name="T31" fmla="*/ 13 h 8279"/>
                <a:gd name="T32" fmla="*/ 0 w 8279"/>
                <a:gd name="T33" fmla="*/ 0 h 8279"/>
                <a:gd name="T34" fmla="*/ 4 w 8279"/>
                <a:gd name="T35" fmla="*/ 0 h 8279"/>
                <a:gd name="T36" fmla="*/ 10 w 8279"/>
                <a:gd name="T37" fmla="*/ 0 h 8279"/>
                <a:gd name="T38" fmla="*/ 18 w 8279"/>
                <a:gd name="T39" fmla="*/ 0 h 8279"/>
                <a:gd name="T40" fmla="*/ 26 w 8279"/>
                <a:gd name="T41" fmla="*/ 0 h 8279"/>
                <a:gd name="T42" fmla="*/ 36 w 8279"/>
                <a:gd name="T43" fmla="*/ 0 h 8279"/>
                <a:gd name="T44" fmla="*/ 45 w 8279"/>
                <a:gd name="T45" fmla="*/ 0 h 8279"/>
                <a:gd name="T46" fmla="*/ 57 w 8279"/>
                <a:gd name="T47" fmla="*/ 0 h 8279"/>
                <a:gd name="T48" fmla="*/ 67 w 8279"/>
                <a:gd name="T49" fmla="*/ 0 h 8279"/>
                <a:gd name="T50" fmla="*/ 77 w 8279"/>
                <a:gd name="T51" fmla="*/ 0 h 8279"/>
                <a:gd name="T52" fmla="*/ 88 w 8279"/>
                <a:gd name="T53" fmla="*/ 0 h 8279"/>
                <a:gd name="T54" fmla="*/ 98 w 8279"/>
                <a:gd name="T55" fmla="*/ 0 h 8279"/>
                <a:gd name="T56" fmla="*/ 107 w 8279"/>
                <a:gd name="T57" fmla="*/ 0 h 8279"/>
                <a:gd name="T58" fmla="*/ 114 w 8279"/>
                <a:gd name="T59" fmla="*/ 0 h 8279"/>
                <a:gd name="T60" fmla="*/ 121 w 8279"/>
                <a:gd name="T61" fmla="*/ 0 h 8279"/>
                <a:gd name="T62" fmla="*/ 126 w 8279"/>
                <a:gd name="T63" fmla="*/ 0 h 8279"/>
                <a:gd name="T64" fmla="*/ 129 w 8279"/>
                <a:gd name="T65" fmla="*/ 0 h 8279"/>
                <a:gd name="T66" fmla="*/ 129 w 8279"/>
                <a:gd name="T67" fmla="*/ 28 h 8279"/>
                <a:gd name="T68" fmla="*/ 129 w 8279"/>
                <a:gd name="T69" fmla="*/ 69 h 8279"/>
                <a:gd name="T70" fmla="*/ 129 w 8279"/>
                <a:gd name="T71" fmla="*/ 108 h 8279"/>
                <a:gd name="T72" fmla="*/ 129 w 8279"/>
                <a:gd name="T73" fmla="*/ 129 h 82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279" h="8279">
                  <a:moveTo>
                    <a:pt x="8279" y="8279"/>
                  </a:moveTo>
                  <a:lnTo>
                    <a:pt x="7450" y="8241"/>
                  </a:lnTo>
                  <a:lnTo>
                    <a:pt x="6623" y="8122"/>
                  </a:lnTo>
                  <a:lnTo>
                    <a:pt x="5834" y="7924"/>
                  </a:lnTo>
                  <a:lnTo>
                    <a:pt x="5046" y="7609"/>
                  </a:lnTo>
                  <a:lnTo>
                    <a:pt x="4337" y="7294"/>
                  </a:lnTo>
                  <a:lnTo>
                    <a:pt x="3666" y="6860"/>
                  </a:lnTo>
                  <a:lnTo>
                    <a:pt x="2996" y="6387"/>
                  </a:lnTo>
                  <a:lnTo>
                    <a:pt x="2444" y="5835"/>
                  </a:lnTo>
                  <a:lnTo>
                    <a:pt x="1892" y="5283"/>
                  </a:lnTo>
                  <a:lnTo>
                    <a:pt x="1419" y="4613"/>
                  </a:lnTo>
                  <a:lnTo>
                    <a:pt x="985" y="3942"/>
                  </a:lnTo>
                  <a:lnTo>
                    <a:pt x="670" y="3233"/>
                  </a:lnTo>
                  <a:lnTo>
                    <a:pt x="355" y="2445"/>
                  </a:lnTo>
                  <a:lnTo>
                    <a:pt x="157" y="1656"/>
                  </a:lnTo>
                  <a:lnTo>
                    <a:pt x="38" y="827"/>
                  </a:lnTo>
                  <a:lnTo>
                    <a:pt x="0" y="0"/>
                  </a:lnTo>
                  <a:lnTo>
                    <a:pt x="275" y="0"/>
                  </a:lnTo>
                  <a:lnTo>
                    <a:pt x="670" y="0"/>
                  </a:lnTo>
                  <a:lnTo>
                    <a:pt x="1142" y="0"/>
                  </a:lnTo>
                  <a:lnTo>
                    <a:pt x="1694" y="0"/>
                  </a:lnTo>
                  <a:lnTo>
                    <a:pt x="2286" y="0"/>
                  </a:lnTo>
                  <a:lnTo>
                    <a:pt x="2917" y="0"/>
                  </a:lnTo>
                  <a:lnTo>
                    <a:pt x="3627" y="0"/>
                  </a:lnTo>
                  <a:lnTo>
                    <a:pt x="4297" y="0"/>
                  </a:lnTo>
                  <a:lnTo>
                    <a:pt x="4967" y="0"/>
                  </a:lnTo>
                  <a:lnTo>
                    <a:pt x="5637" y="0"/>
                  </a:lnTo>
                  <a:lnTo>
                    <a:pt x="6268" y="0"/>
                  </a:lnTo>
                  <a:lnTo>
                    <a:pt x="6860" y="0"/>
                  </a:lnTo>
                  <a:lnTo>
                    <a:pt x="7332" y="0"/>
                  </a:lnTo>
                  <a:lnTo>
                    <a:pt x="7767" y="0"/>
                  </a:lnTo>
                  <a:lnTo>
                    <a:pt x="8082" y="0"/>
                  </a:lnTo>
                  <a:lnTo>
                    <a:pt x="8279" y="0"/>
                  </a:lnTo>
                  <a:lnTo>
                    <a:pt x="8279" y="1774"/>
                  </a:lnTo>
                  <a:lnTo>
                    <a:pt x="8279" y="4416"/>
                  </a:lnTo>
                  <a:lnTo>
                    <a:pt x="8279" y="6900"/>
                  </a:lnTo>
                  <a:lnTo>
                    <a:pt x="8279" y="8279"/>
                  </a:lnTo>
                  <a:close/>
                </a:path>
              </a:pathLst>
            </a:custGeom>
            <a:solidFill>
              <a:srgbClr val="D85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31" name="Freeform 54">
              <a:extLst>
                <a:ext uri="{FF2B5EF4-FFF2-40B4-BE49-F238E27FC236}">
                  <a16:creationId xmlns:a16="http://schemas.microsoft.com/office/drawing/2014/main" id="{D5C7C3EB-EDC3-45D9-A0E7-0478E2F5C006}"/>
                </a:ext>
              </a:extLst>
            </p:cNvPr>
            <p:cNvSpPr>
              <a:spLocks/>
            </p:cNvSpPr>
            <p:nvPr/>
          </p:nvSpPr>
          <p:spPr bwMode="auto">
            <a:xfrm>
              <a:off x="1751" y="3294"/>
              <a:ext cx="1035" cy="1030"/>
            </a:xfrm>
            <a:custGeom>
              <a:avLst/>
              <a:gdLst>
                <a:gd name="T0" fmla="*/ 129 w 8279"/>
                <a:gd name="T1" fmla="*/ 0 h 8241"/>
                <a:gd name="T2" fmla="*/ 129 w 8279"/>
                <a:gd name="T3" fmla="*/ 13 h 8241"/>
                <a:gd name="T4" fmla="*/ 127 w 8279"/>
                <a:gd name="T5" fmla="*/ 26 h 8241"/>
                <a:gd name="T6" fmla="*/ 124 w 8279"/>
                <a:gd name="T7" fmla="*/ 38 h 8241"/>
                <a:gd name="T8" fmla="*/ 120 w 8279"/>
                <a:gd name="T9" fmla="*/ 50 h 8241"/>
                <a:gd name="T10" fmla="*/ 114 w 8279"/>
                <a:gd name="T11" fmla="*/ 62 h 8241"/>
                <a:gd name="T12" fmla="*/ 107 w 8279"/>
                <a:gd name="T13" fmla="*/ 72 h 8241"/>
                <a:gd name="T14" fmla="*/ 100 w 8279"/>
                <a:gd name="T15" fmla="*/ 82 h 8241"/>
                <a:gd name="T16" fmla="*/ 92 w 8279"/>
                <a:gd name="T17" fmla="*/ 91 h 8241"/>
                <a:gd name="T18" fmla="*/ 83 w 8279"/>
                <a:gd name="T19" fmla="*/ 99 h 8241"/>
                <a:gd name="T20" fmla="*/ 72 w 8279"/>
                <a:gd name="T21" fmla="*/ 106 h 8241"/>
                <a:gd name="T22" fmla="*/ 62 w 8279"/>
                <a:gd name="T23" fmla="*/ 113 h 8241"/>
                <a:gd name="T24" fmla="*/ 51 w 8279"/>
                <a:gd name="T25" fmla="*/ 119 h 8241"/>
                <a:gd name="T26" fmla="*/ 38 w 8279"/>
                <a:gd name="T27" fmla="*/ 123 h 8241"/>
                <a:gd name="T28" fmla="*/ 26 w 8279"/>
                <a:gd name="T29" fmla="*/ 126 h 8241"/>
                <a:gd name="T30" fmla="*/ 13 w 8279"/>
                <a:gd name="T31" fmla="*/ 128 h 8241"/>
                <a:gd name="T32" fmla="*/ 0 w 8279"/>
                <a:gd name="T33" fmla="*/ 129 h 8241"/>
                <a:gd name="T34" fmla="*/ 0 w 8279"/>
                <a:gd name="T35" fmla="*/ 102 h 8241"/>
                <a:gd name="T36" fmla="*/ 0 w 8279"/>
                <a:gd name="T37" fmla="*/ 62 h 8241"/>
                <a:gd name="T38" fmla="*/ 0 w 8279"/>
                <a:gd name="T39" fmla="*/ 22 h 8241"/>
                <a:gd name="T40" fmla="*/ 0 w 8279"/>
                <a:gd name="T41" fmla="*/ 0 h 8241"/>
                <a:gd name="T42" fmla="*/ 5 w 8279"/>
                <a:gd name="T43" fmla="*/ 0 h 8241"/>
                <a:gd name="T44" fmla="*/ 11 w 8279"/>
                <a:gd name="T45" fmla="*/ 0 h 8241"/>
                <a:gd name="T46" fmla="*/ 19 w 8279"/>
                <a:gd name="T47" fmla="*/ 0 h 8241"/>
                <a:gd name="T48" fmla="*/ 28 w 8279"/>
                <a:gd name="T49" fmla="*/ 0 h 8241"/>
                <a:gd name="T50" fmla="*/ 38 w 8279"/>
                <a:gd name="T51" fmla="*/ 0 h 8241"/>
                <a:gd name="T52" fmla="*/ 47 w 8279"/>
                <a:gd name="T53" fmla="*/ 0 h 8241"/>
                <a:gd name="T54" fmla="*/ 58 w 8279"/>
                <a:gd name="T55" fmla="*/ 0 h 8241"/>
                <a:gd name="T56" fmla="*/ 69 w 8279"/>
                <a:gd name="T57" fmla="*/ 0 h 8241"/>
                <a:gd name="T58" fmla="*/ 80 w 8279"/>
                <a:gd name="T59" fmla="*/ 0 h 8241"/>
                <a:gd name="T60" fmla="*/ 89 w 8279"/>
                <a:gd name="T61" fmla="*/ 0 h 8241"/>
                <a:gd name="T62" fmla="*/ 99 w 8279"/>
                <a:gd name="T63" fmla="*/ 0 h 8241"/>
                <a:gd name="T64" fmla="*/ 108 w 8279"/>
                <a:gd name="T65" fmla="*/ 0 h 8241"/>
                <a:gd name="T66" fmla="*/ 115 w 8279"/>
                <a:gd name="T67" fmla="*/ 0 h 8241"/>
                <a:gd name="T68" fmla="*/ 122 w 8279"/>
                <a:gd name="T69" fmla="*/ 0 h 8241"/>
                <a:gd name="T70" fmla="*/ 126 w 8279"/>
                <a:gd name="T71" fmla="*/ 0 h 8241"/>
                <a:gd name="T72" fmla="*/ 129 w 8279"/>
                <a:gd name="T73" fmla="*/ 0 h 82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279" h="8241">
                  <a:moveTo>
                    <a:pt x="8279" y="0"/>
                  </a:moveTo>
                  <a:lnTo>
                    <a:pt x="8239" y="827"/>
                  </a:lnTo>
                  <a:lnTo>
                    <a:pt x="8121" y="1656"/>
                  </a:lnTo>
                  <a:lnTo>
                    <a:pt x="7924" y="2445"/>
                  </a:lnTo>
                  <a:lnTo>
                    <a:pt x="7649" y="3233"/>
                  </a:lnTo>
                  <a:lnTo>
                    <a:pt x="7294" y="3942"/>
                  </a:lnTo>
                  <a:lnTo>
                    <a:pt x="6860" y="4613"/>
                  </a:lnTo>
                  <a:lnTo>
                    <a:pt x="6387" y="5244"/>
                  </a:lnTo>
                  <a:lnTo>
                    <a:pt x="5874" y="5835"/>
                  </a:lnTo>
                  <a:lnTo>
                    <a:pt x="5283" y="6348"/>
                  </a:lnTo>
                  <a:lnTo>
                    <a:pt x="4612" y="6820"/>
                  </a:lnTo>
                  <a:lnTo>
                    <a:pt x="3942" y="7254"/>
                  </a:lnTo>
                  <a:lnTo>
                    <a:pt x="3233" y="7609"/>
                  </a:lnTo>
                  <a:lnTo>
                    <a:pt x="2444" y="7886"/>
                  </a:lnTo>
                  <a:lnTo>
                    <a:pt x="1656" y="8082"/>
                  </a:lnTo>
                  <a:lnTo>
                    <a:pt x="827" y="8201"/>
                  </a:lnTo>
                  <a:lnTo>
                    <a:pt x="0" y="8241"/>
                  </a:lnTo>
                  <a:lnTo>
                    <a:pt x="0" y="6545"/>
                  </a:lnTo>
                  <a:lnTo>
                    <a:pt x="0" y="3942"/>
                  </a:lnTo>
                  <a:lnTo>
                    <a:pt x="0" y="1419"/>
                  </a:lnTo>
                  <a:lnTo>
                    <a:pt x="0" y="0"/>
                  </a:lnTo>
                  <a:lnTo>
                    <a:pt x="315" y="0"/>
                  </a:lnTo>
                  <a:lnTo>
                    <a:pt x="709" y="0"/>
                  </a:lnTo>
                  <a:lnTo>
                    <a:pt x="1222" y="0"/>
                  </a:lnTo>
                  <a:lnTo>
                    <a:pt x="1774" y="0"/>
                  </a:lnTo>
                  <a:lnTo>
                    <a:pt x="2405" y="0"/>
                  </a:lnTo>
                  <a:lnTo>
                    <a:pt x="3035" y="0"/>
                  </a:lnTo>
                  <a:lnTo>
                    <a:pt x="3705" y="0"/>
                  </a:lnTo>
                  <a:lnTo>
                    <a:pt x="4415" y="0"/>
                  </a:lnTo>
                  <a:lnTo>
                    <a:pt x="5086" y="0"/>
                  </a:lnTo>
                  <a:lnTo>
                    <a:pt x="5716" y="0"/>
                  </a:lnTo>
                  <a:lnTo>
                    <a:pt x="6347" y="0"/>
                  </a:lnTo>
                  <a:lnTo>
                    <a:pt x="6899" y="0"/>
                  </a:lnTo>
                  <a:lnTo>
                    <a:pt x="7372" y="0"/>
                  </a:lnTo>
                  <a:lnTo>
                    <a:pt x="7806" y="0"/>
                  </a:lnTo>
                  <a:lnTo>
                    <a:pt x="8082" y="0"/>
                  </a:lnTo>
                  <a:lnTo>
                    <a:pt x="8279" y="0"/>
                  </a:lnTo>
                  <a:close/>
                </a:path>
              </a:pathLst>
            </a:custGeom>
            <a:solidFill>
              <a:srgbClr val="D85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32" name="Freeform 55">
              <a:extLst>
                <a:ext uri="{FF2B5EF4-FFF2-40B4-BE49-F238E27FC236}">
                  <a16:creationId xmlns:a16="http://schemas.microsoft.com/office/drawing/2014/main" id="{334FD321-1418-4437-9D35-FF968A487349}"/>
                </a:ext>
              </a:extLst>
            </p:cNvPr>
            <p:cNvSpPr>
              <a:spLocks/>
            </p:cNvSpPr>
            <p:nvPr/>
          </p:nvSpPr>
          <p:spPr bwMode="auto">
            <a:xfrm>
              <a:off x="717" y="2259"/>
              <a:ext cx="1034" cy="1035"/>
            </a:xfrm>
            <a:custGeom>
              <a:avLst/>
              <a:gdLst>
                <a:gd name="T0" fmla="*/ 0 w 8279"/>
                <a:gd name="T1" fmla="*/ 129 h 8279"/>
                <a:gd name="T2" fmla="*/ 1 w 8279"/>
                <a:gd name="T3" fmla="*/ 117 h 8279"/>
                <a:gd name="T4" fmla="*/ 2 w 8279"/>
                <a:gd name="T5" fmla="*/ 104 h 8279"/>
                <a:gd name="T6" fmla="*/ 5 w 8279"/>
                <a:gd name="T7" fmla="*/ 91 h 8279"/>
                <a:gd name="T8" fmla="*/ 10 w 8279"/>
                <a:gd name="T9" fmla="*/ 79 h 8279"/>
                <a:gd name="T10" fmla="*/ 15 w 8279"/>
                <a:gd name="T11" fmla="*/ 68 h 8279"/>
                <a:gd name="T12" fmla="*/ 22 w 8279"/>
                <a:gd name="T13" fmla="*/ 57 h 8279"/>
                <a:gd name="T14" fmla="*/ 29 w 8279"/>
                <a:gd name="T15" fmla="*/ 47 h 8279"/>
                <a:gd name="T16" fmla="*/ 38 w 8279"/>
                <a:gd name="T17" fmla="*/ 38 h 8279"/>
                <a:gd name="T18" fmla="*/ 47 w 8279"/>
                <a:gd name="T19" fmla="*/ 30 h 8279"/>
                <a:gd name="T20" fmla="*/ 57 w 8279"/>
                <a:gd name="T21" fmla="*/ 22 h 8279"/>
                <a:gd name="T22" fmla="*/ 68 w 8279"/>
                <a:gd name="T23" fmla="*/ 15 h 8279"/>
                <a:gd name="T24" fmla="*/ 79 w 8279"/>
                <a:gd name="T25" fmla="*/ 10 h 8279"/>
                <a:gd name="T26" fmla="*/ 91 w 8279"/>
                <a:gd name="T27" fmla="*/ 6 h 8279"/>
                <a:gd name="T28" fmla="*/ 103 w 8279"/>
                <a:gd name="T29" fmla="*/ 3 h 8279"/>
                <a:gd name="T30" fmla="*/ 116 w 8279"/>
                <a:gd name="T31" fmla="*/ 1 h 8279"/>
                <a:gd name="T32" fmla="*/ 129 w 8279"/>
                <a:gd name="T33" fmla="*/ 0 h 8279"/>
                <a:gd name="T34" fmla="*/ 129 w 8279"/>
                <a:gd name="T35" fmla="*/ 27 h 8279"/>
                <a:gd name="T36" fmla="*/ 129 w 8279"/>
                <a:gd name="T37" fmla="*/ 67 h 8279"/>
                <a:gd name="T38" fmla="*/ 129 w 8279"/>
                <a:gd name="T39" fmla="*/ 107 h 8279"/>
                <a:gd name="T40" fmla="*/ 129 w 8279"/>
                <a:gd name="T41" fmla="*/ 129 h 8279"/>
                <a:gd name="T42" fmla="*/ 124 w 8279"/>
                <a:gd name="T43" fmla="*/ 129 h 8279"/>
                <a:gd name="T44" fmla="*/ 117 w 8279"/>
                <a:gd name="T45" fmla="*/ 129 h 8279"/>
                <a:gd name="T46" fmla="*/ 110 w 8279"/>
                <a:gd name="T47" fmla="*/ 129 h 8279"/>
                <a:gd name="T48" fmla="*/ 101 w 8279"/>
                <a:gd name="T49" fmla="*/ 129 h 8279"/>
                <a:gd name="T50" fmla="*/ 92 w 8279"/>
                <a:gd name="T51" fmla="*/ 129 h 8279"/>
                <a:gd name="T52" fmla="*/ 81 w 8279"/>
                <a:gd name="T53" fmla="*/ 129 h 8279"/>
                <a:gd name="T54" fmla="*/ 71 w 8279"/>
                <a:gd name="T55" fmla="*/ 129 h 8279"/>
                <a:gd name="T56" fmla="*/ 60 w 8279"/>
                <a:gd name="T57" fmla="*/ 129 h 8279"/>
                <a:gd name="T58" fmla="*/ 49 w 8279"/>
                <a:gd name="T59" fmla="*/ 129 h 8279"/>
                <a:gd name="T60" fmla="*/ 39 w 8279"/>
                <a:gd name="T61" fmla="*/ 129 h 8279"/>
                <a:gd name="T62" fmla="*/ 30 w 8279"/>
                <a:gd name="T63" fmla="*/ 129 h 8279"/>
                <a:gd name="T64" fmla="*/ 21 w 8279"/>
                <a:gd name="T65" fmla="*/ 129 h 8279"/>
                <a:gd name="T66" fmla="*/ 13 w 8279"/>
                <a:gd name="T67" fmla="*/ 129 h 8279"/>
                <a:gd name="T68" fmla="*/ 7 w 8279"/>
                <a:gd name="T69" fmla="*/ 129 h 8279"/>
                <a:gd name="T70" fmla="*/ 3 w 8279"/>
                <a:gd name="T71" fmla="*/ 129 h 8279"/>
                <a:gd name="T72" fmla="*/ 0 w 8279"/>
                <a:gd name="T73" fmla="*/ 129 h 82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279" h="8279">
                  <a:moveTo>
                    <a:pt x="0" y="8279"/>
                  </a:moveTo>
                  <a:lnTo>
                    <a:pt x="38" y="7452"/>
                  </a:lnTo>
                  <a:lnTo>
                    <a:pt x="157" y="6623"/>
                  </a:lnTo>
                  <a:lnTo>
                    <a:pt x="355" y="5834"/>
                  </a:lnTo>
                  <a:lnTo>
                    <a:pt x="670" y="5046"/>
                  </a:lnTo>
                  <a:lnTo>
                    <a:pt x="985" y="4337"/>
                  </a:lnTo>
                  <a:lnTo>
                    <a:pt x="1419" y="3666"/>
                  </a:lnTo>
                  <a:lnTo>
                    <a:pt x="1892" y="2996"/>
                  </a:lnTo>
                  <a:lnTo>
                    <a:pt x="2444" y="2404"/>
                  </a:lnTo>
                  <a:lnTo>
                    <a:pt x="2996" y="1892"/>
                  </a:lnTo>
                  <a:lnTo>
                    <a:pt x="3666" y="1419"/>
                  </a:lnTo>
                  <a:lnTo>
                    <a:pt x="4337" y="985"/>
                  </a:lnTo>
                  <a:lnTo>
                    <a:pt x="5046" y="630"/>
                  </a:lnTo>
                  <a:lnTo>
                    <a:pt x="5834" y="355"/>
                  </a:lnTo>
                  <a:lnTo>
                    <a:pt x="6623" y="157"/>
                  </a:lnTo>
                  <a:lnTo>
                    <a:pt x="7450" y="38"/>
                  </a:lnTo>
                  <a:lnTo>
                    <a:pt x="8279" y="0"/>
                  </a:lnTo>
                  <a:lnTo>
                    <a:pt x="8279" y="1694"/>
                  </a:lnTo>
                  <a:lnTo>
                    <a:pt x="8279" y="4297"/>
                  </a:lnTo>
                  <a:lnTo>
                    <a:pt x="8279" y="6860"/>
                  </a:lnTo>
                  <a:lnTo>
                    <a:pt x="8279" y="8279"/>
                  </a:lnTo>
                  <a:lnTo>
                    <a:pt x="7964" y="8279"/>
                  </a:lnTo>
                  <a:lnTo>
                    <a:pt x="7530" y="8279"/>
                  </a:lnTo>
                  <a:lnTo>
                    <a:pt x="7057" y="8279"/>
                  </a:lnTo>
                  <a:lnTo>
                    <a:pt x="6465" y="8279"/>
                  </a:lnTo>
                  <a:lnTo>
                    <a:pt x="5874" y="8279"/>
                  </a:lnTo>
                  <a:lnTo>
                    <a:pt x="5204" y="8279"/>
                  </a:lnTo>
                  <a:lnTo>
                    <a:pt x="4534" y="8279"/>
                  </a:lnTo>
                  <a:lnTo>
                    <a:pt x="3863" y="8279"/>
                  </a:lnTo>
                  <a:lnTo>
                    <a:pt x="3153" y="8279"/>
                  </a:lnTo>
                  <a:lnTo>
                    <a:pt x="2523" y="8279"/>
                  </a:lnTo>
                  <a:lnTo>
                    <a:pt x="1931" y="8279"/>
                  </a:lnTo>
                  <a:lnTo>
                    <a:pt x="1379" y="8279"/>
                  </a:lnTo>
                  <a:lnTo>
                    <a:pt x="867" y="8279"/>
                  </a:lnTo>
                  <a:lnTo>
                    <a:pt x="473" y="8279"/>
                  </a:lnTo>
                  <a:lnTo>
                    <a:pt x="197" y="8279"/>
                  </a:lnTo>
                  <a:lnTo>
                    <a:pt x="0" y="8279"/>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33" name="Freeform 56">
              <a:extLst>
                <a:ext uri="{FF2B5EF4-FFF2-40B4-BE49-F238E27FC236}">
                  <a16:creationId xmlns:a16="http://schemas.microsoft.com/office/drawing/2014/main" id="{294A9FC1-5C7A-46C5-BB7D-61A55BC4EA07}"/>
                </a:ext>
              </a:extLst>
            </p:cNvPr>
            <p:cNvSpPr>
              <a:spLocks/>
            </p:cNvSpPr>
            <p:nvPr/>
          </p:nvSpPr>
          <p:spPr bwMode="auto">
            <a:xfrm>
              <a:off x="1751" y="2259"/>
              <a:ext cx="1035" cy="1035"/>
            </a:xfrm>
            <a:custGeom>
              <a:avLst/>
              <a:gdLst>
                <a:gd name="T0" fmla="*/ 0 w 8279"/>
                <a:gd name="T1" fmla="*/ 0 h 8279"/>
                <a:gd name="T2" fmla="*/ 13 w 8279"/>
                <a:gd name="T3" fmla="*/ 1 h 8279"/>
                <a:gd name="T4" fmla="*/ 26 w 8279"/>
                <a:gd name="T5" fmla="*/ 3 h 8279"/>
                <a:gd name="T6" fmla="*/ 38 w 8279"/>
                <a:gd name="T7" fmla="*/ 6 h 8279"/>
                <a:gd name="T8" fmla="*/ 51 w 8279"/>
                <a:gd name="T9" fmla="*/ 10 h 8279"/>
                <a:gd name="T10" fmla="*/ 62 w 8279"/>
                <a:gd name="T11" fmla="*/ 15 h 8279"/>
                <a:gd name="T12" fmla="*/ 72 w 8279"/>
                <a:gd name="T13" fmla="*/ 22 h 8279"/>
                <a:gd name="T14" fmla="*/ 83 w 8279"/>
                <a:gd name="T15" fmla="*/ 30 h 8279"/>
                <a:gd name="T16" fmla="*/ 92 w 8279"/>
                <a:gd name="T17" fmla="*/ 38 h 8279"/>
                <a:gd name="T18" fmla="*/ 100 w 8279"/>
                <a:gd name="T19" fmla="*/ 47 h 8279"/>
                <a:gd name="T20" fmla="*/ 107 w 8279"/>
                <a:gd name="T21" fmla="*/ 57 h 8279"/>
                <a:gd name="T22" fmla="*/ 114 w 8279"/>
                <a:gd name="T23" fmla="*/ 68 h 8279"/>
                <a:gd name="T24" fmla="*/ 120 w 8279"/>
                <a:gd name="T25" fmla="*/ 79 h 8279"/>
                <a:gd name="T26" fmla="*/ 124 w 8279"/>
                <a:gd name="T27" fmla="*/ 91 h 8279"/>
                <a:gd name="T28" fmla="*/ 127 w 8279"/>
                <a:gd name="T29" fmla="*/ 104 h 8279"/>
                <a:gd name="T30" fmla="*/ 129 w 8279"/>
                <a:gd name="T31" fmla="*/ 117 h 8279"/>
                <a:gd name="T32" fmla="*/ 129 w 8279"/>
                <a:gd name="T33" fmla="*/ 129 h 8279"/>
                <a:gd name="T34" fmla="*/ 125 w 8279"/>
                <a:gd name="T35" fmla="*/ 129 h 8279"/>
                <a:gd name="T36" fmla="*/ 119 w 8279"/>
                <a:gd name="T37" fmla="*/ 129 h 8279"/>
                <a:gd name="T38" fmla="*/ 112 w 8279"/>
                <a:gd name="T39" fmla="*/ 129 h 8279"/>
                <a:gd name="T40" fmla="*/ 103 w 8279"/>
                <a:gd name="T41" fmla="*/ 129 h 8279"/>
                <a:gd name="T42" fmla="*/ 94 w 8279"/>
                <a:gd name="T43" fmla="*/ 129 h 8279"/>
                <a:gd name="T44" fmla="*/ 83 w 8279"/>
                <a:gd name="T45" fmla="*/ 129 h 8279"/>
                <a:gd name="T46" fmla="*/ 73 w 8279"/>
                <a:gd name="T47" fmla="*/ 129 h 8279"/>
                <a:gd name="T48" fmla="*/ 62 w 8279"/>
                <a:gd name="T49" fmla="*/ 129 h 8279"/>
                <a:gd name="T50" fmla="*/ 51 w 8279"/>
                <a:gd name="T51" fmla="*/ 129 h 8279"/>
                <a:gd name="T52" fmla="*/ 41 w 8279"/>
                <a:gd name="T53" fmla="*/ 129 h 8279"/>
                <a:gd name="T54" fmla="*/ 31 w 8279"/>
                <a:gd name="T55" fmla="*/ 129 h 8279"/>
                <a:gd name="T56" fmla="*/ 22 w 8279"/>
                <a:gd name="T57" fmla="*/ 129 h 8279"/>
                <a:gd name="T58" fmla="*/ 14 w 8279"/>
                <a:gd name="T59" fmla="*/ 129 h 8279"/>
                <a:gd name="T60" fmla="*/ 8 w 8279"/>
                <a:gd name="T61" fmla="*/ 129 h 8279"/>
                <a:gd name="T62" fmla="*/ 3 w 8279"/>
                <a:gd name="T63" fmla="*/ 129 h 8279"/>
                <a:gd name="T64" fmla="*/ 0 w 8279"/>
                <a:gd name="T65" fmla="*/ 129 h 8279"/>
                <a:gd name="T66" fmla="*/ 0 w 8279"/>
                <a:gd name="T67" fmla="*/ 101 h 8279"/>
                <a:gd name="T68" fmla="*/ 0 w 8279"/>
                <a:gd name="T69" fmla="*/ 60 h 8279"/>
                <a:gd name="T70" fmla="*/ 0 w 8279"/>
                <a:gd name="T71" fmla="*/ 21 h 8279"/>
                <a:gd name="T72" fmla="*/ 0 w 8279"/>
                <a:gd name="T73" fmla="*/ 0 h 82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279" h="8279">
                  <a:moveTo>
                    <a:pt x="0" y="0"/>
                  </a:moveTo>
                  <a:lnTo>
                    <a:pt x="827" y="38"/>
                  </a:lnTo>
                  <a:lnTo>
                    <a:pt x="1656" y="157"/>
                  </a:lnTo>
                  <a:lnTo>
                    <a:pt x="2444" y="355"/>
                  </a:lnTo>
                  <a:lnTo>
                    <a:pt x="3233" y="630"/>
                  </a:lnTo>
                  <a:lnTo>
                    <a:pt x="3942" y="985"/>
                  </a:lnTo>
                  <a:lnTo>
                    <a:pt x="4612" y="1419"/>
                  </a:lnTo>
                  <a:lnTo>
                    <a:pt x="5283" y="1892"/>
                  </a:lnTo>
                  <a:lnTo>
                    <a:pt x="5874" y="2404"/>
                  </a:lnTo>
                  <a:lnTo>
                    <a:pt x="6387" y="2996"/>
                  </a:lnTo>
                  <a:lnTo>
                    <a:pt x="6860" y="3666"/>
                  </a:lnTo>
                  <a:lnTo>
                    <a:pt x="7294" y="4337"/>
                  </a:lnTo>
                  <a:lnTo>
                    <a:pt x="7649" y="5046"/>
                  </a:lnTo>
                  <a:lnTo>
                    <a:pt x="7924" y="5834"/>
                  </a:lnTo>
                  <a:lnTo>
                    <a:pt x="8121" y="6623"/>
                  </a:lnTo>
                  <a:lnTo>
                    <a:pt x="8239" y="7452"/>
                  </a:lnTo>
                  <a:lnTo>
                    <a:pt x="8279" y="8279"/>
                  </a:lnTo>
                  <a:lnTo>
                    <a:pt x="8003" y="8279"/>
                  </a:lnTo>
                  <a:lnTo>
                    <a:pt x="7609" y="8279"/>
                  </a:lnTo>
                  <a:lnTo>
                    <a:pt x="7135" y="8279"/>
                  </a:lnTo>
                  <a:lnTo>
                    <a:pt x="6584" y="8279"/>
                  </a:lnTo>
                  <a:lnTo>
                    <a:pt x="5993" y="8279"/>
                  </a:lnTo>
                  <a:lnTo>
                    <a:pt x="5322" y="8279"/>
                  </a:lnTo>
                  <a:lnTo>
                    <a:pt x="4652" y="8279"/>
                  </a:lnTo>
                  <a:lnTo>
                    <a:pt x="3982" y="8279"/>
                  </a:lnTo>
                  <a:lnTo>
                    <a:pt x="3272" y="8279"/>
                  </a:lnTo>
                  <a:lnTo>
                    <a:pt x="2601" y="8279"/>
                  </a:lnTo>
                  <a:lnTo>
                    <a:pt x="2011" y="8279"/>
                  </a:lnTo>
                  <a:lnTo>
                    <a:pt x="1419" y="8279"/>
                  </a:lnTo>
                  <a:lnTo>
                    <a:pt x="907" y="8279"/>
                  </a:lnTo>
                  <a:lnTo>
                    <a:pt x="512" y="8279"/>
                  </a:lnTo>
                  <a:lnTo>
                    <a:pt x="197" y="8279"/>
                  </a:lnTo>
                  <a:lnTo>
                    <a:pt x="0" y="8279"/>
                  </a:lnTo>
                  <a:lnTo>
                    <a:pt x="0" y="6465"/>
                  </a:lnTo>
                  <a:lnTo>
                    <a:pt x="0" y="3824"/>
                  </a:lnTo>
                  <a:lnTo>
                    <a:pt x="0" y="1340"/>
                  </a:lnTo>
                  <a:lnTo>
                    <a:pt x="0" y="0"/>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34" name="Freeform 57">
              <a:extLst>
                <a:ext uri="{FF2B5EF4-FFF2-40B4-BE49-F238E27FC236}">
                  <a16:creationId xmlns:a16="http://schemas.microsoft.com/office/drawing/2014/main" id="{04B99B30-E297-43E0-982A-52A10FA94830}"/>
                </a:ext>
              </a:extLst>
            </p:cNvPr>
            <p:cNvSpPr>
              <a:spLocks/>
            </p:cNvSpPr>
            <p:nvPr/>
          </p:nvSpPr>
          <p:spPr bwMode="auto">
            <a:xfrm>
              <a:off x="1751" y="3294"/>
              <a:ext cx="932" cy="931"/>
            </a:xfrm>
            <a:custGeom>
              <a:avLst/>
              <a:gdLst>
                <a:gd name="T0" fmla="*/ 117 w 7451"/>
                <a:gd name="T1" fmla="*/ 0 h 7452"/>
                <a:gd name="T2" fmla="*/ 116 w 7451"/>
                <a:gd name="T3" fmla="*/ 12 h 7452"/>
                <a:gd name="T4" fmla="*/ 114 w 7451"/>
                <a:gd name="T5" fmla="*/ 23 h 7452"/>
                <a:gd name="T6" fmla="*/ 112 w 7451"/>
                <a:gd name="T7" fmla="*/ 34 h 7452"/>
                <a:gd name="T8" fmla="*/ 107 w 7451"/>
                <a:gd name="T9" fmla="*/ 45 h 7452"/>
                <a:gd name="T10" fmla="*/ 102 w 7451"/>
                <a:gd name="T11" fmla="*/ 55 h 7452"/>
                <a:gd name="T12" fmla="*/ 97 w 7451"/>
                <a:gd name="T13" fmla="*/ 65 h 7452"/>
                <a:gd name="T14" fmla="*/ 90 w 7451"/>
                <a:gd name="T15" fmla="*/ 74 h 7452"/>
                <a:gd name="T16" fmla="*/ 83 w 7451"/>
                <a:gd name="T17" fmla="*/ 82 h 7452"/>
                <a:gd name="T18" fmla="*/ 74 w 7451"/>
                <a:gd name="T19" fmla="*/ 90 h 7452"/>
                <a:gd name="T20" fmla="*/ 65 w 7451"/>
                <a:gd name="T21" fmla="*/ 97 h 7452"/>
                <a:gd name="T22" fmla="*/ 56 w 7451"/>
                <a:gd name="T23" fmla="*/ 102 h 7452"/>
                <a:gd name="T24" fmla="*/ 46 w 7451"/>
                <a:gd name="T25" fmla="*/ 107 h 7452"/>
                <a:gd name="T26" fmla="*/ 35 w 7451"/>
                <a:gd name="T27" fmla="*/ 111 h 7452"/>
                <a:gd name="T28" fmla="*/ 23 w 7451"/>
                <a:gd name="T29" fmla="*/ 114 h 7452"/>
                <a:gd name="T30" fmla="*/ 12 w 7451"/>
                <a:gd name="T31" fmla="*/ 116 h 7452"/>
                <a:gd name="T32" fmla="*/ 0 w 7451"/>
                <a:gd name="T33" fmla="*/ 116 h 7452"/>
                <a:gd name="T34" fmla="*/ 0 w 7451"/>
                <a:gd name="T35" fmla="*/ 94 h 7452"/>
                <a:gd name="T36" fmla="*/ 0 w 7451"/>
                <a:gd name="T37" fmla="*/ 55 h 7452"/>
                <a:gd name="T38" fmla="*/ 0 w 7451"/>
                <a:gd name="T39" fmla="*/ 19 h 7452"/>
                <a:gd name="T40" fmla="*/ 0 w 7451"/>
                <a:gd name="T41" fmla="*/ 0 h 7452"/>
                <a:gd name="T42" fmla="*/ 4 w 7451"/>
                <a:gd name="T43" fmla="*/ 0 h 7452"/>
                <a:gd name="T44" fmla="*/ 11 w 7451"/>
                <a:gd name="T45" fmla="*/ 0 h 7452"/>
                <a:gd name="T46" fmla="*/ 18 w 7451"/>
                <a:gd name="T47" fmla="*/ 0 h 7452"/>
                <a:gd name="T48" fmla="*/ 26 w 7451"/>
                <a:gd name="T49" fmla="*/ 0 h 7452"/>
                <a:gd name="T50" fmla="*/ 35 w 7451"/>
                <a:gd name="T51" fmla="*/ 0 h 7452"/>
                <a:gd name="T52" fmla="*/ 44 w 7451"/>
                <a:gd name="T53" fmla="*/ 0 h 7452"/>
                <a:gd name="T54" fmla="*/ 53 w 7451"/>
                <a:gd name="T55" fmla="*/ 0 h 7452"/>
                <a:gd name="T56" fmla="*/ 63 w 7451"/>
                <a:gd name="T57" fmla="*/ 0 h 7452"/>
                <a:gd name="T58" fmla="*/ 72 w 7451"/>
                <a:gd name="T59" fmla="*/ 0 h 7452"/>
                <a:gd name="T60" fmla="*/ 81 w 7451"/>
                <a:gd name="T61" fmla="*/ 0 h 7452"/>
                <a:gd name="T62" fmla="*/ 90 w 7451"/>
                <a:gd name="T63" fmla="*/ 0 h 7452"/>
                <a:gd name="T64" fmla="*/ 98 w 7451"/>
                <a:gd name="T65" fmla="*/ 0 h 7452"/>
                <a:gd name="T66" fmla="*/ 105 w 7451"/>
                <a:gd name="T67" fmla="*/ 0 h 7452"/>
                <a:gd name="T68" fmla="*/ 110 w 7451"/>
                <a:gd name="T69" fmla="*/ 0 h 7452"/>
                <a:gd name="T70" fmla="*/ 114 w 7451"/>
                <a:gd name="T71" fmla="*/ 0 h 7452"/>
                <a:gd name="T72" fmla="*/ 117 w 7451"/>
                <a:gd name="T73" fmla="*/ 0 h 74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51" h="7452">
                  <a:moveTo>
                    <a:pt x="7451" y="0"/>
                  </a:moveTo>
                  <a:lnTo>
                    <a:pt x="7412" y="749"/>
                  </a:lnTo>
                  <a:lnTo>
                    <a:pt x="7294" y="1498"/>
                  </a:lnTo>
                  <a:lnTo>
                    <a:pt x="7135" y="2208"/>
                  </a:lnTo>
                  <a:lnTo>
                    <a:pt x="6860" y="2878"/>
                  </a:lnTo>
                  <a:lnTo>
                    <a:pt x="6545" y="3548"/>
                  </a:lnTo>
                  <a:lnTo>
                    <a:pt x="6190" y="4179"/>
                  </a:lnTo>
                  <a:lnTo>
                    <a:pt x="5756" y="4731"/>
                  </a:lnTo>
                  <a:lnTo>
                    <a:pt x="5283" y="5244"/>
                  </a:lnTo>
                  <a:lnTo>
                    <a:pt x="4731" y="5756"/>
                  </a:lnTo>
                  <a:lnTo>
                    <a:pt x="4179" y="6190"/>
                  </a:lnTo>
                  <a:lnTo>
                    <a:pt x="3548" y="6545"/>
                  </a:lnTo>
                  <a:lnTo>
                    <a:pt x="2917" y="6860"/>
                  </a:lnTo>
                  <a:lnTo>
                    <a:pt x="2208" y="7097"/>
                  </a:lnTo>
                  <a:lnTo>
                    <a:pt x="1498" y="7294"/>
                  </a:lnTo>
                  <a:lnTo>
                    <a:pt x="749" y="7412"/>
                  </a:lnTo>
                  <a:lnTo>
                    <a:pt x="0" y="7452"/>
                  </a:lnTo>
                  <a:lnTo>
                    <a:pt x="0" y="5993"/>
                  </a:lnTo>
                  <a:lnTo>
                    <a:pt x="0" y="3548"/>
                  </a:lnTo>
                  <a:lnTo>
                    <a:pt x="0" y="1222"/>
                  </a:lnTo>
                  <a:lnTo>
                    <a:pt x="0" y="0"/>
                  </a:lnTo>
                  <a:lnTo>
                    <a:pt x="275" y="0"/>
                  </a:lnTo>
                  <a:lnTo>
                    <a:pt x="670" y="0"/>
                  </a:lnTo>
                  <a:lnTo>
                    <a:pt x="1144" y="0"/>
                  </a:lnTo>
                  <a:lnTo>
                    <a:pt x="1656" y="0"/>
                  </a:lnTo>
                  <a:lnTo>
                    <a:pt x="2208" y="0"/>
                  </a:lnTo>
                  <a:lnTo>
                    <a:pt x="2798" y="0"/>
                  </a:lnTo>
                  <a:lnTo>
                    <a:pt x="3390" y="0"/>
                  </a:lnTo>
                  <a:lnTo>
                    <a:pt x="4021" y="0"/>
                  </a:lnTo>
                  <a:lnTo>
                    <a:pt x="4612" y="0"/>
                  </a:lnTo>
                  <a:lnTo>
                    <a:pt x="5204" y="0"/>
                  </a:lnTo>
                  <a:lnTo>
                    <a:pt x="5756" y="0"/>
                  </a:lnTo>
                  <a:lnTo>
                    <a:pt x="6268" y="0"/>
                  </a:lnTo>
                  <a:lnTo>
                    <a:pt x="6702" y="0"/>
                  </a:lnTo>
                  <a:lnTo>
                    <a:pt x="7057" y="0"/>
                  </a:lnTo>
                  <a:lnTo>
                    <a:pt x="7294" y="0"/>
                  </a:lnTo>
                  <a:lnTo>
                    <a:pt x="7451" y="0"/>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35" name="Freeform 58">
              <a:extLst>
                <a:ext uri="{FF2B5EF4-FFF2-40B4-BE49-F238E27FC236}">
                  <a16:creationId xmlns:a16="http://schemas.microsoft.com/office/drawing/2014/main" id="{5D48043D-CBDA-4B38-AC36-6559E4A56001}"/>
                </a:ext>
              </a:extLst>
            </p:cNvPr>
            <p:cNvSpPr>
              <a:spLocks/>
            </p:cNvSpPr>
            <p:nvPr/>
          </p:nvSpPr>
          <p:spPr bwMode="auto">
            <a:xfrm>
              <a:off x="815" y="3294"/>
              <a:ext cx="936" cy="931"/>
            </a:xfrm>
            <a:custGeom>
              <a:avLst/>
              <a:gdLst>
                <a:gd name="T0" fmla="*/ 117 w 7491"/>
                <a:gd name="T1" fmla="*/ 116 h 7452"/>
                <a:gd name="T2" fmla="*/ 105 w 7491"/>
                <a:gd name="T3" fmla="*/ 116 h 7452"/>
                <a:gd name="T4" fmla="*/ 94 w 7491"/>
                <a:gd name="T5" fmla="*/ 114 h 7452"/>
                <a:gd name="T6" fmla="*/ 82 w 7491"/>
                <a:gd name="T7" fmla="*/ 111 h 7452"/>
                <a:gd name="T8" fmla="*/ 71 w 7491"/>
                <a:gd name="T9" fmla="*/ 107 h 7452"/>
                <a:gd name="T10" fmla="*/ 61 w 7491"/>
                <a:gd name="T11" fmla="*/ 102 h 7452"/>
                <a:gd name="T12" fmla="*/ 52 w 7491"/>
                <a:gd name="T13" fmla="*/ 97 h 7452"/>
                <a:gd name="T14" fmla="*/ 42 w 7491"/>
                <a:gd name="T15" fmla="*/ 90 h 7452"/>
                <a:gd name="T16" fmla="*/ 34 w 7491"/>
                <a:gd name="T17" fmla="*/ 82 h 7452"/>
                <a:gd name="T18" fmla="*/ 26 w 7491"/>
                <a:gd name="T19" fmla="*/ 74 h 7452"/>
                <a:gd name="T20" fmla="*/ 20 w 7491"/>
                <a:gd name="T21" fmla="*/ 65 h 7452"/>
                <a:gd name="T22" fmla="*/ 14 w 7491"/>
                <a:gd name="T23" fmla="*/ 55 h 7452"/>
                <a:gd name="T24" fmla="*/ 9 w 7491"/>
                <a:gd name="T25" fmla="*/ 45 h 7452"/>
                <a:gd name="T26" fmla="*/ 5 w 7491"/>
                <a:gd name="T27" fmla="*/ 34 h 7452"/>
                <a:gd name="T28" fmla="*/ 2 w 7491"/>
                <a:gd name="T29" fmla="*/ 23 h 7452"/>
                <a:gd name="T30" fmla="*/ 1 w 7491"/>
                <a:gd name="T31" fmla="*/ 12 h 7452"/>
                <a:gd name="T32" fmla="*/ 0 w 7491"/>
                <a:gd name="T33" fmla="*/ 0 h 7452"/>
                <a:gd name="T34" fmla="*/ 4 w 7491"/>
                <a:gd name="T35" fmla="*/ 0 h 7452"/>
                <a:gd name="T36" fmla="*/ 9 w 7491"/>
                <a:gd name="T37" fmla="*/ 0 h 7452"/>
                <a:gd name="T38" fmla="*/ 15 w 7491"/>
                <a:gd name="T39" fmla="*/ 0 h 7452"/>
                <a:gd name="T40" fmla="*/ 23 w 7491"/>
                <a:gd name="T41" fmla="*/ 0 h 7452"/>
                <a:gd name="T42" fmla="*/ 32 w 7491"/>
                <a:gd name="T43" fmla="*/ 0 h 7452"/>
                <a:gd name="T44" fmla="*/ 41 w 7491"/>
                <a:gd name="T45" fmla="*/ 0 h 7452"/>
                <a:gd name="T46" fmla="*/ 51 w 7491"/>
                <a:gd name="T47" fmla="*/ 0 h 7452"/>
                <a:gd name="T48" fmla="*/ 61 w 7491"/>
                <a:gd name="T49" fmla="*/ 0 h 7452"/>
                <a:gd name="T50" fmla="*/ 71 w 7491"/>
                <a:gd name="T51" fmla="*/ 0 h 7452"/>
                <a:gd name="T52" fmla="*/ 81 w 7491"/>
                <a:gd name="T53" fmla="*/ 0 h 7452"/>
                <a:gd name="T54" fmla="*/ 89 w 7491"/>
                <a:gd name="T55" fmla="*/ 0 h 7452"/>
                <a:gd name="T56" fmla="*/ 98 w 7491"/>
                <a:gd name="T57" fmla="*/ 0 h 7452"/>
                <a:gd name="T58" fmla="*/ 105 w 7491"/>
                <a:gd name="T59" fmla="*/ 0 h 7452"/>
                <a:gd name="T60" fmla="*/ 111 w 7491"/>
                <a:gd name="T61" fmla="*/ 0 h 7452"/>
                <a:gd name="T62" fmla="*/ 114 w 7491"/>
                <a:gd name="T63" fmla="*/ 0 h 7452"/>
                <a:gd name="T64" fmla="*/ 117 w 7491"/>
                <a:gd name="T65" fmla="*/ 0 h 7452"/>
                <a:gd name="T66" fmla="*/ 117 w 7491"/>
                <a:gd name="T67" fmla="*/ 25 h 7452"/>
                <a:gd name="T68" fmla="*/ 117 w 7491"/>
                <a:gd name="T69" fmla="*/ 63 h 7452"/>
                <a:gd name="T70" fmla="*/ 117 w 7491"/>
                <a:gd name="T71" fmla="*/ 97 h 7452"/>
                <a:gd name="T72" fmla="*/ 117 w 7491"/>
                <a:gd name="T73" fmla="*/ 116 h 74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91" h="7452">
                  <a:moveTo>
                    <a:pt x="7491" y="7452"/>
                  </a:moveTo>
                  <a:lnTo>
                    <a:pt x="6742" y="7412"/>
                  </a:lnTo>
                  <a:lnTo>
                    <a:pt x="5992" y="7294"/>
                  </a:lnTo>
                  <a:lnTo>
                    <a:pt x="5243" y="7097"/>
                  </a:lnTo>
                  <a:lnTo>
                    <a:pt x="4573" y="6860"/>
                  </a:lnTo>
                  <a:lnTo>
                    <a:pt x="3903" y="6545"/>
                  </a:lnTo>
                  <a:lnTo>
                    <a:pt x="3312" y="6190"/>
                  </a:lnTo>
                  <a:lnTo>
                    <a:pt x="2720" y="5756"/>
                  </a:lnTo>
                  <a:lnTo>
                    <a:pt x="2208" y="5244"/>
                  </a:lnTo>
                  <a:lnTo>
                    <a:pt x="1695" y="4731"/>
                  </a:lnTo>
                  <a:lnTo>
                    <a:pt x="1261" y="4179"/>
                  </a:lnTo>
                  <a:lnTo>
                    <a:pt x="906" y="3548"/>
                  </a:lnTo>
                  <a:lnTo>
                    <a:pt x="591" y="2878"/>
                  </a:lnTo>
                  <a:lnTo>
                    <a:pt x="354" y="2208"/>
                  </a:lnTo>
                  <a:lnTo>
                    <a:pt x="157" y="1498"/>
                  </a:lnTo>
                  <a:lnTo>
                    <a:pt x="39" y="749"/>
                  </a:lnTo>
                  <a:lnTo>
                    <a:pt x="0" y="0"/>
                  </a:lnTo>
                  <a:lnTo>
                    <a:pt x="237" y="0"/>
                  </a:lnTo>
                  <a:lnTo>
                    <a:pt x="552" y="0"/>
                  </a:lnTo>
                  <a:lnTo>
                    <a:pt x="986" y="0"/>
                  </a:lnTo>
                  <a:lnTo>
                    <a:pt x="1458" y="0"/>
                  </a:lnTo>
                  <a:lnTo>
                    <a:pt x="2050" y="0"/>
                  </a:lnTo>
                  <a:lnTo>
                    <a:pt x="2642" y="0"/>
                  </a:lnTo>
                  <a:lnTo>
                    <a:pt x="3272" y="0"/>
                  </a:lnTo>
                  <a:lnTo>
                    <a:pt x="3903" y="0"/>
                  </a:lnTo>
                  <a:lnTo>
                    <a:pt x="4534" y="0"/>
                  </a:lnTo>
                  <a:lnTo>
                    <a:pt x="5165" y="0"/>
                  </a:lnTo>
                  <a:lnTo>
                    <a:pt x="5717" y="0"/>
                  </a:lnTo>
                  <a:lnTo>
                    <a:pt x="6269" y="0"/>
                  </a:lnTo>
                  <a:lnTo>
                    <a:pt x="6702" y="0"/>
                  </a:lnTo>
                  <a:lnTo>
                    <a:pt x="7096" y="0"/>
                  </a:lnTo>
                  <a:lnTo>
                    <a:pt x="7333" y="0"/>
                  </a:lnTo>
                  <a:lnTo>
                    <a:pt x="7491" y="0"/>
                  </a:lnTo>
                  <a:lnTo>
                    <a:pt x="7491" y="1616"/>
                  </a:lnTo>
                  <a:lnTo>
                    <a:pt x="7491" y="4022"/>
                  </a:lnTo>
                  <a:lnTo>
                    <a:pt x="7491" y="6230"/>
                  </a:lnTo>
                  <a:lnTo>
                    <a:pt x="7491" y="7452"/>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36" name="Freeform 59">
              <a:extLst>
                <a:ext uri="{FF2B5EF4-FFF2-40B4-BE49-F238E27FC236}">
                  <a16:creationId xmlns:a16="http://schemas.microsoft.com/office/drawing/2014/main" id="{7C03BD62-8A48-4137-AE13-25F5FA8FD8F2}"/>
                </a:ext>
              </a:extLst>
            </p:cNvPr>
            <p:cNvSpPr>
              <a:spLocks/>
            </p:cNvSpPr>
            <p:nvPr/>
          </p:nvSpPr>
          <p:spPr bwMode="auto">
            <a:xfrm>
              <a:off x="815" y="2357"/>
              <a:ext cx="932" cy="937"/>
            </a:xfrm>
            <a:custGeom>
              <a:avLst/>
              <a:gdLst>
                <a:gd name="T0" fmla="*/ 0 w 7451"/>
                <a:gd name="T1" fmla="*/ 117 h 7491"/>
                <a:gd name="T2" fmla="*/ 1 w 7451"/>
                <a:gd name="T3" fmla="*/ 105 h 7491"/>
                <a:gd name="T4" fmla="*/ 3 w 7451"/>
                <a:gd name="T5" fmla="*/ 93 h 7491"/>
                <a:gd name="T6" fmla="*/ 6 w 7451"/>
                <a:gd name="T7" fmla="*/ 82 h 7491"/>
                <a:gd name="T8" fmla="*/ 9 w 7451"/>
                <a:gd name="T9" fmla="*/ 72 h 7491"/>
                <a:gd name="T10" fmla="*/ 14 w 7451"/>
                <a:gd name="T11" fmla="*/ 61 h 7491"/>
                <a:gd name="T12" fmla="*/ 20 w 7451"/>
                <a:gd name="T13" fmla="*/ 51 h 7491"/>
                <a:gd name="T14" fmla="*/ 27 w 7451"/>
                <a:gd name="T15" fmla="*/ 43 h 7491"/>
                <a:gd name="T16" fmla="*/ 35 w 7451"/>
                <a:gd name="T17" fmla="*/ 34 h 7491"/>
                <a:gd name="T18" fmla="*/ 43 w 7451"/>
                <a:gd name="T19" fmla="*/ 27 h 7491"/>
                <a:gd name="T20" fmla="*/ 51 w 7451"/>
                <a:gd name="T21" fmla="*/ 20 h 7491"/>
                <a:gd name="T22" fmla="*/ 61 w 7451"/>
                <a:gd name="T23" fmla="*/ 14 h 7491"/>
                <a:gd name="T24" fmla="*/ 72 w 7451"/>
                <a:gd name="T25" fmla="*/ 9 h 7491"/>
                <a:gd name="T26" fmla="*/ 82 w 7451"/>
                <a:gd name="T27" fmla="*/ 6 h 7491"/>
                <a:gd name="T28" fmla="*/ 93 w 7451"/>
                <a:gd name="T29" fmla="*/ 3 h 7491"/>
                <a:gd name="T30" fmla="*/ 105 w 7451"/>
                <a:gd name="T31" fmla="*/ 1 h 7491"/>
                <a:gd name="T32" fmla="*/ 117 w 7451"/>
                <a:gd name="T33" fmla="*/ 0 h 7491"/>
                <a:gd name="T34" fmla="*/ 117 w 7451"/>
                <a:gd name="T35" fmla="*/ 23 h 7491"/>
                <a:gd name="T36" fmla="*/ 117 w 7451"/>
                <a:gd name="T37" fmla="*/ 61 h 7491"/>
                <a:gd name="T38" fmla="*/ 117 w 7451"/>
                <a:gd name="T39" fmla="*/ 98 h 7491"/>
                <a:gd name="T40" fmla="*/ 117 w 7451"/>
                <a:gd name="T41" fmla="*/ 117 h 7491"/>
                <a:gd name="T42" fmla="*/ 112 w 7451"/>
                <a:gd name="T43" fmla="*/ 117 h 7491"/>
                <a:gd name="T44" fmla="*/ 106 w 7451"/>
                <a:gd name="T45" fmla="*/ 117 h 7491"/>
                <a:gd name="T46" fmla="*/ 99 w 7451"/>
                <a:gd name="T47" fmla="*/ 117 h 7491"/>
                <a:gd name="T48" fmla="*/ 91 w 7451"/>
                <a:gd name="T49" fmla="*/ 117 h 7491"/>
                <a:gd name="T50" fmla="*/ 83 w 7451"/>
                <a:gd name="T51" fmla="*/ 117 h 7491"/>
                <a:gd name="T52" fmla="*/ 73 w 7451"/>
                <a:gd name="T53" fmla="*/ 117 h 7491"/>
                <a:gd name="T54" fmla="*/ 64 w 7451"/>
                <a:gd name="T55" fmla="*/ 117 h 7491"/>
                <a:gd name="T56" fmla="*/ 54 w 7451"/>
                <a:gd name="T57" fmla="*/ 117 h 7491"/>
                <a:gd name="T58" fmla="*/ 44 w 7451"/>
                <a:gd name="T59" fmla="*/ 117 h 7491"/>
                <a:gd name="T60" fmla="*/ 35 w 7451"/>
                <a:gd name="T61" fmla="*/ 117 h 7491"/>
                <a:gd name="T62" fmla="*/ 27 w 7451"/>
                <a:gd name="T63" fmla="*/ 117 h 7491"/>
                <a:gd name="T64" fmla="*/ 19 w 7451"/>
                <a:gd name="T65" fmla="*/ 117 h 7491"/>
                <a:gd name="T66" fmla="*/ 12 w 7451"/>
                <a:gd name="T67" fmla="*/ 117 h 7491"/>
                <a:gd name="T68" fmla="*/ 7 w 7451"/>
                <a:gd name="T69" fmla="*/ 117 h 7491"/>
                <a:gd name="T70" fmla="*/ 3 w 7451"/>
                <a:gd name="T71" fmla="*/ 117 h 7491"/>
                <a:gd name="T72" fmla="*/ 0 w 7451"/>
                <a:gd name="T73" fmla="*/ 117 h 74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51" h="7491">
                  <a:moveTo>
                    <a:pt x="0" y="7451"/>
                  </a:moveTo>
                  <a:lnTo>
                    <a:pt x="39" y="6702"/>
                  </a:lnTo>
                  <a:lnTo>
                    <a:pt x="157" y="5953"/>
                  </a:lnTo>
                  <a:lnTo>
                    <a:pt x="354" y="5243"/>
                  </a:lnTo>
                  <a:lnTo>
                    <a:pt x="591" y="4573"/>
                  </a:lnTo>
                  <a:lnTo>
                    <a:pt x="906" y="3903"/>
                  </a:lnTo>
                  <a:lnTo>
                    <a:pt x="1261" y="3272"/>
                  </a:lnTo>
                  <a:lnTo>
                    <a:pt x="1695" y="2720"/>
                  </a:lnTo>
                  <a:lnTo>
                    <a:pt x="2208" y="2168"/>
                  </a:lnTo>
                  <a:lnTo>
                    <a:pt x="2720" y="1695"/>
                  </a:lnTo>
                  <a:lnTo>
                    <a:pt x="3272" y="1261"/>
                  </a:lnTo>
                  <a:lnTo>
                    <a:pt x="3903" y="906"/>
                  </a:lnTo>
                  <a:lnTo>
                    <a:pt x="4573" y="591"/>
                  </a:lnTo>
                  <a:lnTo>
                    <a:pt x="5243" y="354"/>
                  </a:lnTo>
                  <a:lnTo>
                    <a:pt x="5953" y="157"/>
                  </a:lnTo>
                  <a:lnTo>
                    <a:pt x="6702" y="39"/>
                  </a:lnTo>
                  <a:lnTo>
                    <a:pt x="7451" y="0"/>
                  </a:lnTo>
                  <a:lnTo>
                    <a:pt x="7451" y="1459"/>
                  </a:lnTo>
                  <a:lnTo>
                    <a:pt x="7451" y="3903"/>
                  </a:lnTo>
                  <a:lnTo>
                    <a:pt x="7451" y="6269"/>
                  </a:lnTo>
                  <a:lnTo>
                    <a:pt x="7451" y="7491"/>
                  </a:lnTo>
                  <a:lnTo>
                    <a:pt x="7176" y="7491"/>
                  </a:lnTo>
                  <a:lnTo>
                    <a:pt x="6781" y="7491"/>
                  </a:lnTo>
                  <a:lnTo>
                    <a:pt x="6347" y="7491"/>
                  </a:lnTo>
                  <a:lnTo>
                    <a:pt x="5835" y="7491"/>
                  </a:lnTo>
                  <a:lnTo>
                    <a:pt x="5283" y="7491"/>
                  </a:lnTo>
                  <a:lnTo>
                    <a:pt x="4691" y="7491"/>
                  </a:lnTo>
                  <a:lnTo>
                    <a:pt x="4061" y="7491"/>
                  </a:lnTo>
                  <a:lnTo>
                    <a:pt x="3430" y="7451"/>
                  </a:lnTo>
                  <a:lnTo>
                    <a:pt x="2839" y="7451"/>
                  </a:lnTo>
                  <a:lnTo>
                    <a:pt x="2247" y="7451"/>
                  </a:lnTo>
                  <a:lnTo>
                    <a:pt x="1695" y="7451"/>
                  </a:lnTo>
                  <a:lnTo>
                    <a:pt x="1223" y="7451"/>
                  </a:lnTo>
                  <a:lnTo>
                    <a:pt x="789" y="7451"/>
                  </a:lnTo>
                  <a:lnTo>
                    <a:pt x="434" y="7451"/>
                  </a:lnTo>
                  <a:lnTo>
                    <a:pt x="157" y="7451"/>
                  </a:lnTo>
                  <a:lnTo>
                    <a:pt x="0" y="7451"/>
                  </a:lnTo>
                  <a:close/>
                </a:path>
              </a:pathLst>
            </a:custGeom>
            <a:solidFill>
              <a:srgbClr val="E5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37" name="Freeform 60">
              <a:extLst>
                <a:ext uri="{FF2B5EF4-FFF2-40B4-BE49-F238E27FC236}">
                  <a16:creationId xmlns:a16="http://schemas.microsoft.com/office/drawing/2014/main" id="{A69C1E33-1391-4CF1-BE88-47A871552829}"/>
                </a:ext>
              </a:extLst>
            </p:cNvPr>
            <p:cNvSpPr>
              <a:spLocks/>
            </p:cNvSpPr>
            <p:nvPr/>
          </p:nvSpPr>
          <p:spPr bwMode="auto">
            <a:xfrm>
              <a:off x="1751" y="2357"/>
              <a:ext cx="932" cy="932"/>
            </a:xfrm>
            <a:custGeom>
              <a:avLst/>
              <a:gdLst>
                <a:gd name="T0" fmla="*/ 0 w 7451"/>
                <a:gd name="T1" fmla="*/ 0 h 7451"/>
                <a:gd name="T2" fmla="*/ 12 w 7451"/>
                <a:gd name="T3" fmla="*/ 1 h 7451"/>
                <a:gd name="T4" fmla="*/ 23 w 7451"/>
                <a:gd name="T5" fmla="*/ 3 h 7451"/>
                <a:gd name="T6" fmla="*/ 35 w 7451"/>
                <a:gd name="T7" fmla="*/ 6 h 7451"/>
                <a:gd name="T8" fmla="*/ 46 w 7451"/>
                <a:gd name="T9" fmla="*/ 9 h 7451"/>
                <a:gd name="T10" fmla="*/ 56 w 7451"/>
                <a:gd name="T11" fmla="*/ 14 h 7451"/>
                <a:gd name="T12" fmla="*/ 65 w 7451"/>
                <a:gd name="T13" fmla="*/ 20 h 7451"/>
                <a:gd name="T14" fmla="*/ 74 w 7451"/>
                <a:gd name="T15" fmla="*/ 27 h 7451"/>
                <a:gd name="T16" fmla="*/ 83 w 7451"/>
                <a:gd name="T17" fmla="*/ 34 h 7451"/>
                <a:gd name="T18" fmla="*/ 90 w 7451"/>
                <a:gd name="T19" fmla="*/ 43 h 7451"/>
                <a:gd name="T20" fmla="*/ 97 w 7451"/>
                <a:gd name="T21" fmla="*/ 51 h 7451"/>
                <a:gd name="T22" fmla="*/ 102 w 7451"/>
                <a:gd name="T23" fmla="*/ 61 h 7451"/>
                <a:gd name="T24" fmla="*/ 107 w 7451"/>
                <a:gd name="T25" fmla="*/ 72 h 7451"/>
                <a:gd name="T26" fmla="*/ 112 w 7451"/>
                <a:gd name="T27" fmla="*/ 82 h 7451"/>
                <a:gd name="T28" fmla="*/ 114 w 7451"/>
                <a:gd name="T29" fmla="*/ 93 h 7451"/>
                <a:gd name="T30" fmla="*/ 116 w 7451"/>
                <a:gd name="T31" fmla="*/ 105 h 7451"/>
                <a:gd name="T32" fmla="*/ 117 w 7451"/>
                <a:gd name="T33" fmla="*/ 117 h 7451"/>
                <a:gd name="T34" fmla="*/ 113 w 7451"/>
                <a:gd name="T35" fmla="*/ 117 h 7451"/>
                <a:gd name="T36" fmla="*/ 108 w 7451"/>
                <a:gd name="T37" fmla="*/ 117 h 7451"/>
                <a:gd name="T38" fmla="*/ 101 w 7451"/>
                <a:gd name="T39" fmla="*/ 117 h 7451"/>
                <a:gd name="T40" fmla="*/ 94 w 7451"/>
                <a:gd name="T41" fmla="*/ 117 h 7451"/>
                <a:gd name="T42" fmla="*/ 85 w 7451"/>
                <a:gd name="T43" fmla="*/ 117 h 7451"/>
                <a:gd name="T44" fmla="*/ 75 w 7451"/>
                <a:gd name="T45" fmla="*/ 117 h 7451"/>
                <a:gd name="T46" fmla="*/ 65 w 7451"/>
                <a:gd name="T47" fmla="*/ 117 h 7451"/>
                <a:gd name="T48" fmla="*/ 56 w 7451"/>
                <a:gd name="T49" fmla="*/ 117 h 7451"/>
                <a:gd name="T50" fmla="*/ 46 w 7451"/>
                <a:gd name="T51" fmla="*/ 117 h 7451"/>
                <a:gd name="T52" fmla="*/ 36 w 7451"/>
                <a:gd name="T53" fmla="*/ 117 h 7451"/>
                <a:gd name="T54" fmla="*/ 27 w 7451"/>
                <a:gd name="T55" fmla="*/ 117 h 7451"/>
                <a:gd name="T56" fmla="*/ 19 w 7451"/>
                <a:gd name="T57" fmla="*/ 117 h 7451"/>
                <a:gd name="T58" fmla="*/ 12 w 7451"/>
                <a:gd name="T59" fmla="*/ 117 h 7451"/>
                <a:gd name="T60" fmla="*/ 6 w 7451"/>
                <a:gd name="T61" fmla="*/ 117 h 7451"/>
                <a:gd name="T62" fmla="*/ 3 w 7451"/>
                <a:gd name="T63" fmla="*/ 117 h 7451"/>
                <a:gd name="T64" fmla="*/ 0 w 7451"/>
                <a:gd name="T65" fmla="*/ 117 h 7451"/>
                <a:gd name="T66" fmla="*/ 0 w 7451"/>
                <a:gd name="T67" fmla="*/ 91 h 7451"/>
                <a:gd name="T68" fmla="*/ 0 w 7451"/>
                <a:gd name="T69" fmla="*/ 54 h 7451"/>
                <a:gd name="T70" fmla="*/ 0 w 7451"/>
                <a:gd name="T71" fmla="*/ 19 h 7451"/>
                <a:gd name="T72" fmla="*/ 0 w 7451"/>
                <a:gd name="T73" fmla="*/ 0 h 74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51" h="7451">
                  <a:moveTo>
                    <a:pt x="0" y="0"/>
                  </a:moveTo>
                  <a:lnTo>
                    <a:pt x="749" y="39"/>
                  </a:lnTo>
                  <a:lnTo>
                    <a:pt x="1498" y="157"/>
                  </a:lnTo>
                  <a:lnTo>
                    <a:pt x="2208" y="354"/>
                  </a:lnTo>
                  <a:lnTo>
                    <a:pt x="2917" y="591"/>
                  </a:lnTo>
                  <a:lnTo>
                    <a:pt x="3548" y="906"/>
                  </a:lnTo>
                  <a:lnTo>
                    <a:pt x="4179" y="1261"/>
                  </a:lnTo>
                  <a:lnTo>
                    <a:pt x="4731" y="1695"/>
                  </a:lnTo>
                  <a:lnTo>
                    <a:pt x="5283" y="2168"/>
                  </a:lnTo>
                  <a:lnTo>
                    <a:pt x="5756" y="2720"/>
                  </a:lnTo>
                  <a:lnTo>
                    <a:pt x="6190" y="3272"/>
                  </a:lnTo>
                  <a:lnTo>
                    <a:pt x="6545" y="3903"/>
                  </a:lnTo>
                  <a:lnTo>
                    <a:pt x="6860" y="4573"/>
                  </a:lnTo>
                  <a:lnTo>
                    <a:pt x="7135" y="5243"/>
                  </a:lnTo>
                  <a:lnTo>
                    <a:pt x="7294" y="5953"/>
                  </a:lnTo>
                  <a:lnTo>
                    <a:pt x="7412" y="6702"/>
                  </a:lnTo>
                  <a:lnTo>
                    <a:pt x="7451" y="7451"/>
                  </a:lnTo>
                  <a:lnTo>
                    <a:pt x="7214" y="7451"/>
                  </a:lnTo>
                  <a:lnTo>
                    <a:pt x="6899" y="7451"/>
                  </a:lnTo>
                  <a:lnTo>
                    <a:pt x="6465" y="7451"/>
                  </a:lnTo>
                  <a:lnTo>
                    <a:pt x="5993" y="7451"/>
                  </a:lnTo>
                  <a:lnTo>
                    <a:pt x="5401" y="7451"/>
                  </a:lnTo>
                  <a:lnTo>
                    <a:pt x="4809" y="7451"/>
                  </a:lnTo>
                  <a:lnTo>
                    <a:pt x="4179" y="7451"/>
                  </a:lnTo>
                  <a:lnTo>
                    <a:pt x="3548" y="7451"/>
                  </a:lnTo>
                  <a:lnTo>
                    <a:pt x="2917" y="7451"/>
                  </a:lnTo>
                  <a:lnTo>
                    <a:pt x="2286" y="7451"/>
                  </a:lnTo>
                  <a:lnTo>
                    <a:pt x="1734" y="7451"/>
                  </a:lnTo>
                  <a:lnTo>
                    <a:pt x="1222" y="7451"/>
                  </a:lnTo>
                  <a:lnTo>
                    <a:pt x="749" y="7451"/>
                  </a:lnTo>
                  <a:lnTo>
                    <a:pt x="394" y="7451"/>
                  </a:lnTo>
                  <a:lnTo>
                    <a:pt x="157" y="7451"/>
                  </a:lnTo>
                  <a:lnTo>
                    <a:pt x="0" y="7451"/>
                  </a:lnTo>
                  <a:lnTo>
                    <a:pt x="0" y="5835"/>
                  </a:lnTo>
                  <a:lnTo>
                    <a:pt x="0" y="3430"/>
                  </a:lnTo>
                  <a:lnTo>
                    <a:pt x="0" y="1223"/>
                  </a:lnTo>
                  <a:lnTo>
                    <a:pt x="0" y="0"/>
                  </a:lnTo>
                  <a:close/>
                </a:path>
              </a:pathLst>
            </a:custGeom>
            <a:solidFill>
              <a:srgbClr val="E5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38" name="Freeform 61">
              <a:extLst>
                <a:ext uri="{FF2B5EF4-FFF2-40B4-BE49-F238E27FC236}">
                  <a16:creationId xmlns:a16="http://schemas.microsoft.com/office/drawing/2014/main" id="{1BA975FB-D958-44C7-88D5-EE65299E4801}"/>
                </a:ext>
              </a:extLst>
            </p:cNvPr>
            <p:cNvSpPr>
              <a:spLocks/>
            </p:cNvSpPr>
            <p:nvPr/>
          </p:nvSpPr>
          <p:spPr bwMode="auto">
            <a:xfrm>
              <a:off x="1121" y="2648"/>
              <a:ext cx="1266" cy="1267"/>
            </a:xfrm>
            <a:custGeom>
              <a:avLst/>
              <a:gdLst>
                <a:gd name="T0" fmla="*/ 79 w 10132"/>
                <a:gd name="T1" fmla="*/ 0 h 10133"/>
                <a:gd name="T2" fmla="*/ 0 w 10132"/>
                <a:gd name="T3" fmla="*/ 80 h 10133"/>
                <a:gd name="T4" fmla="*/ 79 w 10132"/>
                <a:gd name="T5" fmla="*/ 158 h 10133"/>
                <a:gd name="T6" fmla="*/ 158 w 10132"/>
                <a:gd name="T7" fmla="*/ 80 h 10133"/>
                <a:gd name="T8" fmla="*/ 79 w 10132"/>
                <a:gd name="T9" fmla="*/ 0 h 10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32" h="10133">
                  <a:moveTo>
                    <a:pt x="5086" y="0"/>
                  </a:moveTo>
                  <a:lnTo>
                    <a:pt x="0" y="5086"/>
                  </a:lnTo>
                  <a:lnTo>
                    <a:pt x="5086" y="10133"/>
                  </a:lnTo>
                  <a:lnTo>
                    <a:pt x="10132" y="5086"/>
                  </a:lnTo>
                  <a:lnTo>
                    <a:pt x="5086" y="0"/>
                  </a:lnTo>
                  <a:close/>
                </a:path>
              </a:pathLst>
            </a:custGeom>
            <a:solidFill>
              <a:srgbClr val="D85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5711" name="Text Box 62">
            <a:extLst>
              <a:ext uri="{FF2B5EF4-FFF2-40B4-BE49-F238E27FC236}">
                <a16:creationId xmlns:a16="http://schemas.microsoft.com/office/drawing/2014/main" id="{DE284C4C-1F97-4B51-983C-A4A6CA6387DF}"/>
              </a:ext>
            </a:extLst>
          </p:cNvPr>
          <p:cNvSpPr txBox="1">
            <a:spLocks noChangeArrowheads="1"/>
          </p:cNvSpPr>
          <p:nvPr/>
        </p:nvSpPr>
        <p:spPr bwMode="auto">
          <a:xfrm>
            <a:off x="2017713" y="5888038"/>
            <a:ext cx="554355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90000"/>
              </a:lnSpc>
            </a:pPr>
            <a:r>
              <a:rPr lang="en-US" altLang="en-US" sz="2400" i="1">
                <a:latin typeface="Verdana" panose="020B0604030504040204" pitchFamily="34" charset="0"/>
              </a:rPr>
              <a:t>Trauma externa</a:t>
            </a:r>
          </a:p>
        </p:txBody>
      </p:sp>
      <p:grpSp>
        <p:nvGrpSpPr>
          <p:cNvPr id="285712" name="Group 63">
            <a:extLst>
              <a:ext uri="{FF2B5EF4-FFF2-40B4-BE49-F238E27FC236}">
                <a16:creationId xmlns:a16="http://schemas.microsoft.com/office/drawing/2014/main" id="{866FA743-D4A5-45CF-B87E-C5938F453611}"/>
              </a:ext>
            </a:extLst>
          </p:cNvPr>
          <p:cNvGrpSpPr>
            <a:grpSpLocks noChangeAspect="1"/>
          </p:cNvGrpSpPr>
          <p:nvPr/>
        </p:nvGrpSpPr>
        <p:grpSpPr bwMode="auto">
          <a:xfrm>
            <a:off x="1751013" y="5940425"/>
            <a:ext cx="266700" cy="268288"/>
            <a:chOff x="618" y="2160"/>
            <a:chExt cx="2262" cy="2267"/>
          </a:xfrm>
        </p:grpSpPr>
        <p:sp>
          <p:nvSpPr>
            <p:cNvPr id="285717" name="AutoShape 64">
              <a:extLst>
                <a:ext uri="{FF2B5EF4-FFF2-40B4-BE49-F238E27FC236}">
                  <a16:creationId xmlns:a16="http://schemas.microsoft.com/office/drawing/2014/main" id="{CA137755-F8A4-4DA4-9117-135EEB7DEB57}"/>
                </a:ext>
              </a:extLst>
            </p:cNvPr>
            <p:cNvSpPr>
              <a:spLocks noChangeAspect="1" noChangeArrowheads="1" noTextEdit="1"/>
            </p:cNvSpPr>
            <p:nvPr/>
          </p:nvSpPr>
          <p:spPr bwMode="auto">
            <a:xfrm>
              <a:off x="618" y="2160"/>
              <a:ext cx="2262" cy="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5718" name="Freeform 65">
              <a:extLst>
                <a:ext uri="{FF2B5EF4-FFF2-40B4-BE49-F238E27FC236}">
                  <a16:creationId xmlns:a16="http://schemas.microsoft.com/office/drawing/2014/main" id="{1078EC94-D322-4616-B9FE-21DDFCB91DDC}"/>
                </a:ext>
              </a:extLst>
            </p:cNvPr>
            <p:cNvSpPr>
              <a:spLocks/>
            </p:cNvSpPr>
            <p:nvPr/>
          </p:nvSpPr>
          <p:spPr bwMode="auto">
            <a:xfrm>
              <a:off x="618" y="2160"/>
              <a:ext cx="2262" cy="2267"/>
            </a:xfrm>
            <a:custGeom>
              <a:avLst/>
              <a:gdLst>
                <a:gd name="T0" fmla="*/ 157 w 18096"/>
                <a:gd name="T1" fmla="*/ 1 h 18136"/>
                <a:gd name="T2" fmla="*/ 184 w 18096"/>
                <a:gd name="T3" fmla="*/ 6 h 18136"/>
                <a:gd name="T4" fmla="*/ 209 w 18096"/>
                <a:gd name="T5" fmla="*/ 17 h 18136"/>
                <a:gd name="T6" fmla="*/ 232 w 18096"/>
                <a:gd name="T7" fmla="*/ 33 h 18136"/>
                <a:gd name="T8" fmla="*/ 251 w 18096"/>
                <a:gd name="T9" fmla="*/ 52 h 18136"/>
                <a:gd name="T10" fmla="*/ 266 w 18096"/>
                <a:gd name="T11" fmla="*/ 74 h 18136"/>
                <a:gd name="T12" fmla="*/ 277 w 18096"/>
                <a:gd name="T13" fmla="*/ 100 h 18136"/>
                <a:gd name="T14" fmla="*/ 282 w 18096"/>
                <a:gd name="T15" fmla="*/ 127 h 18136"/>
                <a:gd name="T16" fmla="*/ 282 w 18096"/>
                <a:gd name="T17" fmla="*/ 157 h 18136"/>
                <a:gd name="T18" fmla="*/ 277 w 18096"/>
                <a:gd name="T19" fmla="*/ 184 h 18136"/>
                <a:gd name="T20" fmla="*/ 266 w 18096"/>
                <a:gd name="T21" fmla="*/ 210 h 18136"/>
                <a:gd name="T22" fmla="*/ 251 w 18096"/>
                <a:gd name="T23" fmla="*/ 232 h 18136"/>
                <a:gd name="T24" fmla="*/ 232 w 18096"/>
                <a:gd name="T25" fmla="*/ 251 h 18136"/>
                <a:gd name="T26" fmla="*/ 209 w 18096"/>
                <a:gd name="T27" fmla="*/ 266 h 18136"/>
                <a:gd name="T28" fmla="*/ 184 w 18096"/>
                <a:gd name="T29" fmla="*/ 277 h 18136"/>
                <a:gd name="T30" fmla="*/ 157 w 18096"/>
                <a:gd name="T31" fmla="*/ 283 h 18136"/>
                <a:gd name="T32" fmla="*/ 127 w 18096"/>
                <a:gd name="T33" fmla="*/ 283 h 18136"/>
                <a:gd name="T34" fmla="*/ 100 w 18096"/>
                <a:gd name="T35" fmla="*/ 277 h 18136"/>
                <a:gd name="T36" fmla="*/ 74 w 18096"/>
                <a:gd name="T37" fmla="*/ 266 h 18136"/>
                <a:gd name="T38" fmla="*/ 52 w 18096"/>
                <a:gd name="T39" fmla="*/ 251 h 18136"/>
                <a:gd name="T40" fmla="*/ 33 w 18096"/>
                <a:gd name="T41" fmla="*/ 232 h 18136"/>
                <a:gd name="T42" fmla="*/ 17 w 18096"/>
                <a:gd name="T43" fmla="*/ 210 h 18136"/>
                <a:gd name="T44" fmla="*/ 6 w 18096"/>
                <a:gd name="T45" fmla="*/ 184 h 18136"/>
                <a:gd name="T46" fmla="*/ 1 w 18096"/>
                <a:gd name="T47" fmla="*/ 157 h 18136"/>
                <a:gd name="T48" fmla="*/ 1 w 18096"/>
                <a:gd name="T49" fmla="*/ 127 h 18136"/>
                <a:gd name="T50" fmla="*/ 6 w 18096"/>
                <a:gd name="T51" fmla="*/ 100 h 18136"/>
                <a:gd name="T52" fmla="*/ 17 w 18096"/>
                <a:gd name="T53" fmla="*/ 74 h 18136"/>
                <a:gd name="T54" fmla="*/ 33 w 18096"/>
                <a:gd name="T55" fmla="*/ 52 h 18136"/>
                <a:gd name="T56" fmla="*/ 52 w 18096"/>
                <a:gd name="T57" fmla="*/ 33 h 18136"/>
                <a:gd name="T58" fmla="*/ 74 w 18096"/>
                <a:gd name="T59" fmla="*/ 17 h 18136"/>
                <a:gd name="T60" fmla="*/ 100 w 18096"/>
                <a:gd name="T61" fmla="*/ 6 h 18136"/>
                <a:gd name="T62" fmla="*/ 127 w 18096"/>
                <a:gd name="T63" fmla="*/ 1 h 181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096" h="18136">
                  <a:moveTo>
                    <a:pt x="9068" y="0"/>
                  </a:moveTo>
                  <a:lnTo>
                    <a:pt x="10014" y="40"/>
                  </a:lnTo>
                  <a:lnTo>
                    <a:pt x="10881" y="197"/>
                  </a:lnTo>
                  <a:lnTo>
                    <a:pt x="11749" y="394"/>
                  </a:lnTo>
                  <a:lnTo>
                    <a:pt x="12577" y="710"/>
                  </a:lnTo>
                  <a:lnTo>
                    <a:pt x="13365" y="1104"/>
                  </a:lnTo>
                  <a:lnTo>
                    <a:pt x="14114" y="1538"/>
                  </a:lnTo>
                  <a:lnTo>
                    <a:pt x="14824" y="2089"/>
                  </a:lnTo>
                  <a:lnTo>
                    <a:pt x="15455" y="2641"/>
                  </a:lnTo>
                  <a:lnTo>
                    <a:pt x="16046" y="3312"/>
                  </a:lnTo>
                  <a:lnTo>
                    <a:pt x="16558" y="3982"/>
                  </a:lnTo>
                  <a:lnTo>
                    <a:pt x="16992" y="4731"/>
                  </a:lnTo>
                  <a:lnTo>
                    <a:pt x="17386" y="5520"/>
                  </a:lnTo>
                  <a:lnTo>
                    <a:pt x="17702" y="6387"/>
                  </a:lnTo>
                  <a:lnTo>
                    <a:pt x="17899" y="7254"/>
                  </a:lnTo>
                  <a:lnTo>
                    <a:pt x="18056" y="8122"/>
                  </a:lnTo>
                  <a:lnTo>
                    <a:pt x="18096" y="9068"/>
                  </a:lnTo>
                  <a:lnTo>
                    <a:pt x="18056" y="10014"/>
                  </a:lnTo>
                  <a:lnTo>
                    <a:pt x="17899" y="10882"/>
                  </a:lnTo>
                  <a:lnTo>
                    <a:pt x="17702" y="11749"/>
                  </a:lnTo>
                  <a:lnTo>
                    <a:pt x="17386" y="12616"/>
                  </a:lnTo>
                  <a:lnTo>
                    <a:pt x="16992" y="13405"/>
                  </a:lnTo>
                  <a:lnTo>
                    <a:pt x="16558" y="14154"/>
                  </a:lnTo>
                  <a:lnTo>
                    <a:pt x="16046" y="14824"/>
                  </a:lnTo>
                  <a:lnTo>
                    <a:pt x="15455" y="15495"/>
                  </a:lnTo>
                  <a:lnTo>
                    <a:pt x="14824" y="16047"/>
                  </a:lnTo>
                  <a:lnTo>
                    <a:pt x="14114" y="16598"/>
                  </a:lnTo>
                  <a:lnTo>
                    <a:pt x="13365" y="17032"/>
                  </a:lnTo>
                  <a:lnTo>
                    <a:pt x="12577" y="17426"/>
                  </a:lnTo>
                  <a:lnTo>
                    <a:pt x="11749" y="17742"/>
                  </a:lnTo>
                  <a:lnTo>
                    <a:pt x="10881" y="17939"/>
                  </a:lnTo>
                  <a:lnTo>
                    <a:pt x="10014" y="18096"/>
                  </a:lnTo>
                  <a:lnTo>
                    <a:pt x="9068" y="18136"/>
                  </a:lnTo>
                  <a:lnTo>
                    <a:pt x="8121" y="18096"/>
                  </a:lnTo>
                  <a:lnTo>
                    <a:pt x="7254" y="17939"/>
                  </a:lnTo>
                  <a:lnTo>
                    <a:pt x="6387" y="17742"/>
                  </a:lnTo>
                  <a:lnTo>
                    <a:pt x="5519" y="17426"/>
                  </a:lnTo>
                  <a:lnTo>
                    <a:pt x="4731" y="17032"/>
                  </a:lnTo>
                  <a:lnTo>
                    <a:pt x="3982" y="16598"/>
                  </a:lnTo>
                  <a:lnTo>
                    <a:pt x="3312" y="16047"/>
                  </a:lnTo>
                  <a:lnTo>
                    <a:pt x="2641" y="15495"/>
                  </a:lnTo>
                  <a:lnTo>
                    <a:pt x="2089" y="14824"/>
                  </a:lnTo>
                  <a:lnTo>
                    <a:pt x="1537" y="14154"/>
                  </a:lnTo>
                  <a:lnTo>
                    <a:pt x="1104" y="13405"/>
                  </a:lnTo>
                  <a:lnTo>
                    <a:pt x="710" y="12616"/>
                  </a:lnTo>
                  <a:lnTo>
                    <a:pt x="394" y="11749"/>
                  </a:lnTo>
                  <a:lnTo>
                    <a:pt x="197" y="10882"/>
                  </a:lnTo>
                  <a:lnTo>
                    <a:pt x="40" y="10014"/>
                  </a:lnTo>
                  <a:lnTo>
                    <a:pt x="0" y="9068"/>
                  </a:lnTo>
                  <a:lnTo>
                    <a:pt x="40" y="8122"/>
                  </a:lnTo>
                  <a:lnTo>
                    <a:pt x="197" y="7254"/>
                  </a:lnTo>
                  <a:lnTo>
                    <a:pt x="394" y="6387"/>
                  </a:lnTo>
                  <a:lnTo>
                    <a:pt x="710" y="5520"/>
                  </a:lnTo>
                  <a:lnTo>
                    <a:pt x="1104" y="4731"/>
                  </a:lnTo>
                  <a:lnTo>
                    <a:pt x="1537" y="3982"/>
                  </a:lnTo>
                  <a:lnTo>
                    <a:pt x="2089" y="3312"/>
                  </a:lnTo>
                  <a:lnTo>
                    <a:pt x="2641" y="2641"/>
                  </a:lnTo>
                  <a:lnTo>
                    <a:pt x="3312" y="2089"/>
                  </a:lnTo>
                  <a:lnTo>
                    <a:pt x="3982" y="1538"/>
                  </a:lnTo>
                  <a:lnTo>
                    <a:pt x="4731" y="1104"/>
                  </a:lnTo>
                  <a:lnTo>
                    <a:pt x="5519" y="710"/>
                  </a:lnTo>
                  <a:lnTo>
                    <a:pt x="6387" y="394"/>
                  </a:lnTo>
                  <a:lnTo>
                    <a:pt x="7254" y="197"/>
                  </a:lnTo>
                  <a:lnTo>
                    <a:pt x="8121" y="40"/>
                  </a:lnTo>
                  <a:lnTo>
                    <a:pt x="9068" y="0"/>
                  </a:lnTo>
                  <a:close/>
                </a:path>
              </a:pathLst>
            </a:custGeom>
            <a:solidFill>
              <a:srgbClr val="19BF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19" name="Freeform 66">
              <a:extLst>
                <a:ext uri="{FF2B5EF4-FFF2-40B4-BE49-F238E27FC236}">
                  <a16:creationId xmlns:a16="http://schemas.microsoft.com/office/drawing/2014/main" id="{BF7CB444-1683-4E98-9933-588ADF33B0B9}"/>
                </a:ext>
              </a:extLst>
            </p:cNvPr>
            <p:cNvSpPr>
              <a:spLocks/>
            </p:cNvSpPr>
            <p:nvPr/>
          </p:nvSpPr>
          <p:spPr bwMode="auto">
            <a:xfrm>
              <a:off x="717" y="3294"/>
              <a:ext cx="1034" cy="1034"/>
            </a:xfrm>
            <a:custGeom>
              <a:avLst/>
              <a:gdLst>
                <a:gd name="T0" fmla="*/ 129 w 8279"/>
                <a:gd name="T1" fmla="*/ 129 h 8279"/>
                <a:gd name="T2" fmla="*/ 116 w 8279"/>
                <a:gd name="T3" fmla="*/ 129 h 8279"/>
                <a:gd name="T4" fmla="*/ 103 w 8279"/>
                <a:gd name="T5" fmla="*/ 127 h 8279"/>
                <a:gd name="T6" fmla="*/ 91 w 8279"/>
                <a:gd name="T7" fmla="*/ 124 h 8279"/>
                <a:gd name="T8" fmla="*/ 79 w 8279"/>
                <a:gd name="T9" fmla="*/ 119 h 8279"/>
                <a:gd name="T10" fmla="*/ 68 w 8279"/>
                <a:gd name="T11" fmla="*/ 114 h 8279"/>
                <a:gd name="T12" fmla="*/ 57 w 8279"/>
                <a:gd name="T13" fmla="*/ 107 h 8279"/>
                <a:gd name="T14" fmla="*/ 47 w 8279"/>
                <a:gd name="T15" fmla="*/ 100 h 8279"/>
                <a:gd name="T16" fmla="*/ 38 w 8279"/>
                <a:gd name="T17" fmla="*/ 91 h 8279"/>
                <a:gd name="T18" fmla="*/ 29 w 8279"/>
                <a:gd name="T19" fmla="*/ 82 h 8279"/>
                <a:gd name="T20" fmla="*/ 22 w 8279"/>
                <a:gd name="T21" fmla="*/ 72 h 8279"/>
                <a:gd name="T22" fmla="*/ 15 w 8279"/>
                <a:gd name="T23" fmla="*/ 61 h 8279"/>
                <a:gd name="T24" fmla="*/ 10 w 8279"/>
                <a:gd name="T25" fmla="*/ 50 h 8279"/>
                <a:gd name="T26" fmla="*/ 5 w 8279"/>
                <a:gd name="T27" fmla="*/ 38 h 8279"/>
                <a:gd name="T28" fmla="*/ 2 w 8279"/>
                <a:gd name="T29" fmla="*/ 26 h 8279"/>
                <a:gd name="T30" fmla="*/ 1 w 8279"/>
                <a:gd name="T31" fmla="*/ 13 h 8279"/>
                <a:gd name="T32" fmla="*/ 0 w 8279"/>
                <a:gd name="T33" fmla="*/ 0 h 8279"/>
                <a:gd name="T34" fmla="*/ 4 w 8279"/>
                <a:gd name="T35" fmla="*/ 0 h 8279"/>
                <a:gd name="T36" fmla="*/ 10 w 8279"/>
                <a:gd name="T37" fmla="*/ 0 h 8279"/>
                <a:gd name="T38" fmla="*/ 18 w 8279"/>
                <a:gd name="T39" fmla="*/ 0 h 8279"/>
                <a:gd name="T40" fmla="*/ 26 w 8279"/>
                <a:gd name="T41" fmla="*/ 0 h 8279"/>
                <a:gd name="T42" fmla="*/ 36 w 8279"/>
                <a:gd name="T43" fmla="*/ 0 h 8279"/>
                <a:gd name="T44" fmla="*/ 45 w 8279"/>
                <a:gd name="T45" fmla="*/ 0 h 8279"/>
                <a:gd name="T46" fmla="*/ 57 w 8279"/>
                <a:gd name="T47" fmla="*/ 0 h 8279"/>
                <a:gd name="T48" fmla="*/ 67 w 8279"/>
                <a:gd name="T49" fmla="*/ 0 h 8279"/>
                <a:gd name="T50" fmla="*/ 77 w 8279"/>
                <a:gd name="T51" fmla="*/ 0 h 8279"/>
                <a:gd name="T52" fmla="*/ 88 w 8279"/>
                <a:gd name="T53" fmla="*/ 0 h 8279"/>
                <a:gd name="T54" fmla="*/ 98 w 8279"/>
                <a:gd name="T55" fmla="*/ 0 h 8279"/>
                <a:gd name="T56" fmla="*/ 107 w 8279"/>
                <a:gd name="T57" fmla="*/ 0 h 8279"/>
                <a:gd name="T58" fmla="*/ 114 w 8279"/>
                <a:gd name="T59" fmla="*/ 0 h 8279"/>
                <a:gd name="T60" fmla="*/ 121 w 8279"/>
                <a:gd name="T61" fmla="*/ 0 h 8279"/>
                <a:gd name="T62" fmla="*/ 126 w 8279"/>
                <a:gd name="T63" fmla="*/ 0 h 8279"/>
                <a:gd name="T64" fmla="*/ 129 w 8279"/>
                <a:gd name="T65" fmla="*/ 0 h 8279"/>
                <a:gd name="T66" fmla="*/ 129 w 8279"/>
                <a:gd name="T67" fmla="*/ 28 h 8279"/>
                <a:gd name="T68" fmla="*/ 129 w 8279"/>
                <a:gd name="T69" fmla="*/ 69 h 8279"/>
                <a:gd name="T70" fmla="*/ 129 w 8279"/>
                <a:gd name="T71" fmla="*/ 108 h 8279"/>
                <a:gd name="T72" fmla="*/ 129 w 8279"/>
                <a:gd name="T73" fmla="*/ 129 h 82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279" h="8279">
                  <a:moveTo>
                    <a:pt x="8279" y="8279"/>
                  </a:moveTo>
                  <a:lnTo>
                    <a:pt x="7450" y="8241"/>
                  </a:lnTo>
                  <a:lnTo>
                    <a:pt x="6623" y="8122"/>
                  </a:lnTo>
                  <a:lnTo>
                    <a:pt x="5834" y="7924"/>
                  </a:lnTo>
                  <a:lnTo>
                    <a:pt x="5046" y="7609"/>
                  </a:lnTo>
                  <a:lnTo>
                    <a:pt x="4337" y="7294"/>
                  </a:lnTo>
                  <a:lnTo>
                    <a:pt x="3666" y="6860"/>
                  </a:lnTo>
                  <a:lnTo>
                    <a:pt x="2996" y="6387"/>
                  </a:lnTo>
                  <a:lnTo>
                    <a:pt x="2444" y="5835"/>
                  </a:lnTo>
                  <a:lnTo>
                    <a:pt x="1892" y="5283"/>
                  </a:lnTo>
                  <a:lnTo>
                    <a:pt x="1419" y="4613"/>
                  </a:lnTo>
                  <a:lnTo>
                    <a:pt x="985" y="3942"/>
                  </a:lnTo>
                  <a:lnTo>
                    <a:pt x="670" y="3233"/>
                  </a:lnTo>
                  <a:lnTo>
                    <a:pt x="355" y="2445"/>
                  </a:lnTo>
                  <a:lnTo>
                    <a:pt x="157" y="1656"/>
                  </a:lnTo>
                  <a:lnTo>
                    <a:pt x="38" y="827"/>
                  </a:lnTo>
                  <a:lnTo>
                    <a:pt x="0" y="0"/>
                  </a:lnTo>
                  <a:lnTo>
                    <a:pt x="275" y="0"/>
                  </a:lnTo>
                  <a:lnTo>
                    <a:pt x="670" y="0"/>
                  </a:lnTo>
                  <a:lnTo>
                    <a:pt x="1142" y="0"/>
                  </a:lnTo>
                  <a:lnTo>
                    <a:pt x="1694" y="0"/>
                  </a:lnTo>
                  <a:lnTo>
                    <a:pt x="2286" y="0"/>
                  </a:lnTo>
                  <a:lnTo>
                    <a:pt x="2917" y="0"/>
                  </a:lnTo>
                  <a:lnTo>
                    <a:pt x="3627" y="0"/>
                  </a:lnTo>
                  <a:lnTo>
                    <a:pt x="4297" y="0"/>
                  </a:lnTo>
                  <a:lnTo>
                    <a:pt x="4967" y="0"/>
                  </a:lnTo>
                  <a:lnTo>
                    <a:pt x="5637" y="0"/>
                  </a:lnTo>
                  <a:lnTo>
                    <a:pt x="6268" y="0"/>
                  </a:lnTo>
                  <a:lnTo>
                    <a:pt x="6860" y="0"/>
                  </a:lnTo>
                  <a:lnTo>
                    <a:pt x="7332" y="0"/>
                  </a:lnTo>
                  <a:lnTo>
                    <a:pt x="7767" y="0"/>
                  </a:lnTo>
                  <a:lnTo>
                    <a:pt x="8082" y="0"/>
                  </a:lnTo>
                  <a:lnTo>
                    <a:pt x="8279" y="0"/>
                  </a:lnTo>
                  <a:lnTo>
                    <a:pt x="8279" y="1774"/>
                  </a:lnTo>
                  <a:lnTo>
                    <a:pt x="8279" y="4416"/>
                  </a:lnTo>
                  <a:lnTo>
                    <a:pt x="8279" y="6900"/>
                  </a:lnTo>
                  <a:lnTo>
                    <a:pt x="8279" y="8279"/>
                  </a:lnTo>
                  <a:close/>
                </a:path>
              </a:pathLst>
            </a:custGeom>
            <a:solidFill>
              <a:srgbClr val="D85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20" name="Freeform 67">
              <a:extLst>
                <a:ext uri="{FF2B5EF4-FFF2-40B4-BE49-F238E27FC236}">
                  <a16:creationId xmlns:a16="http://schemas.microsoft.com/office/drawing/2014/main" id="{1E16CCFE-B5A0-4C7E-BF06-D55E0F3E05B7}"/>
                </a:ext>
              </a:extLst>
            </p:cNvPr>
            <p:cNvSpPr>
              <a:spLocks/>
            </p:cNvSpPr>
            <p:nvPr/>
          </p:nvSpPr>
          <p:spPr bwMode="auto">
            <a:xfrm>
              <a:off x="1751" y="3294"/>
              <a:ext cx="1035" cy="1030"/>
            </a:xfrm>
            <a:custGeom>
              <a:avLst/>
              <a:gdLst>
                <a:gd name="T0" fmla="*/ 129 w 8279"/>
                <a:gd name="T1" fmla="*/ 0 h 8241"/>
                <a:gd name="T2" fmla="*/ 129 w 8279"/>
                <a:gd name="T3" fmla="*/ 13 h 8241"/>
                <a:gd name="T4" fmla="*/ 127 w 8279"/>
                <a:gd name="T5" fmla="*/ 26 h 8241"/>
                <a:gd name="T6" fmla="*/ 124 w 8279"/>
                <a:gd name="T7" fmla="*/ 38 h 8241"/>
                <a:gd name="T8" fmla="*/ 120 w 8279"/>
                <a:gd name="T9" fmla="*/ 50 h 8241"/>
                <a:gd name="T10" fmla="*/ 114 w 8279"/>
                <a:gd name="T11" fmla="*/ 62 h 8241"/>
                <a:gd name="T12" fmla="*/ 107 w 8279"/>
                <a:gd name="T13" fmla="*/ 72 h 8241"/>
                <a:gd name="T14" fmla="*/ 100 w 8279"/>
                <a:gd name="T15" fmla="*/ 82 h 8241"/>
                <a:gd name="T16" fmla="*/ 92 w 8279"/>
                <a:gd name="T17" fmla="*/ 91 h 8241"/>
                <a:gd name="T18" fmla="*/ 83 w 8279"/>
                <a:gd name="T19" fmla="*/ 99 h 8241"/>
                <a:gd name="T20" fmla="*/ 72 w 8279"/>
                <a:gd name="T21" fmla="*/ 106 h 8241"/>
                <a:gd name="T22" fmla="*/ 62 w 8279"/>
                <a:gd name="T23" fmla="*/ 113 h 8241"/>
                <a:gd name="T24" fmla="*/ 51 w 8279"/>
                <a:gd name="T25" fmla="*/ 119 h 8241"/>
                <a:gd name="T26" fmla="*/ 38 w 8279"/>
                <a:gd name="T27" fmla="*/ 123 h 8241"/>
                <a:gd name="T28" fmla="*/ 26 w 8279"/>
                <a:gd name="T29" fmla="*/ 126 h 8241"/>
                <a:gd name="T30" fmla="*/ 13 w 8279"/>
                <a:gd name="T31" fmla="*/ 128 h 8241"/>
                <a:gd name="T32" fmla="*/ 0 w 8279"/>
                <a:gd name="T33" fmla="*/ 129 h 8241"/>
                <a:gd name="T34" fmla="*/ 0 w 8279"/>
                <a:gd name="T35" fmla="*/ 102 h 8241"/>
                <a:gd name="T36" fmla="*/ 0 w 8279"/>
                <a:gd name="T37" fmla="*/ 62 h 8241"/>
                <a:gd name="T38" fmla="*/ 0 w 8279"/>
                <a:gd name="T39" fmla="*/ 22 h 8241"/>
                <a:gd name="T40" fmla="*/ 0 w 8279"/>
                <a:gd name="T41" fmla="*/ 0 h 8241"/>
                <a:gd name="T42" fmla="*/ 5 w 8279"/>
                <a:gd name="T43" fmla="*/ 0 h 8241"/>
                <a:gd name="T44" fmla="*/ 11 w 8279"/>
                <a:gd name="T45" fmla="*/ 0 h 8241"/>
                <a:gd name="T46" fmla="*/ 19 w 8279"/>
                <a:gd name="T47" fmla="*/ 0 h 8241"/>
                <a:gd name="T48" fmla="*/ 28 w 8279"/>
                <a:gd name="T49" fmla="*/ 0 h 8241"/>
                <a:gd name="T50" fmla="*/ 38 w 8279"/>
                <a:gd name="T51" fmla="*/ 0 h 8241"/>
                <a:gd name="T52" fmla="*/ 47 w 8279"/>
                <a:gd name="T53" fmla="*/ 0 h 8241"/>
                <a:gd name="T54" fmla="*/ 58 w 8279"/>
                <a:gd name="T55" fmla="*/ 0 h 8241"/>
                <a:gd name="T56" fmla="*/ 69 w 8279"/>
                <a:gd name="T57" fmla="*/ 0 h 8241"/>
                <a:gd name="T58" fmla="*/ 80 w 8279"/>
                <a:gd name="T59" fmla="*/ 0 h 8241"/>
                <a:gd name="T60" fmla="*/ 89 w 8279"/>
                <a:gd name="T61" fmla="*/ 0 h 8241"/>
                <a:gd name="T62" fmla="*/ 99 w 8279"/>
                <a:gd name="T63" fmla="*/ 0 h 8241"/>
                <a:gd name="T64" fmla="*/ 108 w 8279"/>
                <a:gd name="T65" fmla="*/ 0 h 8241"/>
                <a:gd name="T66" fmla="*/ 115 w 8279"/>
                <a:gd name="T67" fmla="*/ 0 h 8241"/>
                <a:gd name="T68" fmla="*/ 122 w 8279"/>
                <a:gd name="T69" fmla="*/ 0 h 8241"/>
                <a:gd name="T70" fmla="*/ 126 w 8279"/>
                <a:gd name="T71" fmla="*/ 0 h 8241"/>
                <a:gd name="T72" fmla="*/ 129 w 8279"/>
                <a:gd name="T73" fmla="*/ 0 h 82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279" h="8241">
                  <a:moveTo>
                    <a:pt x="8279" y="0"/>
                  </a:moveTo>
                  <a:lnTo>
                    <a:pt x="8239" y="827"/>
                  </a:lnTo>
                  <a:lnTo>
                    <a:pt x="8121" y="1656"/>
                  </a:lnTo>
                  <a:lnTo>
                    <a:pt x="7924" y="2445"/>
                  </a:lnTo>
                  <a:lnTo>
                    <a:pt x="7649" y="3233"/>
                  </a:lnTo>
                  <a:lnTo>
                    <a:pt x="7294" y="3942"/>
                  </a:lnTo>
                  <a:lnTo>
                    <a:pt x="6860" y="4613"/>
                  </a:lnTo>
                  <a:lnTo>
                    <a:pt x="6387" y="5244"/>
                  </a:lnTo>
                  <a:lnTo>
                    <a:pt x="5874" y="5835"/>
                  </a:lnTo>
                  <a:lnTo>
                    <a:pt x="5283" y="6348"/>
                  </a:lnTo>
                  <a:lnTo>
                    <a:pt x="4612" y="6820"/>
                  </a:lnTo>
                  <a:lnTo>
                    <a:pt x="3942" y="7254"/>
                  </a:lnTo>
                  <a:lnTo>
                    <a:pt x="3233" y="7609"/>
                  </a:lnTo>
                  <a:lnTo>
                    <a:pt x="2444" y="7886"/>
                  </a:lnTo>
                  <a:lnTo>
                    <a:pt x="1656" y="8082"/>
                  </a:lnTo>
                  <a:lnTo>
                    <a:pt x="827" y="8201"/>
                  </a:lnTo>
                  <a:lnTo>
                    <a:pt x="0" y="8241"/>
                  </a:lnTo>
                  <a:lnTo>
                    <a:pt x="0" y="6545"/>
                  </a:lnTo>
                  <a:lnTo>
                    <a:pt x="0" y="3942"/>
                  </a:lnTo>
                  <a:lnTo>
                    <a:pt x="0" y="1419"/>
                  </a:lnTo>
                  <a:lnTo>
                    <a:pt x="0" y="0"/>
                  </a:lnTo>
                  <a:lnTo>
                    <a:pt x="315" y="0"/>
                  </a:lnTo>
                  <a:lnTo>
                    <a:pt x="709" y="0"/>
                  </a:lnTo>
                  <a:lnTo>
                    <a:pt x="1222" y="0"/>
                  </a:lnTo>
                  <a:lnTo>
                    <a:pt x="1774" y="0"/>
                  </a:lnTo>
                  <a:lnTo>
                    <a:pt x="2405" y="0"/>
                  </a:lnTo>
                  <a:lnTo>
                    <a:pt x="3035" y="0"/>
                  </a:lnTo>
                  <a:lnTo>
                    <a:pt x="3705" y="0"/>
                  </a:lnTo>
                  <a:lnTo>
                    <a:pt x="4415" y="0"/>
                  </a:lnTo>
                  <a:lnTo>
                    <a:pt x="5086" y="0"/>
                  </a:lnTo>
                  <a:lnTo>
                    <a:pt x="5716" y="0"/>
                  </a:lnTo>
                  <a:lnTo>
                    <a:pt x="6347" y="0"/>
                  </a:lnTo>
                  <a:lnTo>
                    <a:pt x="6899" y="0"/>
                  </a:lnTo>
                  <a:lnTo>
                    <a:pt x="7372" y="0"/>
                  </a:lnTo>
                  <a:lnTo>
                    <a:pt x="7806" y="0"/>
                  </a:lnTo>
                  <a:lnTo>
                    <a:pt x="8082" y="0"/>
                  </a:lnTo>
                  <a:lnTo>
                    <a:pt x="8279" y="0"/>
                  </a:lnTo>
                  <a:close/>
                </a:path>
              </a:pathLst>
            </a:custGeom>
            <a:solidFill>
              <a:srgbClr val="D85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21" name="Freeform 68">
              <a:extLst>
                <a:ext uri="{FF2B5EF4-FFF2-40B4-BE49-F238E27FC236}">
                  <a16:creationId xmlns:a16="http://schemas.microsoft.com/office/drawing/2014/main" id="{11116CDF-76C7-4A11-A8B0-0F79BC995128}"/>
                </a:ext>
              </a:extLst>
            </p:cNvPr>
            <p:cNvSpPr>
              <a:spLocks/>
            </p:cNvSpPr>
            <p:nvPr/>
          </p:nvSpPr>
          <p:spPr bwMode="auto">
            <a:xfrm>
              <a:off x="717" y="2259"/>
              <a:ext cx="1034" cy="1035"/>
            </a:xfrm>
            <a:custGeom>
              <a:avLst/>
              <a:gdLst>
                <a:gd name="T0" fmla="*/ 0 w 8279"/>
                <a:gd name="T1" fmla="*/ 129 h 8279"/>
                <a:gd name="T2" fmla="*/ 1 w 8279"/>
                <a:gd name="T3" fmla="*/ 117 h 8279"/>
                <a:gd name="T4" fmla="*/ 2 w 8279"/>
                <a:gd name="T5" fmla="*/ 104 h 8279"/>
                <a:gd name="T6" fmla="*/ 5 w 8279"/>
                <a:gd name="T7" fmla="*/ 91 h 8279"/>
                <a:gd name="T8" fmla="*/ 10 w 8279"/>
                <a:gd name="T9" fmla="*/ 79 h 8279"/>
                <a:gd name="T10" fmla="*/ 15 w 8279"/>
                <a:gd name="T11" fmla="*/ 68 h 8279"/>
                <a:gd name="T12" fmla="*/ 22 w 8279"/>
                <a:gd name="T13" fmla="*/ 57 h 8279"/>
                <a:gd name="T14" fmla="*/ 29 w 8279"/>
                <a:gd name="T15" fmla="*/ 47 h 8279"/>
                <a:gd name="T16" fmla="*/ 38 w 8279"/>
                <a:gd name="T17" fmla="*/ 38 h 8279"/>
                <a:gd name="T18" fmla="*/ 47 w 8279"/>
                <a:gd name="T19" fmla="*/ 30 h 8279"/>
                <a:gd name="T20" fmla="*/ 57 w 8279"/>
                <a:gd name="T21" fmla="*/ 22 h 8279"/>
                <a:gd name="T22" fmla="*/ 68 w 8279"/>
                <a:gd name="T23" fmla="*/ 15 h 8279"/>
                <a:gd name="T24" fmla="*/ 79 w 8279"/>
                <a:gd name="T25" fmla="*/ 10 h 8279"/>
                <a:gd name="T26" fmla="*/ 91 w 8279"/>
                <a:gd name="T27" fmla="*/ 6 h 8279"/>
                <a:gd name="T28" fmla="*/ 103 w 8279"/>
                <a:gd name="T29" fmla="*/ 3 h 8279"/>
                <a:gd name="T30" fmla="*/ 116 w 8279"/>
                <a:gd name="T31" fmla="*/ 1 h 8279"/>
                <a:gd name="T32" fmla="*/ 129 w 8279"/>
                <a:gd name="T33" fmla="*/ 0 h 8279"/>
                <a:gd name="T34" fmla="*/ 129 w 8279"/>
                <a:gd name="T35" fmla="*/ 27 h 8279"/>
                <a:gd name="T36" fmla="*/ 129 w 8279"/>
                <a:gd name="T37" fmla="*/ 67 h 8279"/>
                <a:gd name="T38" fmla="*/ 129 w 8279"/>
                <a:gd name="T39" fmla="*/ 107 h 8279"/>
                <a:gd name="T40" fmla="*/ 129 w 8279"/>
                <a:gd name="T41" fmla="*/ 129 h 8279"/>
                <a:gd name="T42" fmla="*/ 124 w 8279"/>
                <a:gd name="T43" fmla="*/ 129 h 8279"/>
                <a:gd name="T44" fmla="*/ 117 w 8279"/>
                <a:gd name="T45" fmla="*/ 129 h 8279"/>
                <a:gd name="T46" fmla="*/ 110 w 8279"/>
                <a:gd name="T47" fmla="*/ 129 h 8279"/>
                <a:gd name="T48" fmla="*/ 101 w 8279"/>
                <a:gd name="T49" fmla="*/ 129 h 8279"/>
                <a:gd name="T50" fmla="*/ 92 w 8279"/>
                <a:gd name="T51" fmla="*/ 129 h 8279"/>
                <a:gd name="T52" fmla="*/ 81 w 8279"/>
                <a:gd name="T53" fmla="*/ 129 h 8279"/>
                <a:gd name="T54" fmla="*/ 71 w 8279"/>
                <a:gd name="T55" fmla="*/ 129 h 8279"/>
                <a:gd name="T56" fmla="*/ 60 w 8279"/>
                <a:gd name="T57" fmla="*/ 129 h 8279"/>
                <a:gd name="T58" fmla="*/ 49 w 8279"/>
                <a:gd name="T59" fmla="*/ 129 h 8279"/>
                <a:gd name="T60" fmla="*/ 39 w 8279"/>
                <a:gd name="T61" fmla="*/ 129 h 8279"/>
                <a:gd name="T62" fmla="*/ 30 w 8279"/>
                <a:gd name="T63" fmla="*/ 129 h 8279"/>
                <a:gd name="T64" fmla="*/ 21 w 8279"/>
                <a:gd name="T65" fmla="*/ 129 h 8279"/>
                <a:gd name="T66" fmla="*/ 13 w 8279"/>
                <a:gd name="T67" fmla="*/ 129 h 8279"/>
                <a:gd name="T68" fmla="*/ 7 w 8279"/>
                <a:gd name="T69" fmla="*/ 129 h 8279"/>
                <a:gd name="T70" fmla="*/ 3 w 8279"/>
                <a:gd name="T71" fmla="*/ 129 h 8279"/>
                <a:gd name="T72" fmla="*/ 0 w 8279"/>
                <a:gd name="T73" fmla="*/ 129 h 82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279" h="8279">
                  <a:moveTo>
                    <a:pt x="0" y="8279"/>
                  </a:moveTo>
                  <a:lnTo>
                    <a:pt x="38" y="7452"/>
                  </a:lnTo>
                  <a:lnTo>
                    <a:pt x="157" y="6623"/>
                  </a:lnTo>
                  <a:lnTo>
                    <a:pt x="355" y="5834"/>
                  </a:lnTo>
                  <a:lnTo>
                    <a:pt x="670" y="5046"/>
                  </a:lnTo>
                  <a:lnTo>
                    <a:pt x="985" y="4337"/>
                  </a:lnTo>
                  <a:lnTo>
                    <a:pt x="1419" y="3666"/>
                  </a:lnTo>
                  <a:lnTo>
                    <a:pt x="1892" y="2996"/>
                  </a:lnTo>
                  <a:lnTo>
                    <a:pt x="2444" y="2404"/>
                  </a:lnTo>
                  <a:lnTo>
                    <a:pt x="2996" y="1892"/>
                  </a:lnTo>
                  <a:lnTo>
                    <a:pt x="3666" y="1419"/>
                  </a:lnTo>
                  <a:lnTo>
                    <a:pt x="4337" y="985"/>
                  </a:lnTo>
                  <a:lnTo>
                    <a:pt x="5046" y="630"/>
                  </a:lnTo>
                  <a:lnTo>
                    <a:pt x="5834" y="355"/>
                  </a:lnTo>
                  <a:lnTo>
                    <a:pt x="6623" y="157"/>
                  </a:lnTo>
                  <a:lnTo>
                    <a:pt x="7450" y="38"/>
                  </a:lnTo>
                  <a:lnTo>
                    <a:pt x="8279" y="0"/>
                  </a:lnTo>
                  <a:lnTo>
                    <a:pt x="8279" y="1694"/>
                  </a:lnTo>
                  <a:lnTo>
                    <a:pt x="8279" y="4297"/>
                  </a:lnTo>
                  <a:lnTo>
                    <a:pt x="8279" y="6860"/>
                  </a:lnTo>
                  <a:lnTo>
                    <a:pt x="8279" y="8279"/>
                  </a:lnTo>
                  <a:lnTo>
                    <a:pt x="7964" y="8279"/>
                  </a:lnTo>
                  <a:lnTo>
                    <a:pt x="7530" y="8279"/>
                  </a:lnTo>
                  <a:lnTo>
                    <a:pt x="7057" y="8279"/>
                  </a:lnTo>
                  <a:lnTo>
                    <a:pt x="6465" y="8279"/>
                  </a:lnTo>
                  <a:lnTo>
                    <a:pt x="5874" y="8279"/>
                  </a:lnTo>
                  <a:lnTo>
                    <a:pt x="5204" y="8279"/>
                  </a:lnTo>
                  <a:lnTo>
                    <a:pt x="4534" y="8279"/>
                  </a:lnTo>
                  <a:lnTo>
                    <a:pt x="3863" y="8279"/>
                  </a:lnTo>
                  <a:lnTo>
                    <a:pt x="3153" y="8279"/>
                  </a:lnTo>
                  <a:lnTo>
                    <a:pt x="2523" y="8279"/>
                  </a:lnTo>
                  <a:lnTo>
                    <a:pt x="1931" y="8279"/>
                  </a:lnTo>
                  <a:lnTo>
                    <a:pt x="1379" y="8279"/>
                  </a:lnTo>
                  <a:lnTo>
                    <a:pt x="867" y="8279"/>
                  </a:lnTo>
                  <a:lnTo>
                    <a:pt x="473" y="8279"/>
                  </a:lnTo>
                  <a:lnTo>
                    <a:pt x="197" y="8279"/>
                  </a:lnTo>
                  <a:lnTo>
                    <a:pt x="0" y="8279"/>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22" name="Freeform 69">
              <a:extLst>
                <a:ext uri="{FF2B5EF4-FFF2-40B4-BE49-F238E27FC236}">
                  <a16:creationId xmlns:a16="http://schemas.microsoft.com/office/drawing/2014/main" id="{A65331EE-45D5-4824-A6EA-A590807FBC96}"/>
                </a:ext>
              </a:extLst>
            </p:cNvPr>
            <p:cNvSpPr>
              <a:spLocks/>
            </p:cNvSpPr>
            <p:nvPr/>
          </p:nvSpPr>
          <p:spPr bwMode="auto">
            <a:xfrm>
              <a:off x="1751" y="2259"/>
              <a:ext cx="1035" cy="1035"/>
            </a:xfrm>
            <a:custGeom>
              <a:avLst/>
              <a:gdLst>
                <a:gd name="T0" fmla="*/ 0 w 8279"/>
                <a:gd name="T1" fmla="*/ 0 h 8279"/>
                <a:gd name="T2" fmla="*/ 13 w 8279"/>
                <a:gd name="T3" fmla="*/ 1 h 8279"/>
                <a:gd name="T4" fmla="*/ 26 w 8279"/>
                <a:gd name="T5" fmla="*/ 3 h 8279"/>
                <a:gd name="T6" fmla="*/ 38 w 8279"/>
                <a:gd name="T7" fmla="*/ 6 h 8279"/>
                <a:gd name="T8" fmla="*/ 51 w 8279"/>
                <a:gd name="T9" fmla="*/ 10 h 8279"/>
                <a:gd name="T10" fmla="*/ 62 w 8279"/>
                <a:gd name="T11" fmla="*/ 15 h 8279"/>
                <a:gd name="T12" fmla="*/ 72 w 8279"/>
                <a:gd name="T13" fmla="*/ 22 h 8279"/>
                <a:gd name="T14" fmla="*/ 83 w 8279"/>
                <a:gd name="T15" fmla="*/ 30 h 8279"/>
                <a:gd name="T16" fmla="*/ 92 w 8279"/>
                <a:gd name="T17" fmla="*/ 38 h 8279"/>
                <a:gd name="T18" fmla="*/ 100 w 8279"/>
                <a:gd name="T19" fmla="*/ 47 h 8279"/>
                <a:gd name="T20" fmla="*/ 107 w 8279"/>
                <a:gd name="T21" fmla="*/ 57 h 8279"/>
                <a:gd name="T22" fmla="*/ 114 w 8279"/>
                <a:gd name="T23" fmla="*/ 68 h 8279"/>
                <a:gd name="T24" fmla="*/ 120 w 8279"/>
                <a:gd name="T25" fmla="*/ 79 h 8279"/>
                <a:gd name="T26" fmla="*/ 124 w 8279"/>
                <a:gd name="T27" fmla="*/ 91 h 8279"/>
                <a:gd name="T28" fmla="*/ 127 w 8279"/>
                <a:gd name="T29" fmla="*/ 104 h 8279"/>
                <a:gd name="T30" fmla="*/ 129 w 8279"/>
                <a:gd name="T31" fmla="*/ 117 h 8279"/>
                <a:gd name="T32" fmla="*/ 129 w 8279"/>
                <a:gd name="T33" fmla="*/ 129 h 8279"/>
                <a:gd name="T34" fmla="*/ 125 w 8279"/>
                <a:gd name="T35" fmla="*/ 129 h 8279"/>
                <a:gd name="T36" fmla="*/ 119 w 8279"/>
                <a:gd name="T37" fmla="*/ 129 h 8279"/>
                <a:gd name="T38" fmla="*/ 112 w 8279"/>
                <a:gd name="T39" fmla="*/ 129 h 8279"/>
                <a:gd name="T40" fmla="*/ 103 w 8279"/>
                <a:gd name="T41" fmla="*/ 129 h 8279"/>
                <a:gd name="T42" fmla="*/ 94 w 8279"/>
                <a:gd name="T43" fmla="*/ 129 h 8279"/>
                <a:gd name="T44" fmla="*/ 83 w 8279"/>
                <a:gd name="T45" fmla="*/ 129 h 8279"/>
                <a:gd name="T46" fmla="*/ 73 w 8279"/>
                <a:gd name="T47" fmla="*/ 129 h 8279"/>
                <a:gd name="T48" fmla="*/ 62 w 8279"/>
                <a:gd name="T49" fmla="*/ 129 h 8279"/>
                <a:gd name="T50" fmla="*/ 51 w 8279"/>
                <a:gd name="T51" fmla="*/ 129 h 8279"/>
                <a:gd name="T52" fmla="*/ 41 w 8279"/>
                <a:gd name="T53" fmla="*/ 129 h 8279"/>
                <a:gd name="T54" fmla="*/ 31 w 8279"/>
                <a:gd name="T55" fmla="*/ 129 h 8279"/>
                <a:gd name="T56" fmla="*/ 22 w 8279"/>
                <a:gd name="T57" fmla="*/ 129 h 8279"/>
                <a:gd name="T58" fmla="*/ 14 w 8279"/>
                <a:gd name="T59" fmla="*/ 129 h 8279"/>
                <a:gd name="T60" fmla="*/ 8 w 8279"/>
                <a:gd name="T61" fmla="*/ 129 h 8279"/>
                <a:gd name="T62" fmla="*/ 3 w 8279"/>
                <a:gd name="T63" fmla="*/ 129 h 8279"/>
                <a:gd name="T64" fmla="*/ 0 w 8279"/>
                <a:gd name="T65" fmla="*/ 129 h 8279"/>
                <a:gd name="T66" fmla="*/ 0 w 8279"/>
                <a:gd name="T67" fmla="*/ 101 h 8279"/>
                <a:gd name="T68" fmla="*/ 0 w 8279"/>
                <a:gd name="T69" fmla="*/ 60 h 8279"/>
                <a:gd name="T70" fmla="*/ 0 w 8279"/>
                <a:gd name="T71" fmla="*/ 21 h 8279"/>
                <a:gd name="T72" fmla="*/ 0 w 8279"/>
                <a:gd name="T73" fmla="*/ 0 h 82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279" h="8279">
                  <a:moveTo>
                    <a:pt x="0" y="0"/>
                  </a:moveTo>
                  <a:lnTo>
                    <a:pt x="827" y="38"/>
                  </a:lnTo>
                  <a:lnTo>
                    <a:pt x="1656" y="157"/>
                  </a:lnTo>
                  <a:lnTo>
                    <a:pt x="2444" y="355"/>
                  </a:lnTo>
                  <a:lnTo>
                    <a:pt x="3233" y="630"/>
                  </a:lnTo>
                  <a:lnTo>
                    <a:pt x="3942" y="985"/>
                  </a:lnTo>
                  <a:lnTo>
                    <a:pt x="4612" y="1419"/>
                  </a:lnTo>
                  <a:lnTo>
                    <a:pt x="5283" y="1892"/>
                  </a:lnTo>
                  <a:lnTo>
                    <a:pt x="5874" y="2404"/>
                  </a:lnTo>
                  <a:lnTo>
                    <a:pt x="6387" y="2996"/>
                  </a:lnTo>
                  <a:lnTo>
                    <a:pt x="6860" y="3666"/>
                  </a:lnTo>
                  <a:lnTo>
                    <a:pt x="7294" y="4337"/>
                  </a:lnTo>
                  <a:lnTo>
                    <a:pt x="7649" y="5046"/>
                  </a:lnTo>
                  <a:lnTo>
                    <a:pt x="7924" y="5834"/>
                  </a:lnTo>
                  <a:lnTo>
                    <a:pt x="8121" y="6623"/>
                  </a:lnTo>
                  <a:lnTo>
                    <a:pt x="8239" y="7452"/>
                  </a:lnTo>
                  <a:lnTo>
                    <a:pt x="8279" y="8279"/>
                  </a:lnTo>
                  <a:lnTo>
                    <a:pt x="8003" y="8279"/>
                  </a:lnTo>
                  <a:lnTo>
                    <a:pt x="7609" y="8279"/>
                  </a:lnTo>
                  <a:lnTo>
                    <a:pt x="7135" y="8279"/>
                  </a:lnTo>
                  <a:lnTo>
                    <a:pt x="6584" y="8279"/>
                  </a:lnTo>
                  <a:lnTo>
                    <a:pt x="5993" y="8279"/>
                  </a:lnTo>
                  <a:lnTo>
                    <a:pt x="5322" y="8279"/>
                  </a:lnTo>
                  <a:lnTo>
                    <a:pt x="4652" y="8279"/>
                  </a:lnTo>
                  <a:lnTo>
                    <a:pt x="3982" y="8279"/>
                  </a:lnTo>
                  <a:lnTo>
                    <a:pt x="3272" y="8279"/>
                  </a:lnTo>
                  <a:lnTo>
                    <a:pt x="2601" y="8279"/>
                  </a:lnTo>
                  <a:lnTo>
                    <a:pt x="2011" y="8279"/>
                  </a:lnTo>
                  <a:lnTo>
                    <a:pt x="1419" y="8279"/>
                  </a:lnTo>
                  <a:lnTo>
                    <a:pt x="907" y="8279"/>
                  </a:lnTo>
                  <a:lnTo>
                    <a:pt x="512" y="8279"/>
                  </a:lnTo>
                  <a:lnTo>
                    <a:pt x="197" y="8279"/>
                  </a:lnTo>
                  <a:lnTo>
                    <a:pt x="0" y="8279"/>
                  </a:lnTo>
                  <a:lnTo>
                    <a:pt x="0" y="6465"/>
                  </a:lnTo>
                  <a:lnTo>
                    <a:pt x="0" y="3824"/>
                  </a:lnTo>
                  <a:lnTo>
                    <a:pt x="0" y="1340"/>
                  </a:lnTo>
                  <a:lnTo>
                    <a:pt x="0" y="0"/>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23" name="Freeform 70">
              <a:extLst>
                <a:ext uri="{FF2B5EF4-FFF2-40B4-BE49-F238E27FC236}">
                  <a16:creationId xmlns:a16="http://schemas.microsoft.com/office/drawing/2014/main" id="{77C5E7D2-9F5A-4F87-86BD-DA878279D8A5}"/>
                </a:ext>
              </a:extLst>
            </p:cNvPr>
            <p:cNvSpPr>
              <a:spLocks/>
            </p:cNvSpPr>
            <p:nvPr/>
          </p:nvSpPr>
          <p:spPr bwMode="auto">
            <a:xfrm>
              <a:off x="1751" y="3294"/>
              <a:ext cx="932" cy="931"/>
            </a:xfrm>
            <a:custGeom>
              <a:avLst/>
              <a:gdLst>
                <a:gd name="T0" fmla="*/ 117 w 7451"/>
                <a:gd name="T1" fmla="*/ 0 h 7452"/>
                <a:gd name="T2" fmla="*/ 116 w 7451"/>
                <a:gd name="T3" fmla="*/ 12 h 7452"/>
                <a:gd name="T4" fmla="*/ 114 w 7451"/>
                <a:gd name="T5" fmla="*/ 23 h 7452"/>
                <a:gd name="T6" fmla="*/ 112 w 7451"/>
                <a:gd name="T7" fmla="*/ 34 h 7452"/>
                <a:gd name="T8" fmla="*/ 107 w 7451"/>
                <a:gd name="T9" fmla="*/ 45 h 7452"/>
                <a:gd name="T10" fmla="*/ 102 w 7451"/>
                <a:gd name="T11" fmla="*/ 55 h 7452"/>
                <a:gd name="T12" fmla="*/ 97 w 7451"/>
                <a:gd name="T13" fmla="*/ 65 h 7452"/>
                <a:gd name="T14" fmla="*/ 90 w 7451"/>
                <a:gd name="T15" fmla="*/ 74 h 7452"/>
                <a:gd name="T16" fmla="*/ 83 w 7451"/>
                <a:gd name="T17" fmla="*/ 82 h 7452"/>
                <a:gd name="T18" fmla="*/ 74 w 7451"/>
                <a:gd name="T19" fmla="*/ 90 h 7452"/>
                <a:gd name="T20" fmla="*/ 65 w 7451"/>
                <a:gd name="T21" fmla="*/ 97 h 7452"/>
                <a:gd name="T22" fmla="*/ 56 w 7451"/>
                <a:gd name="T23" fmla="*/ 102 h 7452"/>
                <a:gd name="T24" fmla="*/ 46 w 7451"/>
                <a:gd name="T25" fmla="*/ 107 h 7452"/>
                <a:gd name="T26" fmla="*/ 35 w 7451"/>
                <a:gd name="T27" fmla="*/ 111 h 7452"/>
                <a:gd name="T28" fmla="*/ 23 w 7451"/>
                <a:gd name="T29" fmla="*/ 114 h 7452"/>
                <a:gd name="T30" fmla="*/ 12 w 7451"/>
                <a:gd name="T31" fmla="*/ 116 h 7452"/>
                <a:gd name="T32" fmla="*/ 0 w 7451"/>
                <a:gd name="T33" fmla="*/ 116 h 7452"/>
                <a:gd name="T34" fmla="*/ 0 w 7451"/>
                <a:gd name="T35" fmla="*/ 94 h 7452"/>
                <a:gd name="T36" fmla="*/ 0 w 7451"/>
                <a:gd name="T37" fmla="*/ 55 h 7452"/>
                <a:gd name="T38" fmla="*/ 0 w 7451"/>
                <a:gd name="T39" fmla="*/ 19 h 7452"/>
                <a:gd name="T40" fmla="*/ 0 w 7451"/>
                <a:gd name="T41" fmla="*/ 0 h 7452"/>
                <a:gd name="T42" fmla="*/ 4 w 7451"/>
                <a:gd name="T43" fmla="*/ 0 h 7452"/>
                <a:gd name="T44" fmla="*/ 11 w 7451"/>
                <a:gd name="T45" fmla="*/ 0 h 7452"/>
                <a:gd name="T46" fmla="*/ 18 w 7451"/>
                <a:gd name="T47" fmla="*/ 0 h 7452"/>
                <a:gd name="T48" fmla="*/ 26 w 7451"/>
                <a:gd name="T49" fmla="*/ 0 h 7452"/>
                <a:gd name="T50" fmla="*/ 35 w 7451"/>
                <a:gd name="T51" fmla="*/ 0 h 7452"/>
                <a:gd name="T52" fmla="*/ 44 w 7451"/>
                <a:gd name="T53" fmla="*/ 0 h 7452"/>
                <a:gd name="T54" fmla="*/ 53 w 7451"/>
                <a:gd name="T55" fmla="*/ 0 h 7452"/>
                <a:gd name="T56" fmla="*/ 63 w 7451"/>
                <a:gd name="T57" fmla="*/ 0 h 7452"/>
                <a:gd name="T58" fmla="*/ 72 w 7451"/>
                <a:gd name="T59" fmla="*/ 0 h 7452"/>
                <a:gd name="T60" fmla="*/ 81 w 7451"/>
                <a:gd name="T61" fmla="*/ 0 h 7452"/>
                <a:gd name="T62" fmla="*/ 90 w 7451"/>
                <a:gd name="T63" fmla="*/ 0 h 7452"/>
                <a:gd name="T64" fmla="*/ 98 w 7451"/>
                <a:gd name="T65" fmla="*/ 0 h 7452"/>
                <a:gd name="T66" fmla="*/ 105 w 7451"/>
                <a:gd name="T67" fmla="*/ 0 h 7452"/>
                <a:gd name="T68" fmla="*/ 110 w 7451"/>
                <a:gd name="T69" fmla="*/ 0 h 7452"/>
                <a:gd name="T70" fmla="*/ 114 w 7451"/>
                <a:gd name="T71" fmla="*/ 0 h 7452"/>
                <a:gd name="T72" fmla="*/ 117 w 7451"/>
                <a:gd name="T73" fmla="*/ 0 h 74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51" h="7452">
                  <a:moveTo>
                    <a:pt x="7451" y="0"/>
                  </a:moveTo>
                  <a:lnTo>
                    <a:pt x="7412" y="749"/>
                  </a:lnTo>
                  <a:lnTo>
                    <a:pt x="7294" y="1498"/>
                  </a:lnTo>
                  <a:lnTo>
                    <a:pt x="7135" y="2208"/>
                  </a:lnTo>
                  <a:lnTo>
                    <a:pt x="6860" y="2878"/>
                  </a:lnTo>
                  <a:lnTo>
                    <a:pt x="6545" y="3548"/>
                  </a:lnTo>
                  <a:lnTo>
                    <a:pt x="6190" y="4179"/>
                  </a:lnTo>
                  <a:lnTo>
                    <a:pt x="5756" y="4731"/>
                  </a:lnTo>
                  <a:lnTo>
                    <a:pt x="5283" y="5244"/>
                  </a:lnTo>
                  <a:lnTo>
                    <a:pt x="4731" y="5756"/>
                  </a:lnTo>
                  <a:lnTo>
                    <a:pt x="4179" y="6190"/>
                  </a:lnTo>
                  <a:lnTo>
                    <a:pt x="3548" y="6545"/>
                  </a:lnTo>
                  <a:lnTo>
                    <a:pt x="2917" y="6860"/>
                  </a:lnTo>
                  <a:lnTo>
                    <a:pt x="2208" y="7097"/>
                  </a:lnTo>
                  <a:lnTo>
                    <a:pt x="1498" y="7294"/>
                  </a:lnTo>
                  <a:lnTo>
                    <a:pt x="749" y="7412"/>
                  </a:lnTo>
                  <a:lnTo>
                    <a:pt x="0" y="7452"/>
                  </a:lnTo>
                  <a:lnTo>
                    <a:pt x="0" y="5993"/>
                  </a:lnTo>
                  <a:lnTo>
                    <a:pt x="0" y="3548"/>
                  </a:lnTo>
                  <a:lnTo>
                    <a:pt x="0" y="1222"/>
                  </a:lnTo>
                  <a:lnTo>
                    <a:pt x="0" y="0"/>
                  </a:lnTo>
                  <a:lnTo>
                    <a:pt x="275" y="0"/>
                  </a:lnTo>
                  <a:lnTo>
                    <a:pt x="670" y="0"/>
                  </a:lnTo>
                  <a:lnTo>
                    <a:pt x="1144" y="0"/>
                  </a:lnTo>
                  <a:lnTo>
                    <a:pt x="1656" y="0"/>
                  </a:lnTo>
                  <a:lnTo>
                    <a:pt x="2208" y="0"/>
                  </a:lnTo>
                  <a:lnTo>
                    <a:pt x="2798" y="0"/>
                  </a:lnTo>
                  <a:lnTo>
                    <a:pt x="3390" y="0"/>
                  </a:lnTo>
                  <a:lnTo>
                    <a:pt x="4021" y="0"/>
                  </a:lnTo>
                  <a:lnTo>
                    <a:pt x="4612" y="0"/>
                  </a:lnTo>
                  <a:lnTo>
                    <a:pt x="5204" y="0"/>
                  </a:lnTo>
                  <a:lnTo>
                    <a:pt x="5756" y="0"/>
                  </a:lnTo>
                  <a:lnTo>
                    <a:pt x="6268" y="0"/>
                  </a:lnTo>
                  <a:lnTo>
                    <a:pt x="6702" y="0"/>
                  </a:lnTo>
                  <a:lnTo>
                    <a:pt x="7057" y="0"/>
                  </a:lnTo>
                  <a:lnTo>
                    <a:pt x="7294" y="0"/>
                  </a:lnTo>
                  <a:lnTo>
                    <a:pt x="7451" y="0"/>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24" name="Freeform 71">
              <a:extLst>
                <a:ext uri="{FF2B5EF4-FFF2-40B4-BE49-F238E27FC236}">
                  <a16:creationId xmlns:a16="http://schemas.microsoft.com/office/drawing/2014/main" id="{3DAA8115-7F0F-459C-A93E-88AA17349445}"/>
                </a:ext>
              </a:extLst>
            </p:cNvPr>
            <p:cNvSpPr>
              <a:spLocks/>
            </p:cNvSpPr>
            <p:nvPr/>
          </p:nvSpPr>
          <p:spPr bwMode="auto">
            <a:xfrm>
              <a:off x="815" y="3294"/>
              <a:ext cx="936" cy="931"/>
            </a:xfrm>
            <a:custGeom>
              <a:avLst/>
              <a:gdLst>
                <a:gd name="T0" fmla="*/ 117 w 7491"/>
                <a:gd name="T1" fmla="*/ 116 h 7452"/>
                <a:gd name="T2" fmla="*/ 105 w 7491"/>
                <a:gd name="T3" fmla="*/ 116 h 7452"/>
                <a:gd name="T4" fmla="*/ 94 w 7491"/>
                <a:gd name="T5" fmla="*/ 114 h 7452"/>
                <a:gd name="T6" fmla="*/ 82 w 7491"/>
                <a:gd name="T7" fmla="*/ 111 h 7452"/>
                <a:gd name="T8" fmla="*/ 71 w 7491"/>
                <a:gd name="T9" fmla="*/ 107 h 7452"/>
                <a:gd name="T10" fmla="*/ 61 w 7491"/>
                <a:gd name="T11" fmla="*/ 102 h 7452"/>
                <a:gd name="T12" fmla="*/ 52 w 7491"/>
                <a:gd name="T13" fmla="*/ 97 h 7452"/>
                <a:gd name="T14" fmla="*/ 42 w 7491"/>
                <a:gd name="T15" fmla="*/ 90 h 7452"/>
                <a:gd name="T16" fmla="*/ 34 w 7491"/>
                <a:gd name="T17" fmla="*/ 82 h 7452"/>
                <a:gd name="T18" fmla="*/ 26 w 7491"/>
                <a:gd name="T19" fmla="*/ 74 h 7452"/>
                <a:gd name="T20" fmla="*/ 20 w 7491"/>
                <a:gd name="T21" fmla="*/ 65 h 7452"/>
                <a:gd name="T22" fmla="*/ 14 w 7491"/>
                <a:gd name="T23" fmla="*/ 55 h 7452"/>
                <a:gd name="T24" fmla="*/ 9 w 7491"/>
                <a:gd name="T25" fmla="*/ 45 h 7452"/>
                <a:gd name="T26" fmla="*/ 5 w 7491"/>
                <a:gd name="T27" fmla="*/ 34 h 7452"/>
                <a:gd name="T28" fmla="*/ 2 w 7491"/>
                <a:gd name="T29" fmla="*/ 23 h 7452"/>
                <a:gd name="T30" fmla="*/ 1 w 7491"/>
                <a:gd name="T31" fmla="*/ 12 h 7452"/>
                <a:gd name="T32" fmla="*/ 0 w 7491"/>
                <a:gd name="T33" fmla="*/ 0 h 7452"/>
                <a:gd name="T34" fmla="*/ 4 w 7491"/>
                <a:gd name="T35" fmla="*/ 0 h 7452"/>
                <a:gd name="T36" fmla="*/ 9 w 7491"/>
                <a:gd name="T37" fmla="*/ 0 h 7452"/>
                <a:gd name="T38" fmla="*/ 15 w 7491"/>
                <a:gd name="T39" fmla="*/ 0 h 7452"/>
                <a:gd name="T40" fmla="*/ 23 w 7491"/>
                <a:gd name="T41" fmla="*/ 0 h 7452"/>
                <a:gd name="T42" fmla="*/ 32 w 7491"/>
                <a:gd name="T43" fmla="*/ 0 h 7452"/>
                <a:gd name="T44" fmla="*/ 41 w 7491"/>
                <a:gd name="T45" fmla="*/ 0 h 7452"/>
                <a:gd name="T46" fmla="*/ 51 w 7491"/>
                <a:gd name="T47" fmla="*/ 0 h 7452"/>
                <a:gd name="T48" fmla="*/ 61 w 7491"/>
                <a:gd name="T49" fmla="*/ 0 h 7452"/>
                <a:gd name="T50" fmla="*/ 71 w 7491"/>
                <a:gd name="T51" fmla="*/ 0 h 7452"/>
                <a:gd name="T52" fmla="*/ 81 w 7491"/>
                <a:gd name="T53" fmla="*/ 0 h 7452"/>
                <a:gd name="T54" fmla="*/ 89 w 7491"/>
                <a:gd name="T55" fmla="*/ 0 h 7452"/>
                <a:gd name="T56" fmla="*/ 98 w 7491"/>
                <a:gd name="T57" fmla="*/ 0 h 7452"/>
                <a:gd name="T58" fmla="*/ 105 w 7491"/>
                <a:gd name="T59" fmla="*/ 0 h 7452"/>
                <a:gd name="T60" fmla="*/ 111 w 7491"/>
                <a:gd name="T61" fmla="*/ 0 h 7452"/>
                <a:gd name="T62" fmla="*/ 114 w 7491"/>
                <a:gd name="T63" fmla="*/ 0 h 7452"/>
                <a:gd name="T64" fmla="*/ 117 w 7491"/>
                <a:gd name="T65" fmla="*/ 0 h 7452"/>
                <a:gd name="T66" fmla="*/ 117 w 7491"/>
                <a:gd name="T67" fmla="*/ 25 h 7452"/>
                <a:gd name="T68" fmla="*/ 117 w 7491"/>
                <a:gd name="T69" fmla="*/ 63 h 7452"/>
                <a:gd name="T70" fmla="*/ 117 w 7491"/>
                <a:gd name="T71" fmla="*/ 97 h 7452"/>
                <a:gd name="T72" fmla="*/ 117 w 7491"/>
                <a:gd name="T73" fmla="*/ 116 h 74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91" h="7452">
                  <a:moveTo>
                    <a:pt x="7491" y="7452"/>
                  </a:moveTo>
                  <a:lnTo>
                    <a:pt x="6742" y="7412"/>
                  </a:lnTo>
                  <a:lnTo>
                    <a:pt x="5992" y="7294"/>
                  </a:lnTo>
                  <a:lnTo>
                    <a:pt x="5243" y="7097"/>
                  </a:lnTo>
                  <a:lnTo>
                    <a:pt x="4573" y="6860"/>
                  </a:lnTo>
                  <a:lnTo>
                    <a:pt x="3903" y="6545"/>
                  </a:lnTo>
                  <a:lnTo>
                    <a:pt x="3312" y="6190"/>
                  </a:lnTo>
                  <a:lnTo>
                    <a:pt x="2720" y="5756"/>
                  </a:lnTo>
                  <a:lnTo>
                    <a:pt x="2208" y="5244"/>
                  </a:lnTo>
                  <a:lnTo>
                    <a:pt x="1695" y="4731"/>
                  </a:lnTo>
                  <a:lnTo>
                    <a:pt x="1261" y="4179"/>
                  </a:lnTo>
                  <a:lnTo>
                    <a:pt x="906" y="3548"/>
                  </a:lnTo>
                  <a:lnTo>
                    <a:pt x="591" y="2878"/>
                  </a:lnTo>
                  <a:lnTo>
                    <a:pt x="354" y="2208"/>
                  </a:lnTo>
                  <a:lnTo>
                    <a:pt x="157" y="1498"/>
                  </a:lnTo>
                  <a:lnTo>
                    <a:pt x="39" y="749"/>
                  </a:lnTo>
                  <a:lnTo>
                    <a:pt x="0" y="0"/>
                  </a:lnTo>
                  <a:lnTo>
                    <a:pt x="237" y="0"/>
                  </a:lnTo>
                  <a:lnTo>
                    <a:pt x="552" y="0"/>
                  </a:lnTo>
                  <a:lnTo>
                    <a:pt x="986" y="0"/>
                  </a:lnTo>
                  <a:lnTo>
                    <a:pt x="1458" y="0"/>
                  </a:lnTo>
                  <a:lnTo>
                    <a:pt x="2050" y="0"/>
                  </a:lnTo>
                  <a:lnTo>
                    <a:pt x="2642" y="0"/>
                  </a:lnTo>
                  <a:lnTo>
                    <a:pt x="3272" y="0"/>
                  </a:lnTo>
                  <a:lnTo>
                    <a:pt x="3903" y="0"/>
                  </a:lnTo>
                  <a:lnTo>
                    <a:pt x="4534" y="0"/>
                  </a:lnTo>
                  <a:lnTo>
                    <a:pt x="5165" y="0"/>
                  </a:lnTo>
                  <a:lnTo>
                    <a:pt x="5717" y="0"/>
                  </a:lnTo>
                  <a:lnTo>
                    <a:pt x="6269" y="0"/>
                  </a:lnTo>
                  <a:lnTo>
                    <a:pt x="6702" y="0"/>
                  </a:lnTo>
                  <a:lnTo>
                    <a:pt x="7096" y="0"/>
                  </a:lnTo>
                  <a:lnTo>
                    <a:pt x="7333" y="0"/>
                  </a:lnTo>
                  <a:lnTo>
                    <a:pt x="7491" y="0"/>
                  </a:lnTo>
                  <a:lnTo>
                    <a:pt x="7491" y="1616"/>
                  </a:lnTo>
                  <a:lnTo>
                    <a:pt x="7491" y="4022"/>
                  </a:lnTo>
                  <a:lnTo>
                    <a:pt x="7491" y="6230"/>
                  </a:lnTo>
                  <a:lnTo>
                    <a:pt x="7491" y="7452"/>
                  </a:lnTo>
                  <a:close/>
                </a:path>
              </a:pathLst>
            </a:custGeom>
            <a:solidFill>
              <a:srgbClr val="6600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25" name="Freeform 72">
              <a:extLst>
                <a:ext uri="{FF2B5EF4-FFF2-40B4-BE49-F238E27FC236}">
                  <a16:creationId xmlns:a16="http://schemas.microsoft.com/office/drawing/2014/main" id="{4ECD3853-0226-4A40-9C65-7A8D0B18F5B9}"/>
                </a:ext>
              </a:extLst>
            </p:cNvPr>
            <p:cNvSpPr>
              <a:spLocks/>
            </p:cNvSpPr>
            <p:nvPr/>
          </p:nvSpPr>
          <p:spPr bwMode="auto">
            <a:xfrm>
              <a:off x="815" y="2357"/>
              <a:ext cx="932" cy="937"/>
            </a:xfrm>
            <a:custGeom>
              <a:avLst/>
              <a:gdLst>
                <a:gd name="T0" fmla="*/ 0 w 7451"/>
                <a:gd name="T1" fmla="*/ 117 h 7491"/>
                <a:gd name="T2" fmla="*/ 1 w 7451"/>
                <a:gd name="T3" fmla="*/ 105 h 7491"/>
                <a:gd name="T4" fmla="*/ 3 w 7451"/>
                <a:gd name="T5" fmla="*/ 93 h 7491"/>
                <a:gd name="T6" fmla="*/ 6 w 7451"/>
                <a:gd name="T7" fmla="*/ 82 h 7491"/>
                <a:gd name="T8" fmla="*/ 9 w 7451"/>
                <a:gd name="T9" fmla="*/ 72 h 7491"/>
                <a:gd name="T10" fmla="*/ 14 w 7451"/>
                <a:gd name="T11" fmla="*/ 61 h 7491"/>
                <a:gd name="T12" fmla="*/ 20 w 7451"/>
                <a:gd name="T13" fmla="*/ 51 h 7491"/>
                <a:gd name="T14" fmla="*/ 27 w 7451"/>
                <a:gd name="T15" fmla="*/ 43 h 7491"/>
                <a:gd name="T16" fmla="*/ 35 w 7451"/>
                <a:gd name="T17" fmla="*/ 34 h 7491"/>
                <a:gd name="T18" fmla="*/ 43 w 7451"/>
                <a:gd name="T19" fmla="*/ 27 h 7491"/>
                <a:gd name="T20" fmla="*/ 51 w 7451"/>
                <a:gd name="T21" fmla="*/ 20 h 7491"/>
                <a:gd name="T22" fmla="*/ 61 w 7451"/>
                <a:gd name="T23" fmla="*/ 14 h 7491"/>
                <a:gd name="T24" fmla="*/ 72 w 7451"/>
                <a:gd name="T25" fmla="*/ 9 h 7491"/>
                <a:gd name="T26" fmla="*/ 82 w 7451"/>
                <a:gd name="T27" fmla="*/ 6 h 7491"/>
                <a:gd name="T28" fmla="*/ 93 w 7451"/>
                <a:gd name="T29" fmla="*/ 3 h 7491"/>
                <a:gd name="T30" fmla="*/ 105 w 7451"/>
                <a:gd name="T31" fmla="*/ 1 h 7491"/>
                <a:gd name="T32" fmla="*/ 117 w 7451"/>
                <a:gd name="T33" fmla="*/ 0 h 7491"/>
                <a:gd name="T34" fmla="*/ 117 w 7451"/>
                <a:gd name="T35" fmla="*/ 23 h 7491"/>
                <a:gd name="T36" fmla="*/ 117 w 7451"/>
                <a:gd name="T37" fmla="*/ 61 h 7491"/>
                <a:gd name="T38" fmla="*/ 117 w 7451"/>
                <a:gd name="T39" fmla="*/ 98 h 7491"/>
                <a:gd name="T40" fmla="*/ 117 w 7451"/>
                <a:gd name="T41" fmla="*/ 117 h 7491"/>
                <a:gd name="T42" fmla="*/ 112 w 7451"/>
                <a:gd name="T43" fmla="*/ 117 h 7491"/>
                <a:gd name="T44" fmla="*/ 106 w 7451"/>
                <a:gd name="T45" fmla="*/ 117 h 7491"/>
                <a:gd name="T46" fmla="*/ 99 w 7451"/>
                <a:gd name="T47" fmla="*/ 117 h 7491"/>
                <a:gd name="T48" fmla="*/ 91 w 7451"/>
                <a:gd name="T49" fmla="*/ 117 h 7491"/>
                <a:gd name="T50" fmla="*/ 83 w 7451"/>
                <a:gd name="T51" fmla="*/ 117 h 7491"/>
                <a:gd name="T52" fmla="*/ 73 w 7451"/>
                <a:gd name="T53" fmla="*/ 117 h 7491"/>
                <a:gd name="T54" fmla="*/ 64 w 7451"/>
                <a:gd name="T55" fmla="*/ 117 h 7491"/>
                <a:gd name="T56" fmla="*/ 54 w 7451"/>
                <a:gd name="T57" fmla="*/ 117 h 7491"/>
                <a:gd name="T58" fmla="*/ 44 w 7451"/>
                <a:gd name="T59" fmla="*/ 117 h 7491"/>
                <a:gd name="T60" fmla="*/ 35 w 7451"/>
                <a:gd name="T61" fmla="*/ 117 h 7491"/>
                <a:gd name="T62" fmla="*/ 27 w 7451"/>
                <a:gd name="T63" fmla="*/ 117 h 7491"/>
                <a:gd name="T64" fmla="*/ 19 w 7451"/>
                <a:gd name="T65" fmla="*/ 117 h 7491"/>
                <a:gd name="T66" fmla="*/ 12 w 7451"/>
                <a:gd name="T67" fmla="*/ 117 h 7491"/>
                <a:gd name="T68" fmla="*/ 7 w 7451"/>
                <a:gd name="T69" fmla="*/ 117 h 7491"/>
                <a:gd name="T70" fmla="*/ 3 w 7451"/>
                <a:gd name="T71" fmla="*/ 117 h 7491"/>
                <a:gd name="T72" fmla="*/ 0 w 7451"/>
                <a:gd name="T73" fmla="*/ 117 h 74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51" h="7491">
                  <a:moveTo>
                    <a:pt x="0" y="7451"/>
                  </a:moveTo>
                  <a:lnTo>
                    <a:pt x="39" y="6702"/>
                  </a:lnTo>
                  <a:lnTo>
                    <a:pt x="157" y="5953"/>
                  </a:lnTo>
                  <a:lnTo>
                    <a:pt x="354" y="5243"/>
                  </a:lnTo>
                  <a:lnTo>
                    <a:pt x="591" y="4573"/>
                  </a:lnTo>
                  <a:lnTo>
                    <a:pt x="906" y="3903"/>
                  </a:lnTo>
                  <a:lnTo>
                    <a:pt x="1261" y="3272"/>
                  </a:lnTo>
                  <a:lnTo>
                    <a:pt x="1695" y="2720"/>
                  </a:lnTo>
                  <a:lnTo>
                    <a:pt x="2208" y="2168"/>
                  </a:lnTo>
                  <a:lnTo>
                    <a:pt x="2720" y="1695"/>
                  </a:lnTo>
                  <a:lnTo>
                    <a:pt x="3272" y="1261"/>
                  </a:lnTo>
                  <a:lnTo>
                    <a:pt x="3903" y="906"/>
                  </a:lnTo>
                  <a:lnTo>
                    <a:pt x="4573" y="591"/>
                  </a:lnTo>
                  <a:lnTo>
                    <a:pt x="5243" y="354"/>
                  </a:lnTo>
                  <a:lnTo>
                    <a:pt x="5953" y="157"/>
                  </a:lnTo>
                  <a:lnTo>
                    <a:pt x="6702" y="39"/>
                  </a:lnTo>
                  <a:lnTo>
                    <a:pt x="7451" y="0"/>
                  </a:lnTo>
                  <a:lnTo>
                    <a:pt x="7451" y="1459"/>
                  </a:lnTo>
                  <a:lnTo>
                    <a:pt x="7451" y="3903"/>
                  </a:lnTo>
                  <a:lnTo>
                    <a:pt x="7451" y="6269"/>
                  </a:lnTo>
                  <a:lnTo>
                    <a:pt x="7451" y="7491"/>
                  </a:lnTo>
                  <a:lnTo>
                    <a:pt x="7176" y="7491"/>
                  </a:lnTo>
                  <a:lnTo>
                    <a:pt x="6781" y="7491"/>
                  </a:lnTo>
                  <a:lnTo>
                    <a:pt x="6347" y="7491"/>
                  </a:lnTo>
                  <a:lnTo>
                    <a:pt x="5835" y="7491"/>
                  </a:lnTo>
                  <a:lnTo>
                    <a:pt x="5283" y="7491"/>
                  </a:lnTo>
                  <a:lnTo>
                    <a:pt x="4691" y="7491"/>
                  </a:lnTo>
                  <a:lnTo>
                    <a:pt x="4061" y="7491"/>
                  </a:lnTo>
                  <a:lnTo>
                    <a:pt x="3430" y="7451"/>
                  </a:lnTo>
                  <a:lnTo>
                    <a:pt x="2839" y="7451"/>
                  </a:lnTo>
                  <a:lnTo>
                    <a:pt x="2247" y="7451"/>
                  </a:lnTo>
                  <a:lnTo>
                    <a:pt x="1695" y="7451"/>
                  </a:lnTo>
                  <a:lnTo>
                    <a:pt x="1223" y="7451"/>
                  </a:lnTo>
                  <a:lnTo>
                    <a:pt x="789" y="7451"/>
                  </a:lnTo>
                  <a:lnTo>
                    <a:pt x="434" y="7451"/>
                  </a:lnTo>
                  <a:lnTo>
                    <a:pt x="157" y="7451"/>
                  </a:lnTo>
                  <a:lnTo>
                    <a:pt x="0" y="7451"/>
                  </a:lnTo>
                  <a:close/>
                </a:path>
              </a:pathLst>
            </a:custGeom>
            <a:solidFill>
              <a:srgbClr val="E5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26" name="Freeform 73">
              <a:extLst>
                <a:ext uri="{FF2B5EF4-FFF2-40B4-BE49-F238E27FC236}">
                  <a16:creationId xmlns:a16="http://schemas.microsoft.com/office/drawing/2014/main" id="{E5F268E0-1B1E-4B6E-ADF5-FA965A9DFC28}"/>
                </a:ext>
              </a:extLst>
            </p:cNvPr>
            <p:cNvSpPr>
              <a:spLocks/>
            </p:cNvSpPr>
            <p:nvPr/>
          </p:nvSpPr>
          <p:spPr bwMode="auto">
            <a:xfrm>
              <a:off x="1751" y="2357"/>
              <a:ext cx="932" cy="932"/>
            </a:xfrm>
            <a:custGeom>
              <a:avLst/>
              <a:gdLst>
                <a:gd name="T0" fmla="*/ 0 w 7451"/>
                <a:gd name="T1" fmla="*/ 0 h 7451"/>
                <a:gd name="T2" fmla="*/ 12 w 7451"/>
                <a:gd name="T3" fmla="*/ 1 h 7451"/>
                <a:gd name="T4" fmla="*/ 23 w 7451"/>
                <a:gd name="T5" fmla="*/ 3 h 7451"/>
                <a:gd name="T6" fmla="*/ 35 w 7451"/>
                <a:gd name="T7" fmla="*/ 6 h 7451"/>
                <a:gd name="T8" fmla="*/ 46 w 7451"/>
                <a:gd name="T9" fmla="*/ 9 h 7451"/>
                <a:gd name="T10" fmla="*/ 56 w 7451"/>
                <a:gd name="T11" fmla="*/ 14 h 7451"/>
                <a:gd name="T12" fmla="*/ 65 w 7451"/>
                <a:gd name="T13" fmla="*/ 20 h 7451"/>
                <a:gd name="T14" fmla="*/ 74 w 7451"/>
                <a:gd name="T15" fmla="*/ 27 h 7451"/>
                <a:gd name="T16" fmla="*/ 83 w 7451"/>
                <a:gd name="T17" fmla="*/ 34 h 7451"/>
                <a:gd name="T18" fmla="*/ 90 w 7451"/>
                <a:gd name="T19" fmla="*/ 43 h 7451"/>
                <a:gd name="T20" fmla="*/ 97 w 7451"/>
                <a:gd name="T21" fmla="*/ 51 h 7451"/>
                <a:gd name="T22" fmla="*/ 102 w 7451"/>
                <a:gd name="T23" fmla="*/ 61 h 7451"/>
                <a:gd name="T24" fmla="*/ 107 w 7451"/>
                <a:gd name="T25" fmla="*/ 72 h 7451"/>
                <a:gd name="T26" fmla="*/ 112 w 7451"/>
                <a:gd name="T27" fmla="*/ 82 h 7451"/>
                <a:gd name="T28" fmla="*/ 114 w 7451"/>
                <a:gd name="T29" fmla="*/ 93 h 7451"/>
                <a:gd name="T30" fmla="*/ 116 w 7451"/>
                <a:gd name="T31" fmla="*/ 105 h 7451"/>
                <a:gd name="T32" fmla="*/ 117 w 7451"/>
                <a:gd name="T33" fmla="*/ 117 h 7451"/>
                <a:gd name="T34" fmla="*/ 113 w 7451"/>
                <a:gd name="T35" fmla="*/ 117 h 7451"/>
                <a:gd name="T36" fmla="*/ 108 w 7451"/>
                <a:gd name="T37" fmla="*/ 117 h 7451"/>
                <a:gd name="T38" fmla="*/ 101 w 7451"/>
                <a:gd name="T39" fmla="*/ 117 h 7451"/>
                <a:gd name="T40" fmla="*/ 94 w 7451"/>
                <a:gd name="T41" fmla="*/ 117 h 7451"/>
                <a:gd name="T42" fmla="*/ 85 w 7451"/>
                <a:gd name="T43" fmla="*/ 117 h 7451"/>
                <a:gd name="T44" fmla="*/ 75 w 7451"/>
                <a:gd name="T45" fmla="*/ 117 h 7451"/>
                <a:gd name="T46" fmla="*/ 65 w 7451"/>
                <a:gd name="T47" fmla="*/ 117 h 7451"/>
                <a:gd name="T48" fmla="*/ 56 w 7451"/>
                <a:gd name="T49" fmla="*/ 117 h 7451"/>
                <a:gd name="T50" fmla="*/ 46 w 7451"/>
                <a:gd name="T51" fmla="*/ 117 h 7451"/>
                <a:gd name="T52" fmla="*/ 36 w 7451"/>
                <a:gd name="T53" fmla="*/ 117 h 7451"/>
                <a:gd name="T54" fmla="*/ 27 w 7451"/>
                <a:gd name="T55" fmla="*/ 117 h 7451"/>
                <a:gd name="T56" fmla="*/ 19 w 7451"/>
                <a:gd name="T57" fmla="*/ 117 h 7451"/>
                <a:gd name="T58" fmla="*/ 12 w 7451"/>
                <a:gd name="T59" fmla="*/ 117 h 7451"/>
                <a:gd name="T60" fmla="*/ 6 w 7451"/>
                <a:gd name="T61" fmla="*/ 117 h 7451"/>
                <a:gd name="T62" fmla="*/ 3 w 7451"/>
                <a:gd name="T63" fmla="*/ 117 h 7451"/>
                <a:gd name="T64" fmla="*/ 0 w 7451"/>
                <a:gd name="T65" fmla="*/ 117 h 7451"/>
                <a:gd name="T66" fmla="*/ 0 w 7451"/>
                <a:gd name="T67" fmla="*/ 91 h 7451"/>
                <a:gd name="T68" fmla="*/ 0 w 7451"/>
                <a:gd name="T69" fmla="*/ 54 h 7451"/>
                <a:gd name="T70" fmla="*/ 0 w 7451"/>
                <a:gd name="T71" fmla="*/ 19 h 7451"/>
                <a:gd name="T72" fmla="*/ 0 w 7451"/>
                <a:gd name="T73" fmla="*/ 0 h 74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51" h="7451">
                  <a:moveTo>
                    <a:pt x="0" y="0"/>
                  </a:moveTo>
                  <a:lnTo>
                    <a:pt x="749" y="39"/>
                  </a:lnTo>
                  <a:lnTo>
                    <a:pt x="1498" y="157"/>
                  </a:lnTo>
                  <a:lnTo>
                    <a:pt x="2208" y="354"/>
                  </a:lnTo>
                  <a:lnTo>
                    <a:pt x="2917" y="591"/>
                  </a:lnTo>
                  <a:lnTo>
                    <a:pt x="3548" y="906"/>
                  </a:lnTo>
                  <a:lnTo>
                    <a:pt x="4179" y="1261"/>
                  </a:lnTo>
                  <a:lnTo>
                    <a:pt x="4731" y="1695"/>
                  </a:lnTo>
                  <a:lnTo>
                    <a:pt x="5283" y="2168"/>
                  </a:lnTo>
                  <a:lnTo>
                    <a:pt x="5756" y="2720"/>
                  </a:lnTo>
                  <a:lnTo>
                    <a:pt x="6190" y="3272"/>
                  </a:lnTo>
                  <a:lnTo>
                    <a:pt x="6545" y="3903"/>
                  </a:lnTo>
                  <a:lnTo>
                    <a:pt x="6860" y="4573"/>
                  </a:lnTo>
                  <a:lnTo>
                    <a:pt x="7135" y="5243"/>
                  </a:lnTo>
                  <a:lnTo>
                    <a:pt x="7294" y="5953"/>
                  </a:lnTo>
                  <a:lnTo>
                    <a:pt x="7412" y="6702"/>
                  </a:lnTo>
                  <a:lnTo>
                    <a:pt x="7451" y="7451"/>
                  </a:lnTo>
                  <a:lnTo>
                    <a:pt x="7214" y="7451"/>
                  </a:lnTo>
                  <a:lnTo>
                    <a:pt x="6899" y="7451"/>
                  </a:lnTo>
                  <a:lnTo>
                    <a:pt x="6465" y="7451"/>
                  </a:lnTo>
                  <a:lnTo>
                    <a:pt x="5993" y="7451"/>
                  </a:lnTo>
                  <a:lnTo>
                    <a:pt x="5401" y="7451"/>
                  </a:lnTo>
                  <a:lnTo>
                    <a:pt x="4809" y="7451"/>
                  </a:lnTo>
                  <a:lnTo>
                    <a:pt x="4179" y="7451"/>
                  </a:lnTo>
                  <a:lnTo>
                    <a:pt x="3548" y="7451"/>
                  </a:lnTo>
                  <a:lnTo>
                    <a:pt x="2917" y="7451"/>
                  </a:lnTo>
                  <a:lnTo>
                    <a:pt x="2286" y="7451"/>
                  </a:lnTo>
                  <a:lnTo>
                    <a:pt x="1734" y="7451"/>
                  </a:lnTo>
                  <a:lnTo>
                    <a:pt x="1222" y="7451"/>
                  </a:lnTo>
                  <a:lnTo>
                    <a:pt x="749" y="7451"/>
                  </a:lnTo>
                  <a:lnTo>
                    <a:pt x="394" y="7451"/>
                  </a:lnTo>
                  <a:lnTo>
                    <a:pt x="157" y="7451"/>
                  </a:lnTo>
                  <a:lnTo>
                    <a:pt x="0" y="7451"/>
                  </a:lnTo>
                  <a:lnTo>
                    <a:pt x="0" y="5835"/>
                  </a:lnTo>
                  <a:lnTo>
                    <a:pt x="0" y="3430"/>
                  </a:lnTo>
                  <a:lnTo>
                    <a:pt x="0" y="1223"/>
                  </a:lnTo>
                  <a:lnTo>
                    <a:pt x="0" y="0"/>
                  </a:lnTo>
                  <a:close/>
                </a:path>
              </a:pathLst>
            </a:custGeom>
            <a:solidFill>
              <a:srgbClr val="E5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727" name="Freeform 74">
              <a:extLst>
                <a:ext uri="{FF2B5EF4-FFF2-40B4-BE49-F238E27FC236}">
                  <a16:creationId xmlns:a16="http://schemas.microsoft.com/office/drawing/2014/main" id="{30AF1746-8154-482B-9543-7AB8EEBC76A2}"/>
                </a:ext>
              </a:extLst>
            </p:cNvPr>
            <p:cNvSpPr>
              <a:spLocks/>
            </p:cNvSpPr>
            <p:nvPr/>
          </p:nvSpPr>
          <p:spPr bwMode="auto">
            <a:xfrm>
              <a:off x="1121" y="2648"/>
              <a:ext cx="1266" cy="1267"/>
            </a:xfrm>
            <a:custGeom>
              <a:avLst/>
              <a:gdLst>
                <a:gd name="T0" fmla="*/ 79 w 10132"/>
                <a:gd name="T1" fmla="*/ 0 h 10133"/>
                <a:gd name="T2" fmla="*/ 0 w 10132"/>
                <a:gd name="T3" fmla="*/ 80 h 10133"/>
                <a:gd name="T4" fmla="*/ 79 w 10132"/>
                <a:gd name="T5" fmla="*/ 158 h 10133"/>
                <a:gd name="T6" fmla="*/ 158 w 10132"/>
                <a:gd name="T7" fmla="*/ 80 h 10133"/>
                <a:gd name="T8" fmla="*/ 79 w 10132"/>
                <a:gd name="T9" fmla="*/ 0 h 10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32" h="10133">
                  <a:moveTo>
                    <a:pt x="5086" y="0"/>
                  </a:moveTo>
                  <a:lnTo>
                    <a:pt x="0" y="5086"/>
                  </a:lnTo>
                  <a:lnTo>
                    <a:pt x="5086" y="10133"/>
                  </a:lnTo>
                  <a:lnTo>
                    <a:pt x="10132" y="5086"/>
                  </a:lnTo>
                  <a:lnTo>
                    <a:pt x="5086" y="0"/>
                  </a:lnTo>
                  <a:close/>
                </a:path>
              </a:pathLst>
            </a:custGeom>
            <a:solidFill>
              <a:srgbClr val="D85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285713" name="Picture 75" descr="football-Injury-1_Belved">
            <a:extLst>
              <a:ext uri="{FF2B5EF4-FFF2-40B4-BE49-F238E27FC236}">
                <a16:creationId xmlns:a16="http://schemas.microsoft.com/office/drawing/2014/main" id="{04D02B0B-44B9-439A-9B9E-21A5562251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9600" y="3646488"/>
            <a:ext cx="25082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14" name="Picture 77" descr="Bullet_Square_Belved_Red1_02">
            <a:extLst>
              <a:ext uri="{FF2B5EF4-FFF2-40B4-BE49-F238E27FC236}">
                <a16:creationId xmlns:a16="http://schemas.microsoft.com/office/drawing/2014/main" id="{B8B66975-3228-434C-B842-EBC1696946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5188" y="3141663"/>
            <a:ext cx="2889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15" name="Rectangle 78">
            <a:extLst>
              <a:ext uri="{FF2B5EF4-FFF2-40B4-BE49-F238E27FC236}">
                <a16:creationId xmlns:a16="http://schemas.microsoft.com/office/drawing/2014/main" id="{7F518324-8010-497A-A2FB-95C48B9FA7C3}"/>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285716" name="Text Box 6">
            <a:extLst>
              <a:ext uri="{FF2B5EF4-FFF2-40B4-BE49-F238E27FC236}">
                <a16:creationId xmlns:a16="http://schemas.microsoft.com/office/drawing/2014/main" id="{8EB78BF7-7FCA-41B9-BFD0-94CC3B17E8F4}"/>
              </a:ext>
            </a:extLst>
          </p:cNvPr>
          <p:cNvSpPr txBox="1">
            <a:spLocks noChangeArrowheads="1"/>
          </p:cNvSpPr>
          <p:nvPr/>
        </p:nvSpPr>
        <p:spPr bwMode="auto">
          <a:xfrm>
            <a:off x="107950" y="6310313"/>
            <a:ext cx="896461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Tomando de: </a:t>
            </a:r>
            <a:r>
              <a:rPr lang="en-US" altLang="en-US" sz="1200" i="1">
                <a:latin typeface="Times New Roman" panose="02020603050405020304" pitchFamily="18" charset="0"/>
              </a:rPr>
              <a:t>Sports Injuries: Their Prevention and Treatment</a:t>
            </a:r>
            <a:r>
              <a:rPr lang="en-US" altLang="en-US" sz="1200" b="0">
                <a:latin typeface="Times New Roman" panose="02020603050405020304" pitchFamily="18" charset="0"/>
              </a:rPr>
              <a:t>. 3ra. ed.; (p. 2), por L. Peterson, &amp; P. Renström, 2001, London, UK: Martin Dunitz Ltd. Copyright 2001 por Martin Dunitz Ltd</a:t>
            </a:r>
          </a:p>
        </p:txBody>
      </p:sp>
    </p:spTree>
    <p:custDataLst>
      <p:tags r:id="rId1"/>
    </p:custDataLst>
  </p:cSld>
  <p:clrMapOvr>
    <a:masterClrMapping/>
  </p:clrMapOvr>
  <p:transition spd="slow">
    <p:pull dir="d"/>
    <p:sndAc>
      <p:stSnd>
        <p:snd r:embed="rId4" name="whoosh.wav"/>
      </p:stSnd>
    </p:sndAc>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AF725-566C-4052-8D94-FC71836BE007}"/>
              </a:ext>
            </a:extLst>
          </p:cNvPr>
          <p:cNvSpPr>
            <a:spLocks/>
          </p:cNvSpPr>
          <p:nvPr/>
        </p:nvSpPr>
        <p:spPr bwMode="auto">
          <a:xfrm>
            <a:off x="2484438" y="909638"/>
            <a:ext cx="464343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40000"/>
              </a:lnSpc>
              <a:defRPr/>
            </a:pPr>
            <a:r>
              <a:rPr lang="es-PR" altLang="en-US" sz="3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CICATRIZACIÓN:</a:t>
            </a:r>
            <a:br>
              <a:rPr lang="es-PR" altLang="en-US" sz="3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INFLAMACIÓN</a:t>
            </a:r>
          </a:p>
        </p:txBody>
      </p:sp>
      <p:pic>
        <p:nvPicPr>
          <p:cNvPr id="287747" name="Picture 17" descr="POINTERR">
            <a:extLst>
              <a:ext uri="{FF2B5EF4-FFF2-40B4-BE49-F238E27FC236}">
                <a16:creationId xmlns:a16="http://schemas.microsoft.com/office/drawing/2014/main" id="{47B6E254-D968-4F33-822D-B943C5EC1C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2493963"/>
            <a:ext cx="38893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7748" name="Text Box 18">
            <a:extLst>
              <a:ext uri="{FF2B5EF4-FFF2-40B4-BE49-F238E27FC236}">
                <a16:creationId xmlns:a16="http://schemas.microsoft.com/office/drawing/2014/main" id="{52E4E7BF-4150-44D7-AD22-5B9FB57634D6}"/>
              </a:ext>
            </a:extLst>
          </p:cNvPr>
          <p:cNvSpPr txBox="1">
            <a:spLocks noChangeArrowheads="1"/>
          </p:cNvSpPr>
          <p:nvPr/>
        </p:nvSpPr>
        <p:spPr bwMode="auto">
          <a:xfrm>
            <a:off x="800100" y="2493963"/>
            <a:ext cx="6734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lnSpc>
                <a:spcPct val="90000"/>
              </a:lnSpc>
              <a:spcBef>
                <a:spcPct val="20000"/>
              </a:spcBef>
            </a:pPr>
            <a:r>
              <a:rPr lang="en-US" altLang="en-US" sz="2800">
                <a:latin typeface="Tahoma" panose="020B0604030504040204" pitchFamily="34" charset="0"/>
              </a:rPr>
              <a:t>Patología:</a:t>
            </a:r>
            <a:endParaRPr lang="en-US" altLang="en-US" sz="2800" i="1">
              <a:solidFill>
                <a:srgbClr val="FFFF00"/>
              </a:solidFill>
              <a:latin typeface="Tahoma" panose="020B0604030504040204" pitchFamily="34" charset="0"/>
            </a:endParaRPr>
          </a:p>
        </p:txBody>
      </p:sp>
      <p:sp>
        <p:nvSpPr>
          <p:cNvPr id="287749" name="Text Box 19">
            <a:extLst>
              <a:ext uri="{FF2B5EF4-FFF2-40B4-BE49-F238E27FC236}">
                <a16:creationId xmlns:a16="http://schemas.microsoft.com/office/drawing/2014/main" id="{A7850DC1-98B9-4D22-AFC8-7A1B8AE93CBA}"/>
              </a:ext>
            </a:extLst>
          </p:cNvPr>
          <p:cNvSpPr txBox="1">
            <a:spLocks noChangeArrowheads="1"/>
          </p:cNvSpPr>
          <p:nvPr/>
        </p:nvSpPr>
        <p:spPr bwMode="auto">
          <a:xfrm>
            <a:off x="1198563" y="3011488"/>
            <a:ext cx="7981950"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110000"/>
              </a:lnSpc>
            </a:pPr>
            <a:r>
              <a:rPr lang="en-US" altLang="en-US" sz="2600">
                <a:latin typeface="Tahoma" panose="020B0604030504040204" pitchFamily="34" charset="0"/>
              </a:rPr>
              <a:t>Posibles tejidos inflamados:</a:t>
            </a:r>
            <a:endParaRPr lang="en-US" altLang="en-US" sz="2600" baseline="-25000">
              <a:latin typeface="Tahoma" panose="020B0604030504040204" pitchFamily="34" charset="0"/>
            </a:endParaRPr>
          </a:p>
        </p:txBody>
      </p:sp>
      <p:pic>
        <p:nvPicPr>
          <p:cNvPr id="287750" name="Picture 20" descr="ARROWR">
            <a:extLst>
              <a:ext uri="{FF2B5EF4-FFF2-40B4-BE49-F238E27FC236}">
                <a16:creationId xmlns:a16="http://schemas.microsoft.com/office/drawing/2014/main" id="{0AC3CE2D-2484-4D27-AB70-C5EEA88333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4613" y="3716338"/>
            <a:ext cx="3762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51" name="Text Box 21">
            <a:extLst>
              <a:ext uri="{FF2B5EF4-FFF2-40B4-BE49-F238E27FC236}">
                <a16:creationId xmlns:a16="http://schemas.microsoft.com/office/drawing/2014/main" id="{6FC4AB67-36DB-4A43-A415-17C813D3D7D5}"/>
              </a:ext>
            </a:extLst>
          </p:cNvPr>
          <p:cNvSpPr txBox="1">
            <a:spLocks noChangeArrowheads="1"/>
          </p:cNvSpPr>
          <p:nvPr/>
        </p:nvSpPr>
        <p:spPr bwMode="auto">
          <a:xfrm>
            <a:off x="1703388" y="3716338"/>
            <a:ext cx="5173662"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s-ES" altLang="en-US" sz="2800">
                <a:latin typeface="Arial" panose="020B0604020202020204" pitchFamily="34" charset="0"/>
              </a:rPr>
              <a:t>Vainas de tendones</a:t>
            </a:r>
            <a:endParaRPr lang="es-ES" altLang="en-US" sz="2800" i="1">
              <a:latin typeface="Arial" panose="020B0604020202020204" pitchFamily="34" charset="0"/>
            </a:endParaRPr>
          </a:p>
        </p:txBody>
      </p:sp>
      <p:pic>
        <p:nvPicPr>
          <p:cNvPr id="287752" name="Picture 62" descr="Bullet_Square_Belved_Red1_02">
            <a:extLst>
              <a:ext uri="{FF2B5EF4-FFF2-40B4-BE49-F238E27FC236}">
                <a16:creationId xmlns:a16="http://schemas.microsoft.com/office/drawing/2014/main" id="{FA74E4DD-92A6-4165-8CBF-C02C36CA22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3141663"/>
            <a:ext cx="2889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3" name="Picture 63" descr="ARROWR">
            <a:extLst>
              <a:ext uri="{FF2B5EF4-FFF2-40B4-BE49-F238E27FC236}">
                <a16:creationId xmlns:a16="http://schemas.microsoft.com/office/drawing/2014/main" id="{F3BD3990-E2F0-4E46-9C84-082226DEF4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4613" y="4221163"/>
            <a:ext cx="3762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54" name="Text Box 64">
            <a:extLst>
              <a:ext uri="{FF2B5EF4-FFF2-40B4-BE49-F238E27FC236}">
                <a16:creationId xmlns:a16="http://schemas.microsoft.com/office/drawing/2014/main" id="{5CEB5ECA-AF73-4B17-BC19-9CEEE92C9D41}"/>
              </a:ext>
            </a:extLst>
          </p:cNvPr>
          <p:cNvSpPr txBox="1">
            <a:spLocks noChangeArrowheads="1"/>
          </p:cNvSpPr>
          <p:nvPr/>
        </p:nvSpPr>
        <p:spPr bwMode="auto">
          <a:xfrm>
            <a:off x="1703388" y="4221163"/>
            <a:ext cx="5173662"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s-ES" altLang="en-US" sz="2800">
                <a:latin typeface="Arial" panose="020B0604020202020204" pitchFamily="34" charset="0"/>
              </a:rPr>
              <a:t>Tendones</a:t>
            </a:r>
            <a:endParaRPr lang="es-ES" altLang="en-US" sz="2800" i="1">
              <a:latin typeface="Arial" panose="020B0604020202020204" pitchFamily="34" charset="0"/>
            </a:endParaRPr>
          </a:p>
        </p:txBody>
      </p:sp>
      <p:pic>
        <p:nvPicPr>
          <p:cNvPr id="287755" name="Picture 65" descr="ARROWR">
            <a:extLst>
              <a:ext uri="{FF2B5EF4-FFF2-40B4-BE49-F238E27FC236}">
                <a16:creationId xmlns:a16="http://schemas.microsoft.com/office/drawing/2014/main" id="{A7148E2C-FB76-47CD-A4C3-0E97D92990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4613" y="4725988"/>
            <a:ext cx="3762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56" name="Text Box 66">
            <a:extLst>
              <a:ext uri="{FF2B5EF4-FFF2-40B4-BE49-F238E27FC236}">
                <a16:creationId xmlns:a16="http://schemas.microsoft.com/office/drawing/2014/main" id="{B5E49CDE-BFA2-4C7C-AA5D-138D342A4622}"/>
              </a:ext>
            </a:extLst>
          </p:cNvPr>
          <p:cNvSpPr txBox="1">
            <a:spLocks noChangeArrowheads="1"/>
          </p:cNvSpPr>
          <p:nvPr/>
        </p:nvSpPr>
        <p:spPr bwMode="auto">
          <a:xfrm>
            <a:off x="1703388" y="4725988"/>
            <a:ext cx="5173662"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s-ES" altLang="en-US" sz="2800">
                <a:latin typeface="Arial" panose="020B0604020202020204" pitchFamily="34" charset="0"/>
              </a:rPr>
              <a:t>Uniones musculares</a:t>
            </a:r>
            <a:endParaRPr lang="es-ES" altLang="en-US" sz="2800" i="1">
              <a:latin typeface="Arial" panose="020B0604020202020204" pitchFamily="34" charset="0"/>
            </a:endParaRPr>
          </a:p>
        </p:txBody>
      </p:sp>
      <p:pic>
        <p:nvPicPr>
          <p:cNvPr id="287757" name="Picture 67" descr="ARROWR">
            <a:extLst>
              <a:ext uri="{FF2B5EF4-FFF2-40B4-BE49-F238E27FC236}">
                <a16:creationId xmlns:a16="http://schemas.microsoft.com/office/drawing/2014/main" id="{F3516DEA-2CA6-434E-AB7D-9E84501330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4613" y="5300663"/>
            <a:ext cx="3762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58" name="Text Box 68">
            <a:extLst>
              <a:ext uri="{FF2B5EF4-FFF2-40B4-BE49-F238E27FC236}">
                <a16:creationId xmlns:a16="http://schemas.microsoft.com/office/drawing/2014/main" id="{13F009F9-0CE3-493C-8812-AB7BBD309F4C}"/>
              </a:ext>
            </a:extLst>
          </p:cNvPr>
          <p:cNvSpPr txBox="1">
            <a:spLocks noChangeArrowheads="1"/>
          </p:cNvSpPr>
          <p:nvPr/>
        </p:nvSpPr>
        <p:spPr bwMode="auto">
          <a:xfrm>
            <a:off x="1703388" y="5300663"/>
            <a:ext cx="5173662"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s-ES" altLang="en-US" sz="2800">
                <a:latin typeface="Arial" panose="020B0604020202020204" pitchFamily="34" charset="0"/>
              </a:rPr>
              <a:t>Bursas</a:t>
            </a:r>
            <a:endParaRPr lang="es-ES" altLang="en-US" sz="2800" i="1">
              <a:latin typeface="Arial" panose="020B0604020202020204" pitchFamily="34" charset="0"/>
            </a:endParaRPr>
          </a:p>
        </p:txBody>
      </p:sp>
      <p:pic>
        <p:nvPicPr>
          <p:cNvPr id="287759" name="Picture 69" descr="ARROWR">
            <a:extLst>
              <a:ext uri="{FF2B5EF4-FFF2-40B4-BE49-F238E27FC236}">
                <a16:creationId xmlns:a16="http://schemas.microsoft.com/office/drawing/2014/main" id="{9600D660-3CC5-461C-94A6-2A1B947AC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4613" y="5876925"/>
            <a:ext cx="3762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60" name="Text Box 70">
            <a:extLst>
              <a:ext uri="{FF2B5EF4-FFF2-40B4-BE49-F238E27FC236}">
                <a16:creationId xmlns:a16="http://schemas.microsoft.com/office/drawing/2014/main" id="{6F0E83F0-0469-4A42-84EE-3E9566556443}"/>
              </a:ext>
            </a:extLst>
          </p:cNvPr>
          <p:cNvSpPr txBox="1">
            <a:spLocks noChangeArrowheads="1"/>
          </p:cNvSpPr>
          <p:nvPr/>
        </p:nvSpPr>
        <p:spPr bwMode="auto">
          <a:xfrm>
            <a:off x="1703388" y="5876925"/>
            <a:ext cx="5173662"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s-ES" altLang="en-US" sz="2800">
                <a:latin typeface="Arial" panose="020B0604020202020204" pitchFamily="34" charset="0"/>
              </a:rPr>
              <a:t>Periostio</a:t>
            </a:r>
            <a:endParaRPr lang="es-ES" altLang="en-US" sz="2800" i="1">
              <a:latin typeface="Arial" panose="020B0604020202020204" pitchFamily="34" charset="0"/>
            </a:endParaRPr>
          </a:p>
        </p:txBody>
      </p:sp>
      <p:pic>
        <p:nvPicPr>
          <p:cNvPr id="287761" name="Picture 71" descr="guy-holding-his-shoulder1b">
            <a:extLst>
              <a:ext uri="{FF2B5EF4-FFF2-40B4-BE49-F238E27FC236}">
                <a16:creationId xmlns:a16="http://schemas.microsoft.com/office/drawing/2014/main" id="{DC75465B-A908-46A5-808C-4516B1AE24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549275"/>
            <a:ext cx="145891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62" name="Picture 72" descr="Knee_Lateral_3D_01">
            <a:extLst>
              <a:ext uri="{FF2B5EF4-FFF2-40B4-BE49-F238E27FC236}">
                <a16:creationId xmlns:a16="http://schemas.microsoft.com/office/drawing/2014/main" id="{50ED9631-9615-48AE-BD2E-26DE1D718C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4925" y="2062163"/>
            <a:ext cx="2147888"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63" name="Rectangle 73">
            <a:extLst>
              <a:ext uri="{FF2B5EF4-FFF2-40B4-BE49-F238E27FC236}">
                <a16:creationId xmlns:a16="http://schemas.microsoft.com/office/drawing/2014/main" id="{F3A6C86E-E4CE-452C-B2B1-C4A63E3B2D8B}"/>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287764" name="Text Box 6">
            <a:extLst>
              <a:ext uri="{FF2B5EF4-FFF2-40B4-BE49-F238E27FC236}">
                <a16:creationId xmlns:a16="http://schemas.microsoft.com/office/drawing/2014/main" id="{EA6DFA2C-628E-4851-A118-1810BD8F4D15}"/>
              </a:ext>
            </a:extLst>
          </p:cNvPr>
          <p:cNvSpPr txBox="1">
            <a:spLocks noChangeArrowheads="1"/>
          </p:cNvSpPr>
          <p:nvPr/>
        </p:nvSpPr>
        <p:spPr bwMode="auto">
          <a:xfrm>
            <a:off x="107950" y="6310313"/>
            <a:ext cx="896461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Tomando de: </a:t>
            </a:r>
            <a:r>
              <a:rPr lang="en-US" altLang="en-US" sz="1200" i="1">
                <a:latin typeface="Times New Roman" panose="02020603050405020304" pitchFamily="18" charset="0"/>
              </a:rPr>
              <a:t>Sports Injuries: Their Prevention and Treatment</a:t>
            </a:r>
            <a:r>
              <a:rPr lang="en-US" altLang="en-US" sz="1200" b="0">
                <a:latin typeface="Times New Roman" panose="02020603050405020304" pitchFamily="18" charset="0"/>
              </a:rPr>
              <a:t>. 3ra. ed.; (p. 2), por L. Peterson, &amp; P. Renström, 2001, London, UK: Martin Dunitz Ltd. Copyright 2001 por Martin Dunitz Ltd</a:t>
            </a:r>
          </a:p>
        </p:txBody>
      </p:sp>
    </p:spTree>
    <p:custDataLst>
      <p:tags r:id="rId1"/>
    </p:custDataLst>
  </p:cSld>
  <p:clrMapOvr>
    <a:masterClrMapping/>
  </p:clrMapOvr>
  <p:transition spd="slow">
    <p:pull dir="d"/>
    <p:sndAc>
      <p:stSnd>
        <p:snd r:embed="rId4" name="whoosh.wav"/>
      </p:stSnd>
    </p:sndAc>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52031-C089-4588-9A38-1CF22ECA8FDA}"/>
              </a:ext>
            </a:extLst>
          </p:cNvPr>
          <p:cNvSpPr>
            <a:spLocks/>
          </p:cNvSpPr>
          <p:nvPr/>
        </p:nvSpPr>
        <p:spPr bwMode="auto">
          <a:xfrm>
            <a:off x="2736850" y="1125538"/>
            <a:ext cx="4643438"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40000"/>
              </a:lnSpc>
              <a:defRPr/>
            </a:pPr>
            <a:r>
              <a:rPr lang="es-PR" altLang="en-US" sz="3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CICATRIZACIÓN:</a:t>
            </a:r>
            <a:br>
              <a:rPr lang="es-PR" altLang="en-US" sz="3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INFLAMACIÓN</a:t>
            </a:r>
          </a:p>
        </p:txBody>
      </p:sp>
      <p:pic>
        <p:nvPicPr>
          <p:cNvPr id="289795" name="Picture 3" descr="POINTERR">
            <a:extLst>
              <a:ext uri="{FF2B5EF4-FFF2-40B4-BE49-F238E27FC236}">
                <a16:creationId xmlns:a16="http://schemas.microsoft.com/office/drawing/2014/main" id="{25087CCD-8A5B-4E6F-B056-52CE1A6E5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2919413"/>
            <a:ext cx="38893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9796" name="Text Box 4">
            <a:extLst>
              <a:ext uri="{FF2B5EF4-FFF2-40B4-BE49-F238E27FC236}">
                <a16:creationId xmlns:a16="http://schemas.microsoft.com/office/drawing/2014/main" id="{B1FD95D3-2F3B-4CFE-B3B9-1A522FB75D06}"/>
              </a:ext>
            </a:extLst>
          </p:cNvPr>
          <p:cNvSpPr txBox="1">
            <a:spLocks noChangeArrowheads="1"/>
          </p:cNvSpPr>
          <p:nvPr/>
        </p:nvSpPr>
        <p:spPr bwMode="auto">
          <a:xfrm>
            <a:off x="800100" y="2919413"/>
            <a:ext cx="6734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lnSpc>
                <a:spcPct val="90000"/>
              </a:lnSpc>
              <a:spcBef>
                <a:spcPct val="20000"/>
              </a:spcBef>
            </a:pPr>
            <a:r>
              <a:rPr lang="en-US" altLang="en-US" sz="2800">
                <a:latin typeface="Tahoma" panose="020B0604030504040204" pitchFamily="34" charset="0"/>
              </a:rPr>
              <a:t>Causas:</a:t>
            </a:r>
            <a:endParaRPr lang="en-US" altLang="en-US" sz="2800" i="1">
              <a:solidFill>
                <a:srgbClr val="FFFF00"/>
              </a:solidFill>
              <a:latin typeface="Tahoma" panose="020B0604030504040204" pitchFamily="34" charset="0"/>
            </a:endParaRPr>
          </a:p>
        </p:txBody>
      </p:sp>
      <p:sp>
        <p:nvSpPr>
          <p:cNvPr id="289797" name="Text Box 5">
            <a:extLst>
              <a:ext uri="{FF2B5EF4-FFF2-40B4-BE49-F238E27FC236}">
                <a16:creationId xmlns:a16="http://schemas.microsoft.com/office/drawing/2014/main" id="{9DEDA2AD-09E8-4EFE-88E3-43D8190E9708}"/>
              </a:ext>
            </a:extLst>
          </p:cNvPr>
          <p:cNvSpPr txBox="1">
            <a:spLocks noChangeArrowheads="1"/>
          </p:cNvSpPr>
          <p:nvPr/>
        </p:nvSpPr>
        <p:spPr bwMode="auto">
          <a:xfrm>
            <a:off x="1198563" y="3436938"/>
            <a:ext cx="7981950"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110000"/>
              </a:lnSpc>
            </a:pPr>
            <a:r>
              <a:rPr lang="en-US" altLang="en-US" sz="2600">
                <a:latin typeface="Tahoma" panose="020B0604030504040204" pitchFamily="34" charset="0"/>
              </a:rPr>
              <a:t>Combinaciones de frecuencias y cargas:</a:t>
            </a:r>
            <a:endParaRPr lang="en-US" altLang="en-US" sz="2600" baseline="-25000">
              <a:latin typeface="Tahoma" panose="020B0604030504040204" pitchFamily="34" charset="0"/>
            </a:endParaRPr>
          </a:p>
        </p:txBody>
      </p:sp>
      <p:pic>
        <p:nvPicPr>
          <p:cNvPr id="289798" name="Picture 6" descr="ARROWR">
            <a:extLst>
              <a:ext uri="{FF2B5EF4-FFF2-40B4-BE49-F238E27FC236}">
                <a16:creationId xmlns:a16="http://schemas.microsoft.com/office/drawing/2014/main" id="{88E25971-BDDD-44B9-9DB5-888D840E45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4613" y="4144963"/>
            <a:ext cx="3762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3671" name="Text Box 7">
            <a:extLst>
              <a:ext uri="{FF2B5EF4-FFF2-40B4-BE49-F238E27FC236}">
                <a16:creationId xmlns:a16="http://schemas.microsoft.com/office/drawing/2014/main" id="{043B785C-97A3-413E-9948-0C064462BD3F}"/>
              </a:ext>
            </a:extLst>
          </p:cNvPr>
          <p:cNvSpPr txBox="1">
            <a:spLocks noChangeArrowheads="1"/>
          </p:cNvSpPr>
          <p:nvPr/>
        </p:nvSpPr>
        <p:spPr bwMode="auto">
          <a:xfrm>
            <a:off x="1703388" y="4144963"/>
            <a:ext cx="7261225"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s-ES" altLang="en-US" sz="2800">
                <a:solidFill>
                  <a:srgbClr val="484876"/>
                </a:solidFill>
                <a:effectLst>
                  <a:outerShdw blurRad="38100" dist="38100" dir="2700000" algn="tl">
                    <a:srgbClr val="C0C0C0"/>
                  </a:outerShdw>
                </a:effectLst>
                <a:latin typeface="Arial" panose="020B0604020202020204" pitchFamily="34" charset="0"/>
              </a:rPr>
              <a:t>Carga Normal</a:t>
            </a:r>
            <a:r>
              <a:rPr lang="es-ES" altLang="en-US" sz="2800">
                <a:latin typeface="Arial" panose="020B0604020202020204" pitchFamily="34" charset="0"/>
              </a:rPr>
              <a:t> con:</a:t>
            </a:r>
          </a:p>
          <a:p>
            <a:pPr>
              <a:defRPr/>
            </a:pPr>
            <a:r>
              <a:rPr lang="es-ES" altLang="en-US" sz="2800" i="1">
                <a:latin typeface="Arial" panose="020B0604020202020204" pitchFamily="34" charset="0"/>
              </a:rPr>
              <a:t>Elevada Frecuencia/Muchas Repeticiones</a:t>
            </a:r>
            <a:r>
              <a:rPr lang="es-ES" altLang="en-US" sz="2800">
                <a:latin typeface="Arial" panose="020B0604020202020204" pitchFamily="34" charset="0"/>
              </a:rPr>
              <a:t> </a:t>
            </a:r>
            <a:endParaRPr lang="es-ES" altLang="en-US" sz="2800" i="1">
              <a:latin typeface="Arial" panose="020B0604020202020204" pitchFamily="34" charset="0"/>
            </a:endParaRPr>
          </a:p>
        </p:txBody>
      </p:sp>
      <p:pic>
        <p:nvPicPr>
          <p:cNvPr id="289800" name="Picture 8" descr="Bullet_Square_Belved_Red1_02">
            <a:extLst>
              <a:ext uri="{FF2B5EF4-FFF2-40B4-BE49-F238E27FC236}">
                <a16:creationId xmlns:a16="http://schemas.microsoft.com/office/drawing/2014/main" id="{EEA0150C-FA4E-4B4F-A1CE-B99EB4E488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3567113"/>
            <a:ext cx="2889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801" name="Picture 9" descr="ARROWR">
            <a:extLst>
              <a:ext uri="{FF2B5EF4-FFF2-40B4-BE49-F238E27FC236}">
                <a16:creationId xmlns:a16="http://schemas.microsoft.com/office/drawing/2014/main" id="{196404EB-B4C5-4CA5-A958-782CD11064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4613" y="5156200"/>
            <a:ext cx="3762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3674" name="Text Box 10">
            <a:extLst>
              <a:ext uri="{FF2B5EF4-FFF2-40B4-BE49-F238E27FC236}">
                <a16:creationId xmlns:a16="http://schemas.microsoft.com/office/drawing/2014/main" id="{4B246B56-A049-4674-A293-8E6B7EBAB84F}"/>
              </a:ext>
            </a:extLst>
          </p:cNvPr>
          <p:cNvSpPr txBox="1">
            <a:spLocks noChangeArrowheads="1"/>
          </p:cNvSpPr>
          <p:nvPr/>
        </p:nvSpPr>
        <p:spPr bwMode="auto">
          <a:xfrm>
            <a:off x="1703388" y="5156200"/>
            <a:ext cx="6900862"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s-ES" altLang="en-US" sz="2800">
                <a:solidFill>
                  <a:srgbClr val="484876"/>
                </a:solidFill>
                <a:effectLst>
                  <a:outerShdw blurRad="38100" dist="38100" dir="2700000" algn="tl">
                    <a:srgbClr val="C0C0C0"/>
                  </a:outerShdw>
                </a:effectLst>
                <a:latin typeface="Arial" panose="020B0604020202020204" pitchFamily="34" charset="0"/>
              </a:rPr>
              <a:t>Carga Pesada</a:t>
            </a:r>
            <a:r>
              <a:rPr lang="es-ES" altLang="en-US" sz="2800">
                <a:latin typeface="Arial" panose="020B0604020202020204" pitchFamily="34" charset="0"/>
              </a:rPr>
              <a:t> con: </a:t>
            </a:r>
            <a:r>
              <a:rPr lang="es-ES" altLang="en-US" sz="2800" i="1">
                <a:latin typeface="Arial" panose="020B0604020202020204" pitchFamily="34" charset="0"/>
              </a:rPr>
              <a:t>Frecuencia Normal</a:t>
            </a:r>
          </a:p>
        </p:txBody>
      </p:sp>
      <p:pic>
        <p:nvPicPr>
          <p:cNvPr id="289803" name="Picture 11" descr="ARROWR">
            <a:extLst>
              <a:ext uri="{FF2B5EF4-FFF2-40B4-BE49-F238E27FC236}">
                <a16:creationId xmlns:a16="http://schemas.microsoft.com/office/drawing/2014/main" id="{038C643F-030A-43AA-A1A4-BE5DCF1258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4613" y="5732463"/>
            <a:ext cx="3762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3676" name="Text Box 12">
            <a:extLst>
              <a:ext uri="{FF2B5EF4-FFF2-40B4-BE49-F238E27FC236}">
                <a16:creationId xmlns:a16="http://schemas.microsoft.com/office/drawing/2014/main" id="{ED874E99-0685-4C61-AFC1-3D967C2204EE}"/>
              </a:ext>
            </a:extLst>
          </p:cNvPr>
          <p:cNvSpPr txBox="1">
            <a:spLocks noChangeArrowheads="1"/>
          </p:cNvSpPr>
          <p:nvPr/>
        </p:nvSpPr>
        <p:spPr bwMode="auto">
          <a:xfrm>
            <a:off x="1703388" y="5732463"/>
            <a:ext cx="71897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s-ES" altLang="en-US" sz="2800">
                <a:solidFill>
                  <a:srgbClr val="484876"/>
                </a:solidFill>
                <a:effectLst>
                  <a:outerShdw blurRad="38100" dist="38100" dir="2700000" algn="tl">
                    <a:srgbClr val="C0C0C0"/>
                  </a:outerShdw>
                </a:effectLst>
                <a:latin typeface="Arial" panose="020B0604020202020204" pitchFamily="34" charset="0"/>
              </a:rPr>
              <a:t>Carga Pesada</a:t>
            </a:r>
            <a:r>
              <a:rPr lang="es-ES" altLang="en-US" sz="2800">
                <a:latin typeface="Arial" panose="020B0604020202020204" pitchFamily="34" charset="0"/>
              </a:rPr>
              <a:t> con: </a:t>
            </a:r>
            <a:r>
              <a:rPr lang="es-ES" altLang="en-US" sz="2800" i="1">
                <a:latin typeface="Arial" panose="020B0604020202020204" pitchFamily="34" charset="0"/>
              </a:rPr>
              <a:t>Elevada Frecuencia</a:t>
            </a:r>
          </a:p>
        </p:txBody>
      </p:sp>
      <p:pic>
        <p:nvPicPr>
          <p:cNvPr id="289805" name="Picture 19" descr="Crutcges-2">
            <a:extLst>
              <a:ext uri="{FF2B5EF4-FFF2-40B4-BE49-F238E27FC236}">
                <a16:creationId xmlns:a16="http://schemas.microsoft.com/office/drawing/2014/main" id="{ADF1DFBD-FE2E-4FE0-9FC8-A8614F28AC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725" y="692150"/>
            <a:ext cx="21605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06" name="Rectangle 20">
            <a:extLst>
              <a:ext uri="{FF2B5EF4-FFF2-40B4-BE49-F238E27FC236}">
                <a16:creationId xmlns:a16="http://schemas.microsoft.com/office/drawing/2014/main" id="{8304EB66-DB68-48C9-942D-046654269356}"/>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289807" name="Text Box 6">
            <a:extLst>
              <a:ext uri="{FF2B5EF4-FFF2-40B4-BE49-F238E27FC236}">
                <a16:creationId xmlns:a16="http://schemas.microsoft.com/office/drawing/2014/main" id="{A24F8A0F-F8BE-41D4-901E-CA4489D6D003}"/>
              </a:ext>
            </a:extLst>
          </p:cNvPr>
          <p:cNvSpPr txBox="1">
            <a:spLocks noChangeArrowheads="1"/>
          </p:cNvSpPr>
          <p:nvPr/>
        </p:nvSpPr>
        <p:spPr bwMode="auto">
          <a:xfrm>
            <a:off x="107950" y="6310313"/>
            <a:ext cx="896461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Tomando de: </a:t>
            </a:r>
            <a:r>
              <a:rPr lang="en-US" altLang="en-US" sz="1200" i="1">
                <a:latin typeface="Times New Roman" panose="02020603050405020304" pitchFamily="18" charset="0"/>
              </a:rPr>
              <a:t>Sports Injuries: Their Prevention and Treatment</a:t>
            </a:r>
            <a:r>
              <a:rPr lang="en-US" altLang="en-US" sz="1200" b="0">
                <a:latin typeface="Times New Roman" panose="02020603050405020304" pitchFamily="18" charset="0"/>
              </a:rPr>
              <a:t>. 3ra. ed.; (p. 2), por L. Peterson, &amp; P. Renström, 2001, London, UK: Martin Dunitz Ltd. Copyright 2001 por Martin Dunitz Ltd</a:t>
            </a:r>
          </a:p>
        </p:txBody>
      </p:sp>
    </p:spTree>
    <p:custDataLst>
      <p:tags r:id="rId1"/>
    </p:custDataLst>
  </p:cSld>
  <p:clrMapOvr>
    <a:masterClrMapping/>
  </p:clrMapOvr>
  <p:transition spd="slow">
    <p:pull dir="d"/>
    <p:sndAc>
      <p:stSnd>
        <p:snd r:embed="rId4" name="whoosh.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6">
            <a:extLst>
              <a:ext uri="{FF2B5EF4-FFF2-40B4-BE49-F238E27FC236}">
                <a16:creationId xmlns:a16="http://schemas.microsoft.com/office/drawing/2014/main" id="{5C7B7959-2EC3-4CB4-9D17-4EBC50A9D841}"/>
              </a:ext>
            </a:extLst>
          </p:cNvPr>
          <p:cNvSpPr txBox="1">
            <a:spLocks noChangeArrowheads="1"/>
          </p:cNvSpPr>
          <p:nvPr/>
        </p:nvSpPr>
        <p:spPr bwMode="auto">
          <a:xfrm>
            <a:off x="322263" y="5588000"/>
            <a:ext cx="871378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n-US" sz="1600" b="0">
                <a:latin typeface="Times New Roman" panose="02020603050405020304" pitchFamily="18" charset="0"/>
                <a:cs typeface="Times New Roman" panose="02020603050405020304" pitchFamily="18" charset="0"/>
              </a:rPr>
              <a:t>Cools, A. M., Johansson, F. R., Borms, D., &amp; Maenhout, A. (2015). Prevention of shoulder injuries in overhead athletes: a science-based approach. </a:t>
            </a:r>
            <a:r>
              <a:rPr lang="en-US" altLang="en-US" sz="1600" i="1">
                <a:latin typeface="Times New Roman" panose="02020603050405020304" pitchFamily="18" charset="0"/>
                <a:cs typeface="Times New Roman" panose="02020603050405020304" pitchFamily="18" charset="0"/>
              </a:rPr>
              <a:t>Brazilian Journal of Physical Therapy / Revista Brasileira de Fisioterapia, 19</a:t>
            </a:r>
            <a:r>
              <a:rPr lang="en-US" altLang="en-US" sz="1600" b="0">
                <a:latin typeface="Times New Roman" panose="02020603050405020304" pitchFamily="18" charset="0"/>
                <a:cs typeface="Times New Roman" panose="02020603050405020304" pitchFamily="18" charset="0"/>
              </a:rPr>
              <a:t>(5), 331-339. Recuperado de la base de datos de EBSCOhost (SPORTDiscus with Full Text).</a:t>
            </a:r>
          </a:p>
          <a:p>
            <a:pPr algn="ctr" eaLnBrk="1" hangingPunct="1">
              <a:spcBef>
                <a:spcPct val="0"/>
              </a:spcBef>
              <a:buClrTx/>
              <a:buFontTx/>
              <a:buNone/>
            </a:pPr>
            <a:endParaRPr lang="en-US" altLang="en-US" sz="1600" b="0">
              <a:latin typeface="Times New Roman" panose="02020603050405020304" pitchFamily="18" charset="0"/>
              <a:cs typeface="Times New Roman" panose="02020603050405020304" pitchFamily="18" charset="0"/>
            </a:endParaRPr>
          </a:p>
        </p:txBody>
      </p:sp>
      <p:pic>
        <p:nvPicPr>
          <p:cNvPr id="33795" name="Picture 4" descr="5">
            <a:extLst>
              <a:ext uri="{FF2B5EF4-FFF2-40B4-BE49-F238E27FC236}">
                <a16:creationId xmlns:a16="http://schemas.microsoft.com/office/drawing/2014/main" id="{4EA6B1A0-78D6-498B-8DA7-8052808D04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692150"/>
            <a:ext cx="782955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3" descr="Signs_Symp_Inflamation">
            <a:extLst>
              <a:ext uri="{FF2B5EF4-FFF2-40B4-BE49-F238E27FC236}">
                <a16:creationId xmlns:a16="http://schemas.microsoft.com/office/drawing/2014/main" id="{8393ABDF-B4AB-4030-80AF-8E7AAACC8A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7825" y="763588"/>
            <a:ext cx="463232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3" name="Text Box 6">
            <a:extLst>
              <a:ext uri="{FF2B5EF4-FFF2-40B4-BE49-F238E27FC236}">
                <a16:creationId xmlns:a16="http://schemas.microsoft.com/office/drawing/2014/main" id="{482678C9-C82F-4731-9D6B-3DC07E2D4F99}"/>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n-US" altLang="en-US" sz="1200" b="0">
              <a:latin typeface="Times New Roman" panose="02020603050405020304" pitchFamily="18" charset="0"/>
            </a:endParaRPr>
          </a:p>
        </p:txBody>
      </p:sp>
      <p:sp>
        <p:nvSpPr>
          <p:cNvPr id="291844" name="Text Box 6">
            <a:extLst>
              <a:ext uri="{FF2B5EF4-FFF2-40B4-BE49-F238E27FC236}">
                <a16:creationId xmlns:a16="http://schemas.microsoft.com/office/drawing/2014/main" id="{0AB90CB0-EC6D-4141-BE62-1AA7236E5C9F}"/>
              </a:ext>
            </a:extLst>
          </p:cNvPr>
          <p:cNvSpPr txBox="1">
            <a:spLocks noChangeArrowheads="1"/>
          </p:cNvSpPr>
          <p:nvPr/>
        </p:nvSpPr>
        <p:spPr bwMode="auto">
          <a:xfrm>
            <a:off x="179388" y="6308725"/>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t>
            </a:r>
            <a:r>
              <a:rPr lang="en-US" altLang="en-US" sz="1200" b="0">
                <a:latin typeface="Times New Roman" panose="02020603050405020304" pitchFamily="18" charset="0"/>
              </a:rPr>
              <a:t>Reproducido de: </a:t>
            </a:r>
            <a:r>
              <a:rPr lang="en-US" altLang="en-US" sz="1200" i="1">
                <a:latin typeface="Times New Roman" panose="02020603050405020304" pitchFamily="18" charset="0"/>
              </a:rPr>
              <a:t>Fundamentals of Sports Injury Management</a:t>
            </a:r>
            <a:r>
              <a:rPr lang="en-US" altLang="en-US" sz="1200" b="0">
                <a:latin typeface="Times New Roman" panose="02020603050405020304" pitchFamily="18" charset="0"/>
              </a:rPr>
              <a:t>. 3ra,ed.; (p. 8), por M. K. Anderson, &amp; G.P. Parr, 2011, Philadelphia: Lippincott Williams &amp; Wilkins. Copyright 2011 por Lippincott Williams &amp; Wilkins, a Wolters Kluwer business.</a:t>
            </a:r>
          </a:p>
        </p:txBody>
      </p:sp>
      <p:sp>
        <p:nvSpPr>
          <p:cNvPr id="2" name="Title 1">
            <a:extLst>
              <a:ext uri="{FF2B5EF4-FFF2-40B4-BE49-F238E27FC236}">
                <a16:creationId xmlns:a16="http://schemas.microsoft.com/office/drawing/2014/main" id="{9C3D9012-5916-4C6E-B240-F62D01E00BC4}"/>
              </a:ext>
            </a:extLst>
          </p:cNvPr>
          <p:cNvSpPr>
            <a:spLocks/>
          </p:cNvSpPr>
          <p:nvPr/>
        </p:nvSpPr>
        <p:spPr bwMode="auto">
          <a:xfrm>
            <a:off x="107950" y="1198563"/>
            <a:ext cx="410527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r" eaLnBrk="1" hangingPunct="1">
              <a:lnSpc>
                <a:spcPct val="130000"/>
              </a:lnSpc>
              <a:defRPr/>
            </a:pPr>
            <a: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FASE INFLAMATORIA:</a:t>
            </a:r>
            <a:endPar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121A1687-D376-491F-9FFF-A2623CD09EC0}"/>
              </a:ext>
            </a:extLst>
          </p:cNvPr>
          <p:cNvSpPr>
            <a:spLocks/>
          </p:cNvSpPr>
          <p:nvPr/>
        </p:nvSpPr>
        <p:spPr bwMode="auto">
          <a:xfrm>
            <a:off x="107950" y="2998788"/>
            <a:ext cx="410527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r" eaLnBrk="1" hangingPunct="1">
              <a:lnSpc>
                <a:spcPct val="130000"/>
              </a:lnSpc>
              <a:defRPr/>
            </a:pP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SIGNOS Y SÍNTOMAS DE LA INFLAMACIÓN</a:t>
            </a:r>
          </a:p>
        </p:txBody>
      </p:sp>
    </p:spTree>
    <p:custDataLst>
      <p:tags r:id="rId1"/>
    </p:custDataLst>
  </p:cSld>
  <p:clrMapOvr>
    <a:masterClrMapping/>
  </p:clrMapOvr>
  <p:transition spd="slow">
    <p:pull dir="d"/>
    <p:sndAc>
      <p:stSnd>
        <p:snd r:embed="rId4" name="whoosh.wav"/>
      </p:stSnd>
    </p:sndAc>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9574E-4E5E-49ED-8336-4380D32C42F2}"/>
              </a:ext>
            </a:extLst>
          </p:cNvPr>
          <p:cNvSpPr>
            <a:spLocks/>
          </p:cNvSpPr>
          <p:nvPr/>
        </p:nvSpPr>
        <p:spPr bwMode="auto">
          <a:xfrm>
            <a:off x="2843213" y="836613"/>
            <a:ext cx="630078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30000"/>
              </a:lnSpc>
              <a:defRPr/>
            </a:pPr>
            <a: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FASE INFLAMATORIA:</a:t>
            </a:r>
            <a:b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SIGNOS Y SÍNTOMAS</a:t>
            </a:r>
          </a:p>
        </p:txBody>
      </p:sp>
      <p:pic>
        <p:nvPicPr>
          <p:cNvPr id="293891" name="Picture 3" descr="POINTERR">
            <a:extLst>
              <a:ext uri="{FF2B5EF4-FFF2-40B4-BE49-F238E27FC236}">
                <a16:creationId xmlns:a16="http://schemas.microsoft.com/office/drawing/2014/main" id="{0268CEE4-8D89-4711-BF0D-6B65C8BC3F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203450"/>
            <a:ext cx="3889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3892" name="Text Box 4">
            <a:extLst>
              <a:ext uri="{FF2B5EF4-FFF2-40B4-BE49-F238E27FC236}">
                <a16:creationId xmlns:a16="http://schemas.microsoft.com/office/drawing/2014/main" id="{9C9120C1-EECD-4A07-891F-62A236D6CF15}"/>
              </a:ext>
            </a:extLst>
          </p:cNvPr>
          <p:cNvSpPr txBox="1">
            <a:spLocks noChangeArrowheads="1"/>
          </p:cNvSpPr>
          <p:nvPr/>
        </p:nvSpPr>
        <p:spPr bwMode="auto">
          <a:xfrm>
            <a:off x="549275" y="2203450"/>
            <a:ext cx="6734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lnSpc>
                <a:spcPct val="90000"/>
              </a:lnSpc>
              <a:spcBef>
                <a:spcPct val="20000"/>
              </a:spcBef>
            </a:pPr>
            <a:r>
              <a:rPr lang="en-US" altLang="en-US" sz="2800">
                <a:latin typeface="Tahoma" panose="020B0604030504040204" pitchFamily="34" charset="0"/>
              </a:rPr>
              <a:t>Signos:</a:t>
            </a:r>
            <a:endParaRPr lang="en-US" altLang="en-US" sz="2800" i="1">
              <a:solidFill>
                <a:srgbClr val="FFFF00"/>
              </a:solidFill>
              <a:latin typeface="Tahoma" panose="020B0604030504040204" pitchFamily="34" charset="0"/>
            </a:endParaRPr>
          </a:p>
        </p:txBody>
      </p:sp>
      <p:sp>
        <p:nvSpPr>
          <p:cNvPr id="2078725" name="Text Box 5">
            <a:extLst>
              <a:ext uri="{FF2B5EF4-FFF2-40B4-BE49-F238E27FC236}">
                <a16:creationId xmlns:a16="http://schemas.microsoft.com/office/drawing/2014/main" id="{AB95BDAF-66F3-4EB3-AF9D-FC0B6645C97D}"/>
              </a:ext>
            </a:extLst>
          </p:cNvPr>
          <p:cNvSpPr txBox="1">
            <a:spLocks noChangeArrowheads="1"/>
          </p:cNvSpPr>
          <p:nvPr/>
        </p:nvSpPr>
        <p:spPr bwMode="auto">
          <a:xfrm>
            <a:off x="1008063" y="2708275"/>
            <a:ext cx="8135937"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000">
                <a:solidFill>
                  <a:srgbClr val="484876"/>
                </a:solidFill>
                <a:effectLst>
                  <a:outerShdw blurRad="38100" dist="38100" dir="2700000" algn="tl">
                    <a:srgbClr val="C0C0C0"/>
                  </a:outerShdw>
                </a:effectLst>
                <a:latin typeface="Calibri" panose="020F0502020204030204" pitchFamily="34" charset="0"/>
              </a:rPr>
              <a:t>Ruboración Localizada</a:t>
            </a:r>
            <a:r>
              <a:rPr lang="en-US" altLang="en-US" sz="3000">
                <a:solidFill>
                  <a:srgbClr val="000000"/>
                </a:solidFill>
                <a:latin typeface="Calibri" panose="020F0502020204030204" pitchFamily="34" charset="0"/>
              </a:rPr>
              <a:t> – </a:t>
            </a:r>
            <a:r>
              <a:rPr lang="en-US" altLang="en-US" sz="3000" i="1">
                <a:solidFill>
                  <a:srgbClr val="000000"/>
                </a:solidFill>
                <a:latin typeface="Calibri" panose="020F0502020204030204" pitchFamily="34" charset="0"/>
              </a:rPr>
              <a:t>ocasionado</a:t>
            </a:r>
            <a:r>
              <a:rPr lang="en-US" altLang="en-US" sz="3000">
                <a:solidFill>
                  <a:srgbClr val="000000"/>
                </a:solidFill>
                <a:latin typeface="Calibri" panose="020F0502020204030204" pitchFamily="34" charset="0"/>
              </a:rPr>
              <a:t> </a:t>
            </a:r>
            <a:r>
              <a:rPr lang="en-US" altLang="en-US" sz="3000" i="1">
                <a:solidFill>
                  <a:srgbClr val="000000"/>
                </a:solidFill>
                <a:latin typeface="Calibri" panose="020F0502020204030204" pitchFamily="34" charset="0"/>
              </a:rPr>
              <a:t>por</a:t>
            </a:r>
            <a:r>
              <a:rPr lang="en-US" altLang="en-US" sz="3000">
                <a:solidFill>
                  <a:srgbClr val="000000"/>
                </a:solidFill>
                <a:latin typeface="Calibri" panose="020F0502020204030204" pitchFamily="34" charset="0"/>
              </a:rPr>
              <a:t>:</a:t>
            </a:r>
          </a:p>
          <a:p>
            <a:pPr>
              <a:lnSpc>
                <a:spcPct val="90000"/>
              </a:lnSpc>
              <a:defRPr/>
            </a:pPr>
            <a:r>
              <a:rPr lang="en-US" altLang="en-US" sz="2700" i="1">
                <a:solidFill>
                  <a:srgbClr val="000000"/>
                </a:solidFill>
                <a:latin typeface="Calibri" panose="020F0502020204030204" pitchFamily="34" charset="0"/>
              </a:rPr>
              <a:t>VASODILATACIÓN: Aumento flujo sanguíneo, histamina</a:t>
            </a:r>
            <a:endParaRPr lang="en-US" altLang="en-US" sz="2700" b="0" i="1">
              <a:solidFill>
                <a:srgbClr val="FF0000"/>
              </a:solidFill>
              <a:effectLst>
                <a:outerShdw blurRad="38100" dist="38100" dir="2700000" algn="tl">
                  <a:srgbClr val="C0C0C0"/>
                </a:outerShdw>
              </a:effectLst>
              <a:latin typeface="Calibri" panose="020F0502020204030204" pitchFamily="34" charset="0"/>
            </a:endParaRPr>
          </a:p>
        </p:txBody>
      </p:sp>
      <p:pic>
        <p:nvPicPr>
          <p:cNvPr id="293894" name="Picture 6" descr="Bullet_Round_Diamond_Maggenta_02">
            <a:extLst>
              <a:ext uri="{FF2B5EF4-FFF2-40B4-BE49-F238E27FC236}">
                <a16:creationId xmlns:a16="http://schemas.microsoft.com/office/drawing/2014/main" id="{6E1D90EB-3827-43B2-8EF6-A751EDA15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88" y="2828925"/>
            <a:ext cx="36036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27" name="Text Box 7">
            <a:extLst>
              <a:ext uri="{FF2B5EF4-FFF2-40B4-BE49-F238E27FC236}">
                <a16:creationId xmlns:a16="http://schemas.microsoft.com/office/drawing/2014/main" id="{104E9A99-D6EE-441E-99CE-3E3FC75BDD13}"/>
              </a:ext>
            </a:extLst>
          </p:cNvPr>
          <p:cNvSpPr txBox="1">
            <a:spLocks noChangeArrowheads="1"/>
          </p:cNvSpPr>
          <p:nvPr/>
        </p:nvSpPr>
        <p:spPr bwMode="auto">
          <a:xfrm>
            <a:off x="971550" y="3643313"/>
            <a:ext cx="7993063" cy="96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000">
                <a:solidFill>
                  <a:srgbClr val="484876"/>
                </a:solidFill>
                <a:effectLst>
                  <a:outerShdw blurRad="38100" dist="38100" dir="2700000" algn="tl">
                    <a:srgbClr val="C0C0C0"/>
                  </a:outerShdw>
                </a:effectLst>
                <a:latin typeface="Calibri" panose="020F0502020204030204" pitchFamily="34" charset="0"/>
              </a:rPr>
              <a:t>Edema/Hinchazón</a:t>
            </a:r>
            <a:r>
              <a:rPr lang="en-US" altLang="en-US" sz="3000">
                <a:solidFill>
                  <a:srgbClr val="000000"/>
                </a:solidFill>
                <a:latin typeface="Calibri" panose="020F0502020204030204" pitchFamily="34" charset="0"/>
              </a:rPr>
              <a:t> </a:t>
            </a:r>
            <a:r>
              <a:rPr lang="en-US" altLang="en-US" sz="2800">
                <a:solidFill>
                  <a:srgbClr val="000000"/>
                </a:solidFill>
                <a:latin typeface="Calibri" panose="020F0502020204030204" pitchFamily="34" charset="0"/>
              </a:rPr>
              <a:t>(acumula líquidos) – </a:t>
            </a:r>
            <a:r>
              <a:rPr lang="en-US" altLang="en-US" sz="2800" i="1">
                <a:solidFill>
                  <a:srgbClr val="000000"/>
                </a:solidFill>
                <a:latin typeface="Calibri" panose="020F0502020204030204" pitchFamily="34" charset="0"/>
              </a:rPr>
              <a:t>debido a la</a:t>
            </a:r>
            <a:r>
              <a:rPr lang="en-US" altLang="en-US" sz="2800">
                <a:solidFill>
                  <a:srgbClr val="000000"/>
                </a:solidFill>
                <a:latin typeface="Calibri" panose="020F0502020204030204" pitchFamily="34" charset="0"/>
              </a:rPr>
              <a:t>:</a:t>
            </a:r>
          </a:p>
          <a:p>
            <a:pPr>
              <a:defRPr/>
            </a:pPr>
            <a:r>
              <a:rPr lang="en-US" altLang="en-US" sz="2700" i="1">
                <a:solidFill>
                  <a:srgbClr val="000000"/>
                </a:solidFill>
                <a:latin typeface="Calibri" panose="020F0502020204030204" pitchFamily="34" charset="0"/>
              </a:rPr>
              <a:t>VASODILATACIÓN: Migración sustancias, bloqueo linfa</a:t>
            </a:r>
            <a:endParaRPr lang="en-US" altLang="en-US" sz="2700" b="0" i="1">
              <a:solidFill>
                <a:srgbClr val="FF0000"/>
              </a:solidFill>
              <a:effectLst>
                <a:outerShdw blurRad="38100" dist="38100" dir="2700000" algn="tl">
                  <a:srgbClr val="C0C0C0"/>
                </a:outerShdw>
              </a:effectLst>
              <a:latin typeface="Calibri" panose="020F0502020204030204" pitchFamily="34" charset="0"/>
            </a:endParaRPr>
          </a:p>
        </p:txBody>
      </p:sp>
      <p:pic>
        <p:nvPicPr>
          <p:cNvPr id="293896" name="Picture 8" descr="Bullet_Round_Diamond_Maggenta_02">
            <a:extLst>
              <a:ext uri="{FF2B5EF4-FFF2-40B4-BE49-F238E27FC236}">
                <a16:creationId xmlns:a16="http://schemas.microsoft.com/office/drawing/2014/main" id="{51055498-1CE6-428D-9337-FE2A86A5AC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88" y="3763963"/>
            <a:ext cx="36036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29" name="Text Box 9">
            <a:extLst>
              <a:ext uri="{FF2B5EF4-FFF2-40B4-BE49-F238E27FC236}">
                <a16:creationId xmlns:a16="http://schemas.microsoft.com/office/drawing/2014/main" id="{534A4D68-DA72-4E49-A013-183BE5898A85}"/>
              </a:ext>
            </a:extLst>
          </p:cNvPr>
          <p:cNvSpPr txBox="1">
            <a:spLocks noChangeArrowheads="1"/>
          </p:cNvSpPr>
          <p:nvPr/>
        </p:nvSpPr>
        <p:spPr bwMode="auto">
          <a:xfrm>
            <a:off x="936625" y="4652963"/>
            <a:ext cx="8135938"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000">
                <a:solidFill>
                  <a:srgbClr val="484876"/>
                </a:solidFill>
                <a:effectLst>
                  <a:outerShdw blurRad="38100" dist="38100" dir="2700000" algn="tl">
                    <a:srgbClr val="C0C0C0"/>
                  </a:outerShdw>
                </a:effectLst>
                <a:latin typeface="Calibri" panose="020F0502020204030204" pitchFamily="34" charset="0"/>
              </a:rPr>
              <a:t>Elevación de la Temperatura Local</a:t>
            </a:r>
            <a:r>
              <a:rPr lang="en-US" altLang="en-US" sz="3000">
                <a:solidFill>
                  <a:srgbClr val="000000"/>
                </a:solidFill>
                <a:latin typeface="Calibri" panose="020F0502020204030204" pitchFamily="34" charset="0"/>
              </a:rPr>
              <a:t> – </a:t>
            </a:r>
            <a:r>
              <a:rPr lang="en-US" altLang="en-US" sz="3000" i="1">
                <a:solidFill>
                  <a:srgbClr val="000000"/>
                </a:solidFill>
                <a:latin typeface="Calibri" panose="020F0502020204030204" pitchFamily="34" charset="0"/>
              </a:rPr>
              <a:t>por</a:t>
            </a:r>
            <a:r>
              <a:rPr lang="en-US" altLang="en-US" sz="3000">
                <a:solidFill>
                  <a:srgbClr val="000000"/>
                </a:solidFill>
                <a:latin typeface="Calibri" panose="020F0502020204030204" pitchFamily="34" charset="0"/>
              </a:rPr>
              <a:t>:</a:t>
            </a:r>
          </a:p>
          <a:p>
            <a:pPr>
              <a:defRPr/>
            </a:pPr>
            <a:r>
              <a:rPr lang="en-US" altLang="en-US" sz="2500" i="1">
                <a:solidFill>
                  <a:srgbClr val="000000"/>
                </a:solidFill>
                <a:latin typeface="Calibri" panose="020F0502020204030204" pitchFamily="34" charset="0"/>
              </a:rPr>
              <a:t>Mayor actividad celular/química, y aumento circulación</a:t>
            </a:r>
            <a:endParaRPr lang="en-US" altLang="en-US" sz="2500" b="0" i="1">
              <a:solidFill>
                <a:srgbClr val="FF0000"/>
              </a:solidFill>
              <a:effectLst>
                <a:outerShdw blurRad="38100" dist="38100" dir="2700000" algn="tl">
                  <a:srgbClr val="C0C0C0"/>
                </a:outerShdw>
              </a:effectLst>
              <a:latin typeface="Calibri" panose="020F0502020204030204" pitchFamily="34" charset="0"/>
            </a:endParaRPr>
          </a:p>
        </p:txBody>
      </p:sp>
      <p:pic>
        <p:nvPicPr>
          <p:cNvPr id="293898" name="Picture 10" descr="Bullet_Round_Diamond_Maggenta_02">
            <a:extLst>
              <a:ext uri="{FF2B5EF4-FFF2-40B4-BE49-F238E27FC236}">
                <a16:creationId xmlns:a16="http://schemas.microsoft.com/office/drawing/2014/main" id="{DF7FBFE4-F05D-483F-9A35-5FE731DC3F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88" y="4773613"/>
            <a:ext cx="36036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31" name="Text Box 11">
            <a:extLst>
              <a:ext uri="{FF2B5EF4-FFF2-40B4-BE49-F238E27FC236}">
                <a16:creationId xmlns:a16="http://schemas.microsoft.com/office/drawing/2014/main" id="{5BD9E420-9650-49F1-96C1-12ED02D829B0}"/>
              </a:ext>
            </a:extLst>
          </p:cNvPr>
          <p:cNvSpPr txBox="1">
            <a:spLocks noChangeArrowheads="1"/>
          </p:cNvSpPr>
          <p:nvPr/>
        </p:nvSpPr>
        <p:spPr bwMode="auto">
          <a:xfrm>
            <a:off x="936625" y="5564188"/>
            <a:ext cx="7993063" cy="96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000">
                <a:solidFill>
                  <a:srgbClr val="484876"/>
                </a:solidFill>
                <a:effectLst>
                  <a:outerShdw blurRad="38100" dist="38100" dir="2700000" algn="tl">
                    <a:srgbClr val="C0C0C0"/>
                  </a:outerShdw>
                </a:effectLst>
                <a:latin typeface="Calibri" panose="020F0502020204030204" pitchFamily="34" charset="0"/>
              </a:rPr>
              <a:t>Limitada Capacidad Funcional Normal</a:t>
            </a:r>
            <a:r>
              <a:rPr lang="en-US" altLang="en-US" sz="3000">
                <a:solidFill>
                  <a:srgbClr val="000000"/>
                </a:solidFill>
                <a:latin typeface="Calibri" panose="020F0502020204030204" pitchFamily="34" charset="0"/>
              </a:rPr>
              <a:t> – </a:t>
            </a:r>
            <a:r>
              <a:rPr lang="en-US" altLang="en-US" sz="3000" i="1">
                <a:solidFill>
                  <a:srgbClr val="000000"/>
                </a:solidFill>
                <a:latin typeface="Calibri" panose="020F0502020204030204" pitchFamily="34" charset="0"/>
              </a:rPr>
              <a:t>por la</a:t>
            </a:r>
            <a:r>
              <a:rPr lang="en-US" altLang="en-US" sz="3000">
                <a:solidFill>
                  <a:srgbClr val="000000"/>
                </a:solidFill>
                <a:latin typeface="Calibri" panose="020F0502020204030204" pitchFamily="34" charset="0"/>
              </a:rPr>
              <a:t>:</a:t>
            </a:r>
          </a:p>
          <a:p>
            <a:pPr>
              <a:defRPr/>
            </a:pPr>
            <a:r>
              <a:rPr lang="en-US" altLang="en-US" sz="2700" i="1">
                <a:effectLst>
                  <a:outerShdw blurRad="38100" dist="38100" dir="2700000" algn="tl">
                    <a:srgbClr val="C0C0C0"/>
                  </a:outerShdw>
                </a:effectLst>
                <a:latin typeface="Calibri" panose="020F0502020204030204" pitchFamily="34" charset="0"/>
              </a:rPr>
              <a:t>Inflamación, sensibilidad al tacto, y daño a tejidos</a:t>
            </a:r>
          </a:p>
        </p:txBody>
      </p:sp>
      <p:pic>
        <p:nvPicPr>
          <p:cNvPr id="293900" name="Picture 12" descr="Bullet_Round_Diamond_Maggenta_02">
            <a:extLst>
              <a:ext uri="{FF2B5EF4-FFF2-40B4-BE49-F238E27FC236}">
                <a16:creationId xmlns:a16="http://schemas.microsoft.com/office/drawing/2014/main" id="{EB36B10B-E0E7-440E-BED3-2F67C96144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88" y="5684838"/>
            <a:ext cx="36036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901" name="Picture 19" descr="wrist-injury-1b_Belved">
            <a:extLst>
              <a:ext uri="{FF2B5EF4-FFF2-40B4-BE49-F238E27FC236}">
                <a16:creationId xmlns:a16="http://schemas.microsoft.com/office/drawing/2014/main" id="{70C2BFEF-550E-42FE-AA86-21E184A3A1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549275"/>
            <a:ext cx="2232025"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BD48D-6C5E-4FF7-B6EF-7CB45D5B0E06}"/>
              </a:ext>
            </a:extLst>
          </p:cNvPr>
          <p:cNvSpPr>
            <a:spLocks/>
          </p:cNvSpPr>
          <p:nvPr/>
        </p:nvSpPr>
        <p:spPr bwMode="auto">
          <a:xfrm>
            <a:off x="2700338" y="1125538"/>
            <a:ext cx="62642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30000"/>
              </a:lnSpc>
              <a:defRPr/>
            </a:pPr>
            <a: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FASE INFLAMATORIA:</a:t>
            </a:r>
            <a:b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SIGNOS Y SÍNTOMAS</a:t>
            </a:r>
          </a:p>
        </p:txBody>
      </p:sp>
      <p:pic>
        <p:nvPicPr>
          <p:cNvPr id="295939" name="Picture 20" descr="POINTERR">
            <a:extLst>
              <a:ext uri="{FF2B5EF4-FFF2-40B4-BE49-F238E27FC236}">
                <a16:creationId xmlns:a16="http://schemas.microsoft.com/office/drawing/2014/main" id="{3CB965EA-CBB4-412B-B6AD-914AE883F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781300"/>
            <a:ext cx="388938"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5940" name="Text Box 21">
            <a:extLst>
              <a:ext uri="{FF2B5EF4-FFF2-40B4-BE49-F238E27FC236}">
                <a16:creationId xmlns:a16="http://schemas.microsoft.com/office/drawing/2014/main" id="{56058B6A-A226-4195-B2B0-2ECB65C46607}"/>
              </a:ext>
            </a:extLst>
          </p:cNvPr>
          <p:cNvSpPr txBox="1">
            <a:spLocks noChangeArrowheads="1"/>
          </p:cNvSpPr>
          <p:nvPr/>
        </p:nvSpPr>
        <p:spPr bwMode="auto">
          <a:xfrm>
            <a:off x="620713" y="2781300"/>
            <a:ext cx="67341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lnSpc>
                <a:spcPct val="90000"/>
              </a:lnSpc>
              <a:spcBef>
                <a:spcPct val="20000"/>
              </a:spcBef>
            </a:pPr>
            <a:r>
              <a:rPr lang="en-US" altLang="en-US" sz="2800">
                <a:latin typeface="Tahoma" panose="020B0604030504040204" pitchFamily="34" charset="0"/>
              </a:rPr>
              <a:t>Síntomas:</a:t>
            </a:r>
            <a:endParaRPr lang="en-US" altLang="en-US" sz="2800" i="1">
              <a:solidFill>
                <a:srgbClr val="FFFF00"/>
              </a:solidFill>
              <a:latin typeface="Tahoma" panose="020B0604030504040204" pitchFamily="34" charset="0"/>
            </a:endParaRPr>
          </a:p>
        </p:txBody>
      </p:sp>
      <p:sp>
        <p:nvSpPr>
          <p:cNvPr id="2076694" name="Text Box 22">
            <a:extLst>
              <a:ext uri="{FF2B5EF4-FFF2-40B4-BE49-F238E27FC236}">
                <a16:creationId xmlns:a16="http://schemas.microsoft.com/office/drawing/2014/main" id="{1FB25EF5-8CF6-4A3D-9DB4-C8B556D8C44A}"/>
              </a:ext>
            </a:extLst>
          </p:cNvPr>
          <p:cNvSpPr txBox="1">
            <a:spLocks noChangeArrowheads="1"/>
          </p:cNvSpPr>
          <p:nvPr/>
        </p:nvSpPr>
        <p:spPr bwMode="auto">
          <a:xfrm>
            <a:off x="1008063" y="3286125"/>
            <a:ext cx="7993062"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000">
                <a:solidFill>
                  <a:srgbClr val="484876"/>
                </a:solidFill>
                <a:effectLst>
                  <a:outerShdw blurRad="38100" dist="38100" dir="2700000" algn="tl">
                    <a:srgbClr val="C0C0C0"/>
                  </a:outerShdw>
                </a:effectLst>
                <a:latin typeface="Calibri" panose="020F0502020204030204" pitchFamily="34" charset="0"/>
              </a:rPr>
              <a:t>Dolor</a:t>
            </a:r>
            <a:r>
              <a:rPr lang="en-US" altLang="en-US" sz="3000">
                <a:solidFill>
                  <a:srgbClr val="000000"/>
                </a:solidFill>
                <a:latin typeface="Calibri" panose="020F0502020204030204" pitchFamily="34" charset="0"/>
              </a:rPr>
              <a:t> – como resultado de la:</a:t>
            </a:r>
          </a:p>
          <a:p>
            <a:pPr>
              <a:defRPr/>
            </a:pPr>
            <a:r>
              <a:rPr lang="en-US" altLang="en-US" sz="2700" i="1">
                <a:solidFill>
                  <a:srgbClr val="000000"/>
                </a:solidFill>
                <a:latin typeface="Calibri" panose="020F0502020204030204" pitchFamily="34" charset="0"/>
              </a:rPr>
              <a:t>Liberación químicos, y presión del edema sobre nervios</a:t>
            </a:r>
            <a:endParaRPr lang="en-US" altLang="en-US" sz="2700" b="0" i="1">
              <a:solidFill>
                <a:srgbClr val="FF0000"/>
              </a:solidFill>
              <a:effectLst>
                <a:outerShdw blurRad="38100" dist="38100" dir="2700000" algn="tl">
                  <a:srgbClr val="C0C0C0"/>
                </a:outerShdw>
              </a:effectLst>
              <a:latin typeface="Calibri" panose="020F0502020204030204" pitchFamily="34" charset="0"/>
            </a:endParaRPr>
          </a:p>
        </p:txBody>
      </p:sp>
      <p:pic>
        <p:nvPicPr>
          <p:cNvPr id="295942" name="Picture 23" descr="Bullet_Round_Diamond_Maggenta_02">
            <a:extLst>
              <a:ext uri="{FF2B5EF4-FFF2-40B4-BE49-F238E27FC236}">
                <a16:creationId xmlns:a16="http://schemas.microsoft.com/office/drawing/2014/main" id="{B3340473-D884-4BC4-9604-2933E372E6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 y="3406775"/>
            <a:ext cx="36036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6696" name="Text Box 24">
            <a:extLst>
              <a:ext uri="{FF2B5EF4-FFF2-40B4-BE49-F238E27FC236}">
                <a16:creationId xmlns:a16="http://schemas.microsoft.com/office/drawing/2014/main" id="{FAEB32D2-067A-4F5F-BEBA-02900FCD28C1}"/>
              </a:ext>
            </a:extLst>
          </p:cNvPr>
          <p:cNvSpPr txBox="1">
            <a:spLocks noChangeArrowheads="1"/>
          </p:cNvSpPr>
          <p:nvPr/>
        </p:nvSpPr>
        <p:spPr bwMode="auto">
          <a:xfrm>
            <a:off x="1008063" y="4340225"/>
            <a:ext cx="7993062"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000">
                <a:solidFill>
                  <a:srgbClr val="000000"/>
                </a:solidFill>
                <a:latin typeface="Calibri" panose="020F0502020204030204" pitchFamily="34" charset="0"/>
              </a:rPr>
              <a:t>Sensibilidad al tacto – </a:t>
            </a:r>
            <a:r>
              <a:rPr lang="en-US" altLang="en-US" sz="3000" i="1">
                <a:solidFill>
                  <a:srgbClr val="000000"/>
                </a:solidFill>
                <a:latin typeface="Calibri" panose="020F0502020204030204" pitchFamily="34" charset="0"/>
              </a:rPr>
              <a:t>al</a:t>
            </a:r>
            <a:r>
              <a:rPr lang="en-US" altLang="en-US" sz="3000">
                <a:solidFill>
                  <a:srgbClr val="000000"/>
                </a:solidFill>
                <a:latin typeface="Calibri" panose="020F0502020204030204" pitchFamily="34" charset="0"/>
              </a:rPr>
              <a:t>:</a:t>
            </a:r>
          </a:p>
          <a:p>
            <a:pPr>
              <a:defRPr/>
            </a:pPr>
            <a:r>
              <a:rPr lang="en-US" altLang="en-US" sz="2700" i="1">
                <a:solidFill>
                  <a:srgbClr val="000000"/>
                </a:solidFill>
                <a:latin typeface="Calibri" panose="020F0502020204030204" pitchFamily="34" charset="0"/>
              </a:rPr>
              <a:t>Palpar el área afectada</a:t>
            </a:r>
            <a:endParaRPr lang="en-US" altLang="en-US" sz="2700" b="0" i="1">
              <a:solidFill>
                <a:srgbClr val="FF0000"/>
              </a:solidFill>
              <a:effectLst>
                <a:outerShdw blurRad="38100" dist="38100" dir="2700000" algn="tl">
                  <a:srgbClr val="C0C0C0"/>
                </a:outerShdw>
              </a:effectLst>
              <a:latin typeface="Calibri" panose="020F0502020204030204" pitchFamily="34" charset="0"/>
            </a:endParaRPr>
          </a:p>
        </p:txBody>
      </p:sp>
      <p:pic>
        <p:nvPicPr>
          <p:cNvPr id="295944" name="Picture 25" descr="Bullet_Round_Diamond_Maggenta_02">
            <a:extLst>
              <a:ext uri="{FF2B5EF4-FFF2-40B4-BE49-F238E27FC236}">
                <a16:creationId xmlns:a16="http://schemas.microsoft.com/office/drawing/2014/main" id="{A3312A1F-C3EE-4EE0-8441-CF1CD34352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25" y="4460875"/>
            <a:ext cx="36036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5" name="Picture 30" descr="Elbow_Pain-1b">
            <a:extLst>
              <a:ext uri="{FF2B5EF4-FFF2-40B4-BE49-F238E27FC236}">
                <a16:creationId xmlns:a16="http://schemas.microsoft.com/office/drawing/2014/main" id="{CCAA0D8C-1B80-4CEC-A1F7-14DF3900D6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863" y="765175"/>
            <a:ext cx="16906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195AE-9A5D-4084-BC38-07798EBCEC72}"/>
              </a:ext>
            </a:extLst>
          </p:cNvPr>
          <p:cNvSpPr>
            <a:spLocks/>
          </p:cNvSpPr>
          <p:nvPr/>
        </p:nvSpPr>
        <p:spPr bwMode="auto">
          <a:xfrm>
            <a:off x="0" y="838200"/>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TASA METABÓLICA BASAL: </a:t>
            </a: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AVALÚO</a:t>
            </a:r>
            <a: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b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Ensayo Breve (One-Minute Paper)*</a:t>
            </a:r>
          </a:p>
        </p:txBody>
      </p:sp>
      <p:sp>
        <p:nvSpPr>
          <p:cNvPr id="297987" name="Text Box 7">
            <a:extLst>
              <a:ext uri="{FF2B5EF4-FFF2-40B4-BE49-F238E27FC236}">
                <a16:creationId xmlns:a16="http://schemas.microsoft.com/office/drawing/2014/main" id="{C6859B79-8E48-43B3-8EC1-4B17E82C3E64}"/>
              </a:ext>
            </a:extLst>
          </p:cNvPr>
          <p:cNvSpPr txBox="1">
            <a:spLocks noChangeArrowheads="1"/>
          </p:cNvSpPr>
          <p:nvPr/>
        </p:nvSpPr>
        <p:spPr bwMode="auto">
          <a:xfrm>
            <a:off x="539750" y="2359025"/>
            <a:ext cx="8280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838200" indent="-38100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295400" indent="-3810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752600" indent="-3810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209800" indent="-3810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6670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31242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5814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40386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0"/>
              </a:spcBef>
              <a:buClrTx/>
              <a:buFontTx/>
              <a:buAutoNum type="arabicPeriod"/>
            </a:pPr>
            <a:r>
              <a:rPr lang="en-US" altLang="en-US">
                <a:latin typeface="Arial" panose="020B0604020202020204" pitchFamily="34" charset="0"/>
              </a:rPr>
              <a:t>¿Cuál fue el punto más importante</a:t>
            </a:r>
          </a:p>
          <a:p>
            <a:pPr>
              <a:lnSpc>
                <a:spcPct val="90000"/>
              </a:lnSpc>
              <a:spcBef>
                <a:spcPct val="0"/>
              </a:spcBef>
              <a:buClrTx/>
              <a:buFontTx/>
              <a:buNone/>
            </a:pPr>
            <a:r>
              <a:rPr lang="en-US" altLang="en-US">
                <a:latin typeface="Arial" panose="020B0604020202020204" pitchFamily="34" charset="0"/>
              </a:rPr>
              <a:t>    presentado bajo el tópico?</a:t>
            </a:r>
          </a:p>
          <a:p>
            <a:pPr>
              <a:lnSpc>
                <a:spcPct val="90000"/>
              </a:lnSpc>
              <a:spcBef>
                <a:spcPct val="0"/>
              </a:spcBef>
              <a:buClrTx/>
              <a:buFontTx/>
              <a:buNone/>
            </a:pPr>
            <a:endParaRPr lang="en-US" altLang="en-US">
              <a:latin typeface="Arial" panose="020B0604020202020204" pitchFamily="34" charset="0"/>
            </a:endParaRPr>
          </a:p>
          <a:p>
            <a:pPr>
              <a:lnSpc>
                <a:spcPct val="70000"/>
              </a:lnSpc>
              <a:spcBef>
                <a:spcPct val="0"/>
              </a:spcBef>
              <a:buClrTx/>
              <a:buFontTx/>
              <a:buNone/>
            </a:pPr>
            <a:endParaRPr lang="en-US" altLang="en-US">
              <a:latin typeface="Arial" panose="020B0604020202020204" pitchFamily="34" charset="0"/>
            </a:endParaRPr>
          </a:p>
          <a:p>
            <a:pPr>
              <a:lnSpc>
                <a:spcPct val="70000"/>
              </a:lnSpc>
              <a:spcBef>
                <a:spcPct val="0"/>
              </a:spcBef>
              <a:buClrTx/>
              <a:buFontTx/>
              <a:buNone/>
            </a:pPr>
            <a:endParaRPr lang="en-US" altLang="en-US">
              <a:latin typeface="Arial" panose="020B0604020202020204" pitchFamily="34" charset="0"/>
            </a:endParaRPr>
          </a:p>
          <a:p>
            <a:pPr>
              <a:lnSpc>
                <a:spcPct val="70000"/>
              </a:lnSpc>
              <a:spcBef>
                <a:spcPct val="0"/>
              </a:spcBef>
              <a:buClrTx/>
              <a:buFontTx/>
              <a:buNone/>
            </a:pPr>
            <a:endParaRPr lang="en-US" altLang="en-US">
              <a:latin typeface="Arial" panose="020B0604020202020204" pitchFamily="34" charset="0"/>
            </a:endParaRPr>
          </a:p>
          <a:p>
            <a:pPr>
              <a:lnSpc>
                <a:spcPct val="70000"/>
              </a:lnSpc>
              <a:spcBef>
                <a:spcPct val="0"/>
              </a:spcBef>
              <a:buClrTx/>
              <a:buFontTx/>
              <a:buNone/>
            </a:pPr>
            <a:r>
              <a:rPr lang="en-US" altLang="en-US">
                <a:latin typeface="Arial" panose="020B0604020202020204" pitchFamily="34" charset="0"/>
              </a:rPr>
              <a:t>2. ¿Qué preguntas sin contestar aún posees?</a:t>
            </a:r>
          </a:p>
        </p:txBody>
      </p:sp>
    </p:spTree>
    <p:custDataLst>
      <p:tags r:id="rId1"/>
    </p:custDataLst>
  </p:cSld>
  <p:clrMapOvr>
    <a:masterClrMapping/>
  </p:clrMapOvr>
  <p:transition spd="slow">
    <p:pull dir="d"/>
    <p:sndAc>
      <p:stSnd>
        <p:snd r:embed="rId4" name="whoosh.wav"/>
      </p:stSnd>
    </p:sndAc>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Folded_Manejo_Lesion">
            <a:extLst>
              <a:ext uri="{FF2B5EF4-FFF2-40B4-BE49-F238E27FC236}">
                <a16:creationId xmlns:a16="http://schemas.microsoft.com/office/drawing/2014/main" id="{9B0D3A6D-A6DA-46E0-8C22-14DF1F6CF7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960438"/>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BDFA9-A4D1-4DED-8441-970162831AB8}"/>
              </a:ext>
            </a:extLst>
          </p:cNvPr>
          <p:cNvSpPr>
            <a:spLocks/>
          </p:cNvSpPr>
          <p:nvPr/>
        </p:nvSpPr>
        <p:spPr bwMode="auto">
          <a:xfrm>
            <a:off x="3276600" y="1268413"/>
            <a:ext cx="55435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30000"/>
              </a:lnSpc>
              <a:defRPr/>
            </a:pPr>
            <a: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MANEJO DE LA LESIÓN</a:t>
            </a:r>
          </a:p>
        </p:txBody>
      </p:sp>
      <p:pic>
        <p:nvPicPr>
          <p:cNvPr id="302083" name="Picture 5" descr="POINTERR">
            <a:extLst>
              <a:ext uri="{FF2B5EF4-FFF2-40B4-BE49-F238E27FC236}">
                <a16:creationId xmlns:a16="http://schemas.microsoft.com/office/drawing/2014/main" id="{302303FD-2108-4B60-B457-EB2CA1DEB4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80035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2084" name="Text Box 6">
            <a:extLst>
              <a:ext uri="{FF2B5EF4-FFF2-40B4-BE49-F238E27FC236}">
                <a16:creationId xmlns:a16="http://schemas.microsoft.com/office/drawing/2014/main" id="{573E2FD4-DDED-4D74-8B26-9CCA9618A777}"/>
              </a:ext>
            </a:extLst>
          </p:cNvPr>
          <p:cNvSpPr txBox="1">
            <a:spLocks noChangeArrowheads="1"/>
          </p:cNvSpPr>
          <p:nvPr/>
        </p:nvSpPr>
        <p:spPr bwMode="auto">
          <a:xfrm>
            <a:off x="900113" y="2727325"/>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3100">
                <a:latin typeface="Arial" panose="020B0604020202020204" pitchFamily="34" charset="0"/>
              </a:rPr>
              <a:t>Establecimiento de los hallazgos</a:t>
            </a:r>
          </a:p>
        </p:txBody>
      </p:sp>
      <p:pic>
        <p:nvPicPr>
          <p:cNvPr id="302085" name="Picture 7" descr="POINTERR">
            <a:extLst>
              <a:ext uri="{FF2B5EF4-FFF2-40B4-BE49-F238E27FC236}">
                <a16:creationId xmlns:a16="http://schemas.microsoft.com/office/drawing/2014/main" id="{4D063A36-914A-421B-954A-855AE82E33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38772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2086" name="Text Box 8">
            <a:extLst>
              <a:ext uri="{FF2B5EF4-FFF2-40B4-BE49-F238E27FC236}">
                <a16:creationId xmlns:a16="http://schemas.microsoft.com/office/drawing/2014/main" id="{D29E6CE1-A4DC-4A79-BCF0-089D275ADCB9}"/>
              </a:ext>
            </a:extLst>
          </p:cNvPr>
          <p:cNvSpPr txBox="1">
            <a:spLocks noChangeArrowheads="1"/>
          </p:cNvSpPr>
          <p:nvPr/>
        </p:nvSpPr>
        <p:spPr bwMode="auto">
          <a:xfrm>
            <a:off x="900113" y="3314700"/>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3100">
                <a:latin typeface="Arial" panose="020B0604020202020204" pitchFamily="34" charset="0"/>
              </a:rPr>
              <a:t>Plan de emergencia por accidente</a:t>
            </a:r>
          </a:p>
        </p:txBody>
      </p:sp>
      <p:pic>
        <p:nvPicPr>
          <p:cNvPr id="302087" name="Picture 9" descr="POINTERR">
            <a:extLst>
              <a:ext uri="{FF2B5EF4-FFF2-40B4-BE49-F238E27FC236}">
                <a16:creationId xmlns:a16="http://schemas.microsoft.com/office/drawing/2014/main" id="{7169890A-130B-4A53-8451-8011FD1B91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402590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2088" name="Text Box 10">
            <a:extLst>
              <a:ext uri="{FF2B5EF4-FFF2-40B4-BE49-F238E27FC236}">
                <a16:creationId xmlns:a16="http://schemas.microsoft.com/office/drawing/2014/main" id="{DEC21772-C0FC-4113-BD58-585332C6F46B}"/>
              </a:ext>
            </a:extLst>
          </p:cNvPr>
          <p:cNvSpPr txBox="1">
            <a:spLocks noChangeArrowheads="1"/>
          </p:cNvSpPr>
          <p:nvPr/>
        </p:nvSpPr>
        <p:spPr bwMode="auto">
          <a:xfrm>
            <a:off x="900113" y="3952875"/>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3100">
                <a:latin typeface="Arial" panose="020B0604020202020204" pitchFamily="34" charset="0"/>
              </a:rPr>
              <a:t>Cuidado de heridas en el tejido blando</a:t>
            </a:r>
          </a:p>
        </p:txBody>
      </p:sp>
      <p:pic>
        <p:nvPicPr>
          <p:cNvPr id="302089" name="Picture 11" descr="POINTERR">
            <a:extLst>
              <a:ext uri="{FF2B5EF4-FFF2-40B4-BE49-F238E27FC236}">
                <a16:creationId xmlns:a16="http://schemas.microsoft.com/office/drawing/2014/main" id="{C954807C-B23B-4382-AFBC-B971AD07B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467360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2090" name="Text Box 12">
            <a:extLst>
              <a:ext uri="{FF2B5EF4-FFF2-40B4-BE49-F238E27FC236}">
                <a16:creationId xmlns:a16="http://schemas.microsoft.com/office/drawing/2014/main" id="{C095EB22-127F-410F-A2B4-A0620DAE6028}"/>
              </a:ext>
            </a:extLst>
          </p:cNvPr>
          <p:cNvSpPr txBox="1">
            <a:spLocks noChangeArrowheads="1"/>
          </p:cNvSpPr>
          <p:nvPr/>
        </p:nvSpPr>
        <p:spPr bwMode="auto">
          <a:xfrm>
            <a:off x="900113" y="4687888"/>
            <a:ext cx="76311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n-US" altLang="en-US" sz="3100">
                <a:latin typeface="Arial" panose="020B0604020202020204" pitchFamily="34" charset="0"/>
              </a:rPr>
              <a:t>Cuidado de lesiones óseas</a:t>
            </a:r>
          </a:p>
        </p:txBody>
      </p:sp>
      <p:sp>
        <p:nvSpPr>
          <p:cNvPr id="302091" name="Text Box 6">
            <a:extLst>
              <a:ext uri="{FF2B5EF4-FFF2-40B4-BE49-F238E27FC236}">
                <a16:creationId xmlns:a16="http://schemas.microsoft.com/office/drawing/2014/main" id="{D6C342B0-67F6-44AA-85AC-30390B9FB2FC}"/>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n-US" altLang="en-US" sz="1200" b="0">
              <a:latin typeface="Times New Roman" panose="02020603050405020304" pitchFamily="18" charset="0"/>
            </a:endParaRPr>
          </a:p>
        </p:txBody>
      </p:sp>
      <p:sp>
        <p:nvSpPr>
          <p:cNvPr id="302092" name="Text Box 6">
            <a:extLst>
              <a:ext uri="{FF2B5EF4-FFF2-40B4-BE49-F238E27FC236}">
                <a16:creationId xmlns:a16="http://schemas.microsoft.com/office/drawing/2014/main" id="{413B6763-FD05-4D52-AF43-280C065EE786}"/>
              </a:ext>
            </a:extLst>
          </p:cNvPr>
          <p:cNvSpPr txBox="1">
            <a:spLocks noChangeArrowheads="1"/>
          </p:cNvSpPr>
          <p:nvPr/>
        </p:nvSpPr>
        <p:spPr bwMode="auto">
          <a:xfrm>
            <a:off x="179388" y="6308725"/>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t>
            </a:r>
            <a:r>
              <a:rPr lang="en-US" altLang="en-US" sz="1200" b="0">
                <a:latin typeface="Times New Roman" panose="02020603050405020304" pitchFamily="18" charset="0"/>
              </a:rPr>
              <a:t>Tomado de: </a:t>
            </a:r>
            <a:r>
              <a:rPr lang="en-US" altLang="en-US" sz="1200" i="1">
                <a:latin typeface="Times New Roman" panose="02020603050405020304" pitchFamily="18" charset="0"/>
              </a:rPr>
              <a:t>Fundamentals of Sports Injury Management</a:t>
            </a:r>
            <a:r>
              <a:rPr lang="en-US" altLang="en-US" sz="1200" b="0">
                <a:latin typeface="Times New Roman" panose="02020603050405020304" pitchFamily="18" charset="0"/>
              </a:rPr>
              <a:t>. 3ra,ed.; (pp. 75, 79, 85,), por M. K. Anderson, &amp; G.P. Parr, 2011, Philadelphia: Lippincott Williams &amp; Wilkins. Copyright 2011 por Lippincott Williams &amp; Wilkins, a Wolters Kluwer business.</a:t>
            </a:r>
          </a:p>
        </p:txBody>
      </p:sp>
      <p:pic>
        <p:nvPicPr>
          <p:cNvPr id="302093" name="Picture 15" descr="bandage-F-1b">
            <a:extLst>
              <a:ext uri="{FF2B5EF4-FFF2-40B4-BE49-F238E27FC236}">
                <a16:creationId xmlns:a16="http://schemas.microsoft.com/office/drawing/2014/main" id="{8D78B646-205B-46A7-8421-B26625C2D0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692150"/>
            <a:ext cx="24479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9634" name="Text Box 2">
            <a:extLst>
              <a:ext uri="{FF2B5EF4-FFF2-40B4-BE49-F238E27FC236}">
                <a16:creationId xmlns:a16="http://schemas.microsoft.com/office/drawing/2014/main" id="{7AC02996-21D8-400B-BBEC-501A8E99F529}"/>
              </a:ext>
            </a:extLst>
          </p:cNvPr>
          <p:cNvSpPr txBox="1">
            <a:spLocks noChangeArrowheads="1"/>
          </p:cNvSpPr>
          <p:nvPr/>
        </p:nvSpPr>
        <p:spPr bwMode="auto">
          <a:xfrm>
            <a:off x="574675" y="2133600"/>
            <a:ext cx="83185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Cuidado agudo estándar (PRICE), sin referido médico, pero con la orientación al individuo de los signos y síntomas indicativos de un cuidado inmediato por un médico</a:t>
            </a:r>
            <a:endParaRPr lang="en-US" altLang="en-US" sz="2500" b="0" i="1">
              <a:solidFill>
                <a:srgbClr val="FF0000"/>
              </a:solidFill>
              <a:latin typeface="Arial Black" panose="020B0A04020102020204" pitchFamily="34" charset="0"/>
            </a:endParaRPr>
          </a:p>
        </p:txBody>
      </p:sp>
      <p:pic>
        <p:nvPicPr>
          <p:cNvPr id="304131" name="Picture 3" descr="Bullets_Arrow_Blue1_Right_03">
            <a:extLst>
              <a:ext uri="{FF2B5EF4-FFF2-40B4-BE49-F238E27FC236}">
                <a16:creationId xmlns:a16="http://schemas.microsoft.com/office/drawing/2014/main" id="{681D48EA-6970-4291-A749-BC435BADCB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220503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9636" name="Text Box 4">
            <a:extLst>
              <a:ext uri="{FF2B5EF4-FFF2-40B4-BE49-F238E27FC236}">
                <a16:creationId xmlns:a16="http://schemas.microsoft.com/office/drawing/2014/main" id="{46D7B631-0777-40B0-8B75-3A126B593B2F}"/>
              </a:ext>
            </a:extLst>
          </p:cNvPr>
          <p:cNvSpPr txBox="1">
            <a:spLocks noChangeArrowheads="1"/>
          </p:cNvSpPr>
          <p:nvPr/>
        </p:nvSpPr>
        <p:spPr bwMode="auto">
          <a:xfrm>
            <a:off x="574675" y="3792538"/>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Cuidado agudo estándar con referido médico, antes de regresar a la actividad</a:t>
            </a:r>
            <a:endParaRPr lang="en-US" altLang="en-US" sz="2500" b="0" i="1">
              <a:solidFill>
                <a:srgbClr val="FF0000"/>
              </a:solidFill>
              <a:latin typeface="Arial Black" panose="020B0A04020102020204" pitchFamily="34" charset="0"/>
            </a:endParaRPr>
          </a:p>
        </p:txBody>
      </p:sp>
      <p:pic>
        <p:nvPicPr>
          <p:cNvPr id="304133" name="Picture 5" descr="Bullets_Arrow_Blue1_Right_03">
            <a:extLst>
              <a:ext uri="{FF2B5EF4-FFF2-40B4-BE49-F238E27FC236}">
                <a16:creationId xmlns:a16="http://schemas.microsoft.com/office/drawing/2014/main" id="{91552B1E-3A78-42B7-9B3C-028C7BE7DF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38639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9638" name="Text Box 6">
            <a:extLst>
              <a:ext uri="{FF2B5EF4-FFF2-40B4-BE49-F238E27FC236}">
                <a16:creationId xmlns:a16="http://schemas.microsoft.com/office/drawing/2014/main" id="{71C47700-D839-4D68-8994-E3015E877FC6}"/>
              </a:ext>
            </a:extLst>
          </p:cNvPr>
          <p:cNvSpPr txBox="1">
            <a:spLocks noChangeArrowheads="1"/>
          </p:cNvSpPr>
          <p:nvPr/>
        </p:nvSpPr>
        <p:spPr bwMode="auto">
          <a:xfrm>
            <a:off x="574675" y="4632325"/>
            <a:ext cx="83185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Cuidado agudo estándar con un referido médico inmediato (i.e., instalación física de cuidado inmediáto)</a:t>
            </a:r>
            <a:endParaRPr lang="en-US" altLang="en-US" sz="2500" b="0" i="1">
              <a:solidFill>
                <a:srgbClr val="FF0000"/>
              </a:solidFill>
              <a:latin typeface="Arial Black" panose="020B0A04020102020204" pitchFamily="34" charset="0"/>
            </a:endParaRPr>
          </a:p>
        </p:txBody>
      </p:sp>
      <p:pic>
        <p:nvPicPr>
          <p:cNvPr id="304135" name="Picture 7" descr="Bullets_Arrow_Blue1_Right_03">
            <a:extLst>
              <a:ext uri="{FF2B5EF4-FFF2-40B4-BE49-F238E27FC236}">
                <a16:creationId xmlns:a16="http://schemas.microsoft.com/office/drawing/2014/main" id="{B8DBB739-6581-4E21-8C39-838106A7D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470376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9642" name="Text Box 10">
            <a:extLst>
              <a:ext uri="{FF2B5EF4-FFF2-40B4-BE49-F238E27FC236}">
                <a16:creationId xmlns:a16="http://schemas.microsoft.com/office/drawing/2014/main" id="{7134DB50-5022-4E07-BDC5-CE3FFA5C84DE}"/>
              </a:ext>
            </a:extLst>
          </p:cNvPr>
          <p:cNvSpPr txBox="1">
            <a:spLocks noChangeArrowheads="1"/>
          </p:cNvSpPr>
          <p:nvPr/>
        </p:nvSpPr>
        <p:spPr bwMode="auto">
          <a:xfrm>
            <a:off x="574675" y="58324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Activar el sistema de emergencias médicas (SEM)</a:t>
            </a:r>
            <a:endParaRPr lang="en-US" altLang="en-US" sz="2500" b="0" i="1">
              <a:solidFill>
                <a:srgbClr val="FF0000"/>
              </a:solidFill>
              <a:latin typeface="Arial Black" panose="020B0A04020102020204" pitchFamily="34" charset="0"/>
            </a:endParaRPr>
          </a:p>
        </p:txBody>
      </p:sp>
      <p:pic>
        <p:nvPicPr>
          <p:cNvPr id="304137" name="Picture 11" descr="Bullets_Arrow_Blue1_Right_03">
            <a:extLst>
              <a:ext uri="{FF2B5EF4-FFF2-40B4-BE49-F238E27FC236}">
                <a16:creationId xmlns:a16="http://schemas.microsoft.com/office/drawing/2014/main" id="{612D97B8-380B-43BD-8C74-084653AD1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590391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D364FCF-5644-4B89-96AF-09D4CD02799A}"/>
              </a:ext>
            </a:extLst>
          </p:cNvPr>
          <p:cNvSpPr>
            <a:spLocks/>
          </p:cNvSpPr>
          <p:nvPr/>
        </p:nvSpPr>
        <p:spPr bwMode="auto">
          <a:xfrm>
            <a:off x="0" y="620713"/>
            <a:ext cx="91440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sz="2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MANEJO DE LA LESIÓN -</a:t>
            </a:r>
            <a:br>
              <a:rPr lang="es-PR" altLang="en-US" sz="2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DETERMINACIÓN DE LOS HALLAZGOS:</a:t>
            </a:r>
            <a:b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400" i="1">
                <a:solidFill>
                  <a:srgbClr val="484876"/>
                </a:solidFill>
                <a:effectLst>
                  <a:outerShdw blurRad="38100" dist="38100" dir="2700000" algn="tl">
                    <a:srgbClr val="C0C0C0"/>
                  </a:outerShdw>
                </a:effectLst>
                <a:latin typeface="Arial Black" panose="020B0A04020102020204" pitchFamily="34" charset="0"/>
              </a:rPr>
              <a:t>Opciones Disponibles para el</a:t>
            </a:r>
            <a:br>
              <a:rPr lang="es-PR" altLang="en-US" sz="2400" i="1">
                <a:solidFill>
                  <a:srgbClr val="484876"/>
                </a:solidFill>
                <a:effectLst>
                  <a:outerShdw blurRad="38100" dist="38100" dir="2700000" algn="tl">
                    <a:srgbClr val="C0C0C0"/>
                  </a:outerShdw>
                </a:effectLst>
                <a:latin typeface="Arial Black" panose="020B0A04020102020204" pitchFamily="34" charset="0"/>
              </a:rPr>
            </a:br>
            <a:r>
              <a:rPr lang="es-PR" altLang="en-US" sz="2400" i="1">
                <a:solidFill>
                  <a:srgbClr val="484876"/>
                </a:solidFill>
                <a:effectLst>
                  <a:outerShdw blurRad="38100" dist="38100" dir="2700000" algn="tl">
                    <a:srgbClr val="C0C0C0"/>
                  </a:outerShdw>
                </a:effectLst>
                <a:latin typeface="Arial Black" panose="020B0A04020102020204" pitchFamily="34" charset="0"/>
              </a:rPr>
              <a:t>Cuidado de una Lesión Aguda</a:t>
            </a:r>
            <a:endPar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04139" name="Text Box 6">
            <a:extLst>
              <a:ext uri="{FF2B5EF4-FFF2-40B4-BE49-F238E27FC236}">
                <a16:creationId xmlns:a16="http://schemas.microsoft.com/office/drawing/2014/main" id="{26A44418-FDCF-48B6-862C-9BFE16E13D00}"/>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n-US" altLang="en-US" sz="1200" b="0">
              <a:latin typeface="Times New Roman" panose="02020603050405020304" pitchFamily="18" charset="0"/>
            </a:endParaRPr>
          </a:p>
        </p:txBody>
      </p:sp>
      <p:sp>
        <p:nvSpPr>
          <p:cNvPr id="304140" name="Text Box 6">
            <a:extLst>
              <a:ext uri="{FF2B5EF4-FFF2-40B4-BE49-F238E27FC236}">
                <a16:creationId xmlns:a16="http://schemas.microsoft.com/office/drawing/2014/main" id="{792E4706-0477-47AD-AE42-2194C05C2420}"/>
              </a:ext>
            </a:extLst>
          </p:cNvPr>
          <p:cNvSpPr txBox="1">
            <a:spLocks noChangeArrowheads="1"/>
          </p:cNvSpPr>
          <p:nvPr/>
        </p:nvSpPr>
        <p:spPr bwMode="auto">
          <a:xfrm>
            <a:off x="179388" y="6308725"/>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t>
            </a:r>
            <a:r>
              <a:rPr lang="en-US" altLang="en-US" sz="1200" b="0">
                <a:latin typeface="Times New Roman" panose="02020603050405020304" pitchFamily="18" charset="0"/>
              </a:rPr>
              <a:t>Tomado de: </a:t>
            </a:r>
            <a:r>
              <a:rPr lang="en-US" altLang="en-US" sz="1200" i="1">
                <a:latin typeface="Times New Roman" panose="02020603050405020304" pitchFamily="18" charset="0"/>
              </a:rPr>
              <a:t>Fundamentals of Sports Injury Management</a:t>
            </a:r>
            <a:r>
              <a:rPr lang="en-US" altLang="en-US" sz="1200" b="0">
                <a:latin typeface="Times New Roman" panose="02020603050405020304" pitchFamily="18" charset="0"/>
              </a:rPr>
              <a:t>. 3ra,ed.; (p. 75), por M. K. Anderson, &amp; G.P. Parr, 2011, Philadelphia: Lippincott Williams &amp; Wilkins. Copyright 2011 por Lippincott Williams &amp; Wilkins, a Wolters Kluwer business.</a:t>
            </a:r>
          </a:p>
        </p:txBody>
      </p:sp>
      <p:pic>
        <p:nvPicPr>
          <p:cNvPr id="304141" name="Picture 17" descr="x-ray-1a">
            <a:extLst>
              <a:ext uri="{FF2B5EF4-FFF2-40B4-BE49-F238E27FC236}">
                <a16:creationId xmlns:a16="http://schemas.microsoft.com/office/drawing/2014/main" id="{98B3F05B-CD93-47E1-A324-E10E90E36F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644525"/>
            <a:ext cx="968375"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42" name="Picture 18" descr="Cast-1a">
            <a:extLst>
              <a:ext uri="{FF2B5EF4-FFF2-40B4-BE49-F238E27FC236}">
                <a16:creationId xmlns:a16="http://schemas.microsoft.com/office/drawing/2014/main" id="{9A66F1EE-F4A0-4049-8F00-2C3D9AEA63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6550" y="765175"/>
            <a:ext cx="887413"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E94C-61EF-4F31-8DD5-9E8BB5F0084C}"/>
              </a:ext>
            </a:extLst>
          </p:cNvPr>
          <p:cNvSpPr>
            <a:spLocks/>
          </p:cNvSpPr>
          <p:nvPr/>
        </p:nvSpPr>
        <p:spPr bwMode="auto">
          <a:xfrm>
            <a:off x="-36513" y="838200"/>
            <a:ext cx="9144001"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TEMA PRINCIPAL: </a:t>
            </a: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SUBTÓPICO PREVIO</a:t>
            </a:r>
            <a: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b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El Punto más Confuso (Muddiest Point)*</a:t>
            </a:r>
          </a:p>
        </p:txBody>
      </p:sp>
      <p:sp>
        <p:nvSpPr>
          <p:cNvPr id="306179" name="Text Box 6">
            <a:extLst>
              <a:ext uri="{FF2B5EF4-FFF2-40B4-BE49-F238E27FC236}">
                <a16:creationId xmlns:a16="http://schemas.microsoft.com/office/drawing/2014/main" id="{735E89E6-E50F-4C4B-9037-428DC7AC8B64}"/>
              </a:ext>
            </a:extLst>
          </p:cNvPr>
          <p:cNvSpPr txBox="1">
            <a:spLocks noChangeArrowheads="1"/>
          </p:cNvSpPr>
          <p:nvPr/>
        </p:nvSpPr>
        <p:spPr bwMode="auto">
          <a:xfrm>
            <a:off x="539750" y="2359025"/>
            <a:ext cx="82804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838200" indent="-38100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295400" indent="-3810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752600" indent="-3810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209800" indent="-3810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6670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31242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5814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40386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0"/>
              </a:spcBef>
              <a:buClrTx/>
              <a:buFontTx/>
              <a:buAutoNum type="arabicPeriod"/>
            </a:pPr>
            <a:r>
              <a:rPr lang="en-US" altLang="en-US">
                <a:latin typeface="Arial" panose="020B0604020202020204" pitchFamily="34" charset="0"/>
              </a:rPr>
              <a:t>¿Qué conceptos, terminos u otro asunto, discutido en la clase fué el que usted menos comprendió?</a:t>
            </a:r>
          </a:p>
        </p:txBody>
      </p:sp>
    </p:spTree>
    <p:custDataLst>
      <p:tags r:id="rId1"/>
    </p:custDataLst>
  </p:cSld>
  <p:clrMapOvr>
    <a:masterClrMapping/>
  </p:clrMapOvr>
  <p:transition spd="slow">
    <p:pull dir="d"/>
    <p:sndAc>
      <p:stSnd>
        <p:snd r:embed="rId4" name="whoosh.wav"/>
      </p:stSnd>
    </p:sndAc>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Folded_Page_CUIDADO_EIN">
            <a:extLst>
              <a:ext uri="{FF2B5EF4-FFF2-40B4-BE49-F238E27FC236}">
                <a16:creationId xmlns:a16="http://schemas.microsoft.com/office/drawing/2014/main" id="{B4E11389-A877-42F3-8DA6-735E06A4CA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960438"/>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3732" name="Text Box 4">
            <a:extLst>
              <a:ext uri="{FF2B5EF4-FFF2-40B4-BE49-F238E27FC236}">
                <a16:creationId xmlns:a16="http://schemas.microsoft.com/office/drawing/2014/main" id="{25633DD2-54C3-419B-9565-A9D9C236A96D}"/>
              </a:ext>
            </a:extLst>
          </p:cNvPr>
          <p:cNvSpPr txBox="1">
            <a:spLocks noChangeArrowheads="1"/>
          </p:cNvSpPr>
          <p:nvPr/>
        </p:nvSpPr>
        <p:spPr bwMode="auto">
          <a:xfrm>
            <a:off x="574675" y="22336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Desarrollar e implementar un plan de emergencia</a:t>
            </a:r>
            <a:endParaRPr lang="en-US" altLang="en-US" sz="2500" b="0" i="1">
              <a:solidFill>
                <a:srgbClr val="FF0000"/>
              </a:solidFill>
              <a:latin typeface="Arial Black" panose="020B0A04020102020204" pitchFamily="34" charset="0"/>
            </a:endParaRPr>
          </a:p>
        </p:txBody>
      </p:sp>
      <p:pic>
        <p:nvPicPr>
          <p:cNvPr id="310275" name="Picture 5" descr="Bullets_Arrow_Blue1_Right_03">
            <a:extLst>
              <a:ext uri="{FF2B5EF4-FFF2-40B4-BE49-F238E27FC236}">
                <a16:creationId xmlns:a16="http://schemas.microsoft.com/office/drawing/2014/main" id="{7EFC7119-B7CD-409C-A9B1-032E8FFF51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230505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3734" name="Text Box 6">
            <a:extLst>
              <a:ext uri="{FF2B5EF4-FFF2-40B4-BE49-F238E27FC236}">
                <a16:creationId xmlns:a16="http://schemas.microsoft.com/office/drawing/2014/main" id="{5705897F-AC52-44B6-9F4E-E55C0EA24D7F}"/>
              </a:ext>
            </a:extLst>
          </p:cNvPr>
          <p:cNvSpPr txBox="1">
            <a:spLocks noChangeArrowheads="1"/>
          </p:cNvSpPr>
          <p:nvPr/>
        </p:nvSpPr>
        <p:spPr bwMode="auto">
          <a:xfrm>
            <a:off x="574675" y="26654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Los recursos humanos y el equipo de emergencia</a:t>
            </a:r>
            <a:endParaRPr lang="en-US" altLang="en-US" sz="2500" b="0" i="1">
              <a:solidFill>
                <a:srgbClr val="FF0000"/>
              </a:solidFill>
              <a:latin typeface="Arial Black" panose="020B0A04020102020204" pitchFamily="34" charset="0"/>
            </a:endParaRPr>
          </a:p>
        </p:txBody>
      </p:sp>
      <p:pic>
        <p:nvPicPr>
          <p:cNvPr id="310277" name="Picture 7" descr="Bullets_Arrow_Blue1_Right_03">
            <a:extLst>
              <a:ext uri="{FF2B5EF4-FFF2-40B4-BE49-F238E27FC236}">
                <a16:creationId xmlns:a16="http://schemas.microsoft.com/office/drawing/2014/main" id="{2F01C310-A6D4-4A67-94CC-F58191FBFB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273685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3736" name="Text Box 8">
            <a:extLst>
              <a:ext uri="{FF2B5EF4-FFF2-40B4-BE49-F238E27FC236}">
                <a16:creationId xmlns:a16="http://schemas.microsoft.com/office/drawing/2014/main" id="{D43DE944-5F1B-44D5-B59D-000F324C51E5}"/>
              </a:ext>
            </a:extLst>
          </p:cNvPr>
          <p:cNvSpPr txBox="1">
            <a:spLocks noChangeArrowheads="1"/>
          </p:cNvSpPr>
          <p:nvPr/>
        </p:nvSpPr>
        <p:spPr bwMode="auto">
          <a:xfrm>
            <a:off x="574675" y="30988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La evaluación y cuidado inicial del paciente</a:t>
            </a:r>
            <a:endParaRPr lang="en-US" altLang="en-US" sz="2500" b="0" i="1">
              <a:solidFill>
                <a:srgbClr val="FF0000"/>
              </a:solidFill>
              <a:latin typeface="Arial Black" panose="020B0A04020102020204" pitchFamily="34" charset="0"/>
            </a:endParaRPr>
          </a:p>
        </p:txBody>
      </p:sp>
      <p:pic>
        <p:nvPicPr>
          <p:cNvPr id="310279" name="Picture 9" descr="Bullets_Arrow_Blue1_Right_03">
            <a:extLst>
              <a:ext uri="{FF2B5EF4-FFF2-40B4-BE49-F238E27FC236}">
                <a16:creationId xmlns:a16="http://schemas.microsoft.com/office/drawing/2014/main" id="{98188305-0476-41CC-8A5C-F23C413C2E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317023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3738" name="Text Box 10">
            <a:extLst>
              <a:ext uri="{FF2B5EF4-FFF2-40B4-BE49-F238E27FC236}">
                <a16:creationId xmlns:a16="http://schemas.microsoft.com/office/drawing/2014/main" id="{0352733A-F5A9-4697-A23F-9E5B6D63C31B}"/>
              </a:ext>
            </a:extLst>
          </p:cNvPr>
          <p:cNvSpPr txBox="1">
            <a:spLocks noChangeArrowheads="1"/>
          </p:cNvSpPr>
          <p:nvPr/>
        </p:nvSpPr>
        <p:spPr bwMode="auto">
          <a:xfrm>
            <a:off x="574675" y="35306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La comunicación de emergencia</a:t>
            </a:r>
            <a:endParaRPr lang="en-US" altLang="en-US" sz="2500" b="0" i="1">
              <a:solidFill>
                <a:srgbClr val="FF0000"/>
              </a:solidFill>
              <a:latin typeface="Arial Black" panose="020B0A04020102020204" pitchFamily="34" charset="0"/>
            </a:endParaRPr>
          </a:p>
        </p:txBody>
      </p:sp>
      <p:pic>
        <p:nvPicPr>
          <p:cNvPr id="310281" name="Picture 11" descr="Bullets_Arrow_Blue1_Right_03">
            <a:extLst>
              <a:ext uri="{FF2B5EF4-FFF2-40B4-BE49-F238E27FC236}">
                <a16:creationId xmlns:a16="http://schemas.microsoft.com/office/drawing/2014/main" id="{DAD9EB48-A674-482F-AF54-B3D3B141C3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360203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3740" name="Text Box 12">
            <a:extLst>
              <a:ext uri="{FF2B5EF4-FFF2-40B4-BE49-F238E27FC236}">
                <a16:creationId xmlns:a16="http://schemas.microsoft.com/office/drawing/2014/main" id="{C20B7BEC-3F7C-476F-8F05-4193996CD68F}"/>
              </a:ext>
            </a:extLst>
          </p:cNvPr>
          <p:cNvSpPr txBox="1">
            <a:spLocks noChangeArrowheads="1"/>
          </p:cNvSpPr>
          <p:nvPr/>
        </p:nvSpPr>
        <p:spPr bwMode="auto">
          <a:xfrm>
            <a:off x="574675" y="39624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El equipo y provisiones de emergencia</a:t>
            </a:r>
            <a:endParaRPr lang="en-US" altLang="en-US" sz="2500" b="0" i="1">
              <a:solidFill>
                <a:srgbClr val="FF0000"/>
              </a:solidFill>
              <a:latin typeface="Arial Black" panose="020B0A04020102020204" pitchFamily="34" charset="0"/>
            </a:endParaRPr>
          </a:p>
        </p:txBody>
      </p:sp>
      <p:pic>
        <p:nvPicPr>
          <p:cNvPr id="310283" name="Picture 13" descr="Bullets_Arrow_Blue1_Right_03">
            <a:extLst>
              <a:ext uri="{FF2B5EF4-FFF2-40B4-BE49-F238E27FC236}">
                <a16:creationId xmlns:a16="http://schemas.microsoft.com/office/drawing/2014/main" id="{82056647-C4A2-4740-8866-BF41C13CA2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403383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3742" name="Text Box 14">
            <a:extLst>
              <a:ext uri="{FF2B5EF4-FFF2-40B4-BE49-F238E27FC236}">
                <a16:creationId xmlns:a16="http://schemas.microsoft.com/office/drawing/2014/main" id="{81BF463B-C931-410C-BD44-E9E1C449FE0A}"/>
              </a:ext>
            </a:extLst>
          </p:cNvPr>
          <p:cNvSpPr txBox="1">
            <a:spLocks noChangeArrowheads="1"/>
          </p:cNvSpPr>
          <p:nvPr/>
        </p:nvSpPr>
        <p:spPr bwMode="auto">
          <a:xfrm>
            <a:off x="574675" y="4394200"/>
            <a:ext cx="867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Los lugares sede</a:t>
            </a:r>
            <a:endParaRPr lang="en-US" altLang="en-US" sz="2500" b="0" i="1">
              <a:solidFill>
                <a:srgbClr val="FF0000"/>
              </a:solidFill>
              <a:latin typeface="Arial Black" panose="020B0A04020102020204" pitchFamily="34" charset="0"/>
            </a:endParaRPr>
          </a:p>
        </p:txBody>
      </p:sp>
      <p:pic>
        <p:nvPicPr>
          <p:cNvPr id="310285" name="Picture 15" descr="Bullets_Arrow_Blue1_Right_03">
            <a:extLst>
              <a:ext uri="{FF2B5EF4-FFF2-40B4-BE49-F238E27FC236}">
                <a16:creationId xmlns:a16="http://schemas.microsoft.com/office/drawing/2014/main" id="{CFECBE2C-67B5-4A47-957A-140AF99F68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446563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3744" name="Text Box 16">
            <a:extLst>
              <a:ext uri="{FF2B5EF4-FFF2-40B4-BE49-F238E27FC236}">
                <a16:creationId xmlns:a16="http://schemas.microsoft.com/office/drawing/2014/main" id="{2F28DC48-8007-4FD7-84CB-DBE161C066DE}"/>
              </a:ext>
            </a:extLst>
          </p:cNvPr>
          <p:cNvSpPr txBox="1">
            <a:spLocks noChangeArrowheads="1"/>
          </p:cNvSpPr>
          <p:nvPr/>
        </p:nvSpPr>
        <p:spPr bwMode="auto">
          <a:xfrm>
            <a:off x="574675" y="48260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La transportación de emergencia</a:t>
            </a:r>
            <a:endParaRPr lang="en-US" altLang="en-US" sz="2500" b="0" i="1">
              <a:solidFill>
                <a:srgbClr val="FF0000"/>
              </a:solidFill>
              <a:latin typeface="Arial Black" panose="020B0A04020102020204" pitchFamily="34" charset="0"/>
            </a:endParaRPr>
          </a:p>
        </p:txBody>
      </p:sp>
      <p:pic>
        <p:nvPicPr>
          <p:cNvPr id="310287" name="Picture 17" descr="Bullets_Arrow_Blue1_Right_03">
            <a:extLst>
              <a:ext uri="{FF2B5EF4-FFF2-40B4-BE49-F238E27FC236}">
                <a16:creationId xmlns:a16="http://schemas.microsoft.com/office/drawing/2014/main" id="{B3EAA715-5C82-4C02-B791-F759F38686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489743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3746" name="Text Box 18">
            <a:extLst>
              <a:ext uri="{FF2B5EF4-FFF2-40B4-BE49-F238E27FC236}">
                <a16:creationId xmlns:a16="http://schemas.microsoft.com/office/drawing/2014/main" id="{DAC242BE-2CF6-46FA-9622-05ABCE767969}"/>
              </a:ext>
            </a:extLst>
          </p:cNvPr>
          <p:cNvSpPr txBox="1">
            <a:spLocks noChangeArrowheads="1"/>
          </p:cNvSpPr>
          <p:nvPr/>
        </p:nvSpPr>
        <p:spPr bwMode="auto">
          <a:xfrm>
            <a:off x="574675" y="52578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Las instalaciones físicas para el cuidado de emergencia</a:t>
            </a:r>
            <a:endParaRPr lang="en-US" altLang="en-US" sz="2500" b="0" i="1">
              <a:solidFill>
                <a:srgbClr val="FF0000"/>
              </a:solidFill>
              <a:latin typeface="Arial Black" panose="020B0A04020102020204" pitchFamily="34" charset="0"/>
            </a:endParaRPr>
          </a:p>
        </p:txBody>
      </p:sp>
      <p:pic>
        <p:nvPicPr>
          <p:cNvPr id="310289" name="Picture 19" descr="Bullets_Arrow_Blue1_Right_03">
            <a:extLst>
              <a:ext uri="{FF2B5EF4-FFF2-40B4-BE49-F238E27FC236}">
                <a16:creationId xmlns:a16="http://schemas.microsoft.com/office/drawing/2014/main" id="{AC76C820-8E87-468A-B648-F0C5199804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532923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3748" name="Text Box 20">
            <a:extLst>
              <a:ext uri="{FF2B5EF4-FFF2-40B4-BE49-F238E27FC236}">
                <a16:creationId xmlns:a16="http://schemas.microsoft.com/office/drawing/2014/main" id="{9551E830-381B-47CB-8F88-7A65BA5E74BB}"/>
              </a:ext>
            </a:extLst>
          </p:cNvPr>
          <p:cNvSpPr txBox="1">
            <a:spLocks noChangeArrowheads="1"/>
          </p:cNvSpPr>
          <p:nvPr/>
        </p:nvSpPr>
        <p:spPr bwMode="auto">
          <a:xfrm>
            <a:off x="574675" y="56896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Necesidad legal y documentación</a:t>
            </a:r>
            <a:endParaRPr lang="en-US" altLang="en-US" sz="2500" b="0" i="1">
              <a:solidFill>
                <a:srgbClr val="FF0000"/>
              </a:solidFill>
              <a:latin typeface="Arial Black" panose="020B0A04020102020204" pitchFamily="34" charset="0"/>
            </a:endParaRPr>
          </a:p>
        </p:txBody>
      </p:sp>
      <p:pic>
        <p:nvPicPr>
          <p:cNvPr id="310291" name="Picture 21" descr="Bullets_Arrow_Blue1_Right_03">
            <a:extLst>
              <a:ext uri="{FF2B5EF4-FFF2-40B4-BE49-F238E27FC236}">
                <a16:creationId xmlns:a16="http://schemas.microsoft.com/office/drawing/2014/main" id="{FDAC9276-4D35-4864-82F1-14066DB0CC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576103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92" name="Text Box 6">
            <a:extLst>
              <a:ext uri="{FF2B5EF4-FFF2-40B4-BE49-F238E27FC236}">
                <a16:creationId xmlns:a16="http://schemas.microsoft.com/office/drawing/2014/main" id="{0461DB68-98FA-4574-98D5-6DF5025710EA}"/>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n-US" altLang="en-US" sz="1200" b="0">
              <a:latin typeface="Times New Roman" panose="02020603050405020304" pitchFamily="18" charset="0"/>
            </a:endParaRPr>
          </a:p>
        </p:txBody>
      </p:sp>
      <p:sp>
        <p:nvSpPr>
          <p:cNvPr id="310293" name="Text Box 6">
            <a:extLst>
              <a:ext uri="{FF2B5EF4-FFF2-40B4-BE49-F238E27FC236}">
                <a16:creationId xmlns:a16="http://schemas.microsoft.com/office/drawing/2014/main" id="{E82F6B77-9B27-42F6-8400-04E53F0DAE8A}"/>
              </a:ext>
            </a:extLst>
          </p:cNvPr>
          <p:cNvSpPr txBox="1">
            <a:spLocks noChangeArrowheads="1"/>
          </p:cNvSpPr>
          <p:nvPr/>
        </p:nvSpPr>
        <p:spPr bwMode="auto">
          <a:xfrm>
            <a:off x="179388" y="6308725"/>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t>
            </a:r>
            <a:r>
              <a:rPr lang="en-US" altLang="en-US" sz="1200" b="0">
                <a:latin typeface="Times New Roman" panose="02020603050405020304" pitchFamily="18" charset="0"/>
              </a:rPr>
              <a:t>Reproducido de: </a:t>
            </a:r>
            <a:r>
              <a:rPr lang="en-US" altLang="en-US" sz="1200" i="1">
                <a:latin typeface="Times New Roman" panose="02020603050405020304" pitchFamily="18" charset="0"/>
              </a:rPr>
              <a:t>Emergency Care in Athletic Training</a:t>
            </a:r>
            <a:r>
              <a:rPr lang="en-US" altLang="en-US" sz="1200" b="0">
                <a:latin typeface="Times New Roman" panose="02020603050405020304" pitchFamily="18" charset="0"/>
              </a:rPr>
              <a:t>. (p. 2), por K. Gorse, R. Blanc, F. Feld, &amp; M. Radelet, 2010, Philadelphia, PA: F. A. Davis Company. Copyright 2010 por F. A. Davis Company.</a:t>
            </a:r>
            <a:r>
              <a:rPr lang="en-US" altLang="en-US" sz="1200">
                <a:latin typeface="Times New Roman" panose="02020603050405020304" pitchFamily="18" charset="0"/>
              </a:rPr>
              <a:t> </a:t>
            </a:r>
          </a:p>
        </p:txBody>
      </p:sp>
      <p:pic>
        <p:nvPicPr>
          <p:cNvPr id="310294" name="Picture 28" descr="icing-a-sprained-ankle-2">
            <a:extLst>
              <a:ext uri="{FF2B5EF4-FFF2-40B4-BE49-F238E27FC236}">
                <a16:creationId xmlns:a16="http://schemas.microsoft.com/office/drawing/2014/main" id="{3DEBC008-A345-42D7-80B3-82B82E6B6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765175"/>
            <a:ext cx="187325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836D68B-64E3-4C03-800B-26F7D3A31305}"/>
              </a:ext>
            </a:extLst>
          </p:cNvPr>
          <p:cNvSpPr>
            <a:spLocks/>
          </p:cNvSpPr>
          <p:nvPr/>
        </p:nvSpPr>
        <p:spPr bwMode="auto">
          <a:xfrm>
            <a:off x="2124075" y="836613"/>
            <a:ext cx="68421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FACTORES A CONSIDERAR: </a:t>
            </a:r>
            <a:r>
              <a:rPr lang="es-PR" altLang="en-US" sz="28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Para la</a:t>
            </a:r>
            <a:br>
              <a:rPr lang="es-PR" altLang="en-US" sz="2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ORGANIZACIÓN PLAN EMERGENCIA</a:t>
            </a:r>
          </a:p>
        </p:txBody>
      </p:sp>
    </p:spTree>
    <p:custDataLst>
      <p:tags r:id="rId1"/>
    </p:custDataLst>
  </p:cSld>
  <p:clrMapOvr>
    <a:masterClrMapping/>
  </p:clrMapOvr>
  <p:transition spd="slow">
    <p:pull dir="d"/>
    <p:sndAc>
      <p:stSnd>
        <p:snd r:embed="rId4" name="whoosh.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7">
            <a:extLst>
              <a:ext uri="{FF2B5EF4-FFF2-40B4-BE49-F238E27FC236}">
                <a16:creationId xmlns:a16="http://schemas.microsoft.com/office/drawing/2014/main" id="{92C1CE2A-5005-41A3-AD53-CDEB16B70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268413"/>
            <a:ext cx="835342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6">
            <a:extLst>
              <a:ext uri="{FF2B5EF4-FFF2-40B4-BE49-F238E27FC236}">
                <a16:creationId xmlns:a16="http://schemas.microsoft.com/office/drawing/2014/main" id="{36F80A44-3606-46E9-B35E-2F12E8B774FC}"/>
              </a:ext>
            </a:extLst>
          </p:cNvPr>
          <p:cNvSpPr txBox="1">
            <a:spLocks noChangeArrowheads="1"/>
          </p:cNvSpPr>
          <p:nvPr/>
        </p:nvSpPr>
        <p:spPr bwMode="auto">
          <a:xfrm>
            <a:off x="322263" y="5299075"/>
            <a:ext cx="871378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n-US" sz="1600" b="0">
                <a:latin typeface="Times New Roman" panose="02020603050405020304" pitchFamily="18" charset="0"/>
                <a:cs typeface="Times New Roman" panose="02020603050405020304" pitchFamily="18" charset="0"/>
              </a:rPr>
              <a:t>Loosemore, M., Lightfoot, J., &amp; Beardsle, C. (2015). Boxing injuries by anatomical location: a systematic review. </a:t>
            </a:r>
            <a:r>
              <a:rPr lang="en-US" altLang="en-US" sz="1600" i="1">
                <a:latin typeface="Times New Roman" panose="02020603050405020304" pitchFamily="18" charset="0"/>
                <a:cs typeface="Times New Roman" panose="02020603050405020304" pitchFamily="18" charset="0"/>
              </a:rPr>
              <a:t>Sports Medicine Journal / Medicina Sportivâ, 11</a:t>
            </a:r>
            <a:r>
              <a:rPr lang="en-US" altLang="en-US" sz="1600" b="0">
                <a:latin typeface="Times New Roman" panose="02020603050405020304" pitchFamily="18" charset="0"/>
                <a:cs typeface="Times New Roman" panose="02020603050405020304" pitchFamily="18" charset="0"/>
              </a:rPr>
              <a:t>(3), 2583-2590. Recuperado de </a:t>
            </a:r>
            <a:r>
              <a:rPr lang="en-US" altLang="en-US" sz="1600" i="1">
                <a:latin typeface="Times New Roman" panose="02020603050405020304" pitchFamily="18" charset="0"/>
                <a:cs typeface="Times New Roman" panose="02020603050405020304" pitchFamily="18" charset="0"/>
                <a:hlinkClick r:id="rId6"/>
              </a:rPr>
              <a:t>http://www.medicinasportiva.ro/SRoMS/RMS/43/boxing-injuries-anatomical-location-review.pdf</a:t>
            </a:r>
            <a:endParaRPr lang="en-US" altLang="en-US" sz="1600" i="1">
              <a:latin typeface="Times New Roman" panose="02020603050405020304" pitchFamily="18" charset="0"/>
              <a:cs typeface="Times New Roman" panose="02020603050405020304" pitchFamily="18" charset="0"/>
            </a:endParaRPr>
          </a:p>
          <a:p>
            <a:pPr algn="ctr" eaLnBrk="1" hangingPunct="1">
              <a:spcBef>
                <a:spcPct val="0"/>
              </a:spcBef>
              <a:buClrTx/>
              <a:buFontTx/>
              <a:buNone/>
            </a:pPr>
            <a:endParaRPr lang="en-US" altLang="en-US" sz="1600" b="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wipe dir="u"/>
    <p:sndAc>
      <p:stSnd>
        <p:snd r:embed="rId4" name="whoosh.wav"/>
      </p:stSnd>
    </p:sndAc>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EAP_Components">
            <a:extLst>
              <a:ext uri="{FF2B5EF4-FFF2-40B4-BE49-F238E27FC236}">
                <a16:creationId xmlns:a16="http://schemas.microsoft.com/office/drawing/2014/main" id="{D3FED24E-7D9E-45BA-A371-24FB5BFE24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765175"/>
            <a:ext cx="6588125"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3" name="Text Box 6">
            <a:extLst>
              <a:ext uri="{FF2B5EF4-FFF2-40B4-BE49-F238E27FC236}">
                <a16:creationId xmlns:a16="http://schemas.microsoft.com/office/drawing/2014/main" id="{D018CF81-C2E8-46FB-B662-410B9CE88ADB}"/>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n-US" altLang="en-US" sz="1200" b="0">
              <a:latin typeface="Times New Roman" panose="02020603050405020304" pitchFamily="18" charset="0"/>
            </a:endParaRPr>
          </a:p>
        </p:txBody>
      </p:sp>
      <p:sp>
        <p:nvSpPr>
          <p:cNvPr id="312324" name="Text Box 6">
            <a:extLst>
              <a:ext uri="{FF2B5EF4-FFF2-40B4-BE49-F238E27FC236}">
                <a16:creationId xmlns:a16="http://schemas.microsoft.com/office/drawing/2014/main" id="{47D84855-B45B-472C-878B-0B8379849862}"/>
              </a:ext>
            </a:extLst>
          </p:cNvPr>
          <p:cNvSpPr txBox="1">
            <a:spLocks noChangeArrowheads="1"/>
          </p:cNvSpPr>
          <p:nvPr/>
        </p:nvSpPr>
        <p:spPr bwMode="auto">
          <a:xfrm>
            <a:off x="179388" y="6308725"/>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t>
            </a:r>
            <a:r>
              <a:rPr lang="en-US" altLang="en-US" sz="1200" b="0">
                <a:latin typeface="Times New Roman" panose="02020603050405020304" pitchFamily="18" charset="0"/>
              </a:rPr>
              <a:t>Reproducido de: </a:t>
            </a:r>
            <a:r>
              <a:rPr lang="en-US" altLang="en-US" sz="1200" i="1">
                <a:latin typeface="Times New Roman" panose="02020603050405020304" pitchFamily="18" charset="0"/>
              </a:rPr>
              <a:t>Emergency Care in Athletic Training</a:t>
            </a:r>
            <a:r>
              <a:rPr lang="en-US" altLang="en-US" sz="1200" b="0">
                <a:latin typeface="Times New Roman" panose="02020603050405020304" pitchFamily="18" charset="0"/>
              </a:rPr>
              <a:t>. (p. 2), por K. Gorse, R. Blanc, F. Feld, &amp; M. Radelet, 2010, Philadelphia, PA: F. A. Davis Company. Copyright 2010 por F. A. Davis Company.</a:t>
            </a:r>
            <a:r>
              <a:rPr lang="en-US" altLang="en-US" sz="1200">
                <a:latin typeface="Times New Roman" panose="02020603050405020304" pitchFamily="18" charset="0"/>
              </a:rPr>
              <a:t> </a:t>
            </a:r>
          </a:p>
        </p:txBody>
      </p:sp>
    </p:spTree>
    <p:custDataLst>
      <p:tags r:id="rId1"/>
    </p:custDataLst>
  </p:cSld>
  <p:clrMapOvr>
    <a:masterClrMapping/>
  </p:clrMapOvr>
  <p:transition spd="slow">
    <p:pull dir="d"/>
    <p:sndAc>
      <p:stSnd>
        <p:snd r:embed="rId4" name="whoosh.wav"/>
      </p:stSnd>
    </p:sndAc>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4" descr="Potential_Emergency_Conditions">
            <a:extLst>
              <a:ext uri="{FF2B5EF4-FFF2-40B4-BE49-F238E27FC236}">
                <a16:creationId xmlns:a16="http://schemas.microsoft.com/office/drawing/2014/main" id="{8F18B341-7B76-4C88-9A18-06F11E8C5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17750"/>
            <a:ext cx="852487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71" name="Text Box 6">
            <a:extLst>
              <a:ext uri="{FF2B5EF4-FFF2-40B4-BE49-F238E27FC236}">
                <a16:creationId xmlns:a16="http://schemas.microsoft.com/office/drawing/2014/main" id="{FF2F146C-4A34-4DBF-A2E4-E25A1DB6E5B4}"/>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n-US" altLang="en-US" sz="1200" b="0">
              <a:latin typeface="Times New Roman" panose="02020603050405020304" pitchFamily="18" charset="0"/>
            </a:endParaRPr>
          </a:p>
        </p:txBody>
      </p:sp>
      <p:sp>
        <p:nvSpPr>
          <p:cNvPr id="314372" name="Text Box 6">
            <a:extLst>
              <a:ext uri="{FF2B5EF4-FFF2-40B4-BE49-F238E27FC236}">
                <a16:creationId xmlns:a16="http://schemas.microsoft.com/office/drawing/2014/main" id="{AA90686D-D086-4CFE-993F-F1EBCA3CEC46}"/>
              </a:ext>
            </a:extLst>
          </p:cNvPr>
          <p:cNvSpPr txBox="1">
            <a:spLocks noChangeArrowheads="1"/>
          </p:cNvSpPr>
          <p:nvPr/>
        </p:nvSpPr>
        <p:spPr bwMode="auto">
          <a:xfrm>
            <a:off x="179388" y="6308725"/>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t>
            </a:r>
            <a:r>
              <a:rPr lang="en-US" altLang="en-US" sz="1200" b="0">
                <a:latin typeface="Times New Roman" panose="02020603050405020304" pitchFamily="18" charset="0"/>
              </a:rPr>
              <a:t>Reproducido de: </a:t>
            </a:r>
            <a:r>
              <a:rPr lang="en-US" altLang="en-US" sz="1200" i="1">
                <a:latin typeface="Times New Roman" panose="02020603050405020304" pitchFamily="18" charset="0"/>
              </a:rPr>
              <a:t>Fundamentals of Sports Injury Management</a:t>
            </a:r>
            <a:r>
              <a:rPr lang="en-US" altLang="en-US" sz="1200" b="0">
                <a:latin typeface="Times New Roman" panose="02020603050405020304" pitchFamily="18" charset="0"/>
              </a:rPr>
              <a:t>. 3ra,ed.; (p. 76), por M. K. Anderson, &amp; G.P. Parr, 2011, Philadelphia: Lippincott Williams &amp; Wilkins. Copyright 2011 por Lippincott Williams &amp; Wilkins, a Wolters Kluwer business.</a:t>
            </a:r>
          </a:p>
        </p:txBody>
      </p:sp>
      <p:sp>
        <p:nvSpPr>
          <p:cNvPr id="2" name="Title 1">
            <a:extLst>
              <a:ext uri="{FF2B5EF4-FFF2-40B4-BE49-F238E27FC236}">
                <a16:creationId xmlns:a16="http://schemas.microsoft.com/office/drawing/2014/main" id="{1D6525F9-48D2-445F-A4C5-9663F8050301}"/>
              </a:ext>
            </a:extLst>
          </p:cNvPr>
          <p:cNvSpPr>
            <a:spLocks/>
          </p:cNvSpPr>
          <p:nvPr/>
        </p:nvSpPr>
        <p:spPr bwMode="auto">
          <a:xfrm>
            <a:off x="0" y="981075"/>
            <a:ext cx="91440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n-US" sz="2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MANEJO DE LA LESIÓN:</a:t>
            </a:r>
            <a:br>
              <a:rPr lang="es-PR" altLang="en-US" sz="2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PLAN DE EMERGENCIA MÉDICA Y DE ACCIDENTE</a:t>
            </a:r>
            <a:br>
              <a:rPr lang="es-PR" altLang="en-US" sz="2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2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0925BC44-A68E-409D-98E2-0CC8E0FEF715}"/>
              </a:ext>
            </a:extLst>
          </p:cNvPr>
          <p:cNvSpPr>
            <a:spLocks/>
          </p:cNvSpPr>
          <p:nvPr/>
        </p:nvSpPr>
        <p:spPr bwMode="auto">
          <a:xfrm>
            <a:off x="-36513" y="1485900"/>
            <a:ext cx="9144001"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n-US" sz="2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Y PROBLEMAS CLÍNICOS, POTENCIALES:</a:t>
            </a:r>
            <a:br>
              <a:rPr lang="es-PR" altLang="en-US" sz="2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La Necesidad de Protocolos Escritos para las</a:t>
            </a:r>
            <a:br>
              <a:rPr lang="es-PR" altLang="en-US" sz="2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Lesiones/Problemas de Salud Específicos:</a:t>
            </a:r>
          </a:p>
        </p:txBody>
      </p:sp>
    </p:spTree>
    <p:custDataLst>
      <p:tags r:id="rId1"/>
    </p:custDataLst>
  </p:cSld>
  <p:clrMapOvr>
    <a:masterClrMapping/>
  </p:clrMapOvr>
  <p:transition spd="slow">
    <p:pull dir="d"/>
    <p:sndAc>
      <p:stSnd>
        <p:snd r:embed="rId4" name="whoosh.wav"/>
      </p:stSnd>
    </p:sndAc>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Text Box 3">
            <a:extLst>
              <a:ext uri="{FF2B5EF4-FFF2-40B4-BE49-F238E27FC236}">
                <a16:creationId xmlns:a16="http://schemas.microsoft.com/office/drawing/2014/main" id="{317D9E58-2C3E-4A6F-8228-4D8AFAF91A11}"/>
              </a:ext>
            </a:extLst>
          </p:cNvPr>
          <p:cNvSpPr txBox="1">
            <a:spLocks noChangeArrowheads="1"/>
          </p:cNvSpPr>
          <p:nvPr/>
        </p:nvSpPr>
        <p:spPr bwMode="auto">
          <a:xfrm>
            <a:off x="250825" y="2208213"/>
            <a:ext cx="8640763"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838200" indent="-38100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295400" indent="-3810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752600" indent="-3810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209800" indent="-3810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6670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31242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5814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40386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0"/>
              </a:spcBef>
              <a:buClrTx/>
              <a:buFontTx/>
              <a:buAutoNum type="arabicPeriod"/>
            </a:pPr>
            <a:r>
              <a:rPr lang="en-US" altLang="en-US">
                <a:latin typeface="Arial" panose="020B0604020202020204" pitchFamily="34" charset="0"/>
              </a:rPr>
              <a:t>Haga una lista de los conceptos que usted encuentra difícil de entender.</a:t>
            </a:r>
          </a:p>
          <a:p>
            <a:pPr>
              <a:lnSpc>
                <a:spcPct val="90000"/>
              </a:lnSpc>
              <a:spcBef>
                <a:spcPct val="0"/>
              </a:spcBef>
              <a:buClrTx/>
              <a:buFontTx/>
              <a:buAutoNum type="arabicPeriod"/>
            </a:pPr>
            <a:endParaRPr lang="en-US" altLang="en-US">
              <a:latin typeface="Arial" panose="020B0604020202020204" pitchFamily="34" charset="0"/>
            </a:endParaRPr>
          </a:p>
          <a:p>
            <a:pPr>
              <a:lnSpc>
                <a:spcPct val="90000"/>
              </a:lnSpc>
              <a:spcBef>
                <a:spcPct val="0"/>
              </a:spcBef>
              <a:buClrTx/>
              <a:buFontTx/>
              <a:buAutoNum type="arabicPeriod"/>
            </a:pPr>
            <a:r>
              <a:rPr lang="en-US" altLang="en-US">
                <a:latin typeface="Arial" panose="020B0604020202020204" pitchFamily="34" charset="0"/>
              </a:rPr>
              <a:t>Discuta estos términos con su compañero de clase al lado de usted.</a:t>
            </a:r>
          </a:p>
        </p:txBody>
      </p:sp>
      <p:sp>
        <p:nvSpPr>
          <p:cNvPr id="2" name="Title 1">
            <a:extLst>
              <a:ext uri="{FF2B5EF4-FFF2-40B4-BE49-F238E27FC236}">
                <a16:creationId xmlns:a16="http://schemas.microsoft.com/office/drawing/2014/main" id="{B580682F-D2E4-44F7-B114-0BDA72E55068}"/>
              </a:ext>
            </a:extLst>
          </p:cNvPr>
          <p:cNvSpPr>
            <a:spLocks/>
          </p:cNvSpPr>
          <p:nvPr/>
        </p:nvSpPr>
        <p:spPr bwMode="auto">
          <a:xfrm>
            <a:off x="-36513" y="836613"/>
            <a:ext cx="9180513"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TEMA PRINCIPAL: </a:t>
            </a: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SUBTÓPICO</a:t>
            </a:r>
            <a: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b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Lista Focalizada*</a:t>
            </a:r>
          </a:p>
        </p:txBody>
      </p:sp>
    </p:spTree>
    <p:custDataLst>
      <p:tags r:id="rId1"/>
    </p:custDataLst>
  </p:cSld>
  <p:clrMapOvr>
    <a:masterClrMapping/>
  </p:clrMapOvr>
  <p:transition spd="slow">
    <p:pull dir="d"/>
    <p:sndAc>
      <p:stSnd>
        <p:snd r:embed="rId4" name="whoosh.wav"/>
      </p:stSnd>
    </p:sndAc>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BB73-08D2-4041-A725-2D3B7A9C716B}"/>
              </a:ext>
            </a:extLst>
          </p:cNvPr>
          <p:cNvSpPr>
            <a:spLocks/>
          </p:cNvSpPr>
          <p:nvPr/>
        </p:nvSpPr>
        <p:spPr bwMode="auto">
          <a:xfrm>
            <a:off x="0" y="692150"/>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ERGOMETRÍA: </a:t>
            </a: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AVALÚO</a:t>
            </a:r>
            <a: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b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Diario Reflexivo*</a:t>
            </a:r>
          </a:p>
        </p:txBody>
      </p:sp>
      <p:sp>
        <p:nvSpPr>
          <p:cNvPr id="318467" name="Text Box 3">
            <a:extLst>
              <a:ext uri="{FF2B5EF4-FFF2-40B4-BE49-F238E27FC236}">
                <a16:creationId xmlns:a16="http://schemas.microsoft.com/office/drawing/2014/main" id="{F27BFBA5-DEE9-4F78-9D7C-93F2C73B2C4A}"/>
              </a:ext>
            </a:extLst>
          </p:cNvPr>
          <p:cNvSpPr txBox="1">
            <a:spLocks noChangeArrowheads="1"/>
          </p:cNvSpPr>
          <p:nvPr/>
        </p:nvSpPr>
        <p:spPr bwMode="auto">
          <a:xfrm>
            <a:off x="539750" y="2003425"/>
            <a:ext cx="8280400" cy="401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838200" indent="-38100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295400" indent="-3810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752600" indent="-3810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209800" indent="-3810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6670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31242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5814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40386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0"/>
              </a:spcBef>
              <a:buClrTx/>
              <a:buFontTx/>
              <a:buAutoNum type="arabicPeriod"/>
            </a:pPr>
            <a:r>
              <a:rPr lang="en-US" altLang="en-US">
                <a:latin typeface="Arial" panose="020B0604020202020204" pitchFamily="34" charset="0"/>
              </a:rPr>
              <a:t>¿Qué conceptos clarifiqué en la clase de</a:t>
            </a:r>
          </a:p>
          <a:p>
            <a:pPr>
              <a:spcBef>
                <a:spcPct val="0"/>
              </a:spcBef>
              <a:buClrTx/>
              <a:buFontTx/>
              <a:buNone/>
            </a:pPr>
            <a:r>
              <a:rPr lang="en-US" altLang="en-US">
                <a:latin typeface="Arial" panose="020B0604020202020204" pitchFamily="34" charset="0"/>
              </a:rPr>
              <a:t>    hoy?</a:t>
            </a:r>
          </a:p>
          <a:p>
            <a:pPr>
              <a:lnSpc>
                <a:spcPct val="70000"/>
              </a:lnSpc>
              <a:spcBef>
                <a:spcPct val="0"/>
              </a:spcBef>
              <a:buClrTx/>
              <a:buFontTx/>
              <a:buNone/>
            </a:pPr>
            <a:endParaRPr lang="en-US" altLang="en-US">
              <a:latin typeface="Arial" panose="020B0604020202020204" pitchFamily="34" charset="0"/>
            </a:endParaRPr>
          </a:p>
          <a:p>
            <a:pPr>
              <a:lnSpc>
                <a:spcPct val="90000"/>
              </a:lnSpc>
              <a:spcBef>
                <a:spcPct val="0"/>
              </a:spcBef>
              <a:buClrTx/>
              <a:buFontTx/>
              <a:buNone/>
            </a:pPr>
            <a:r>
              <a:rPr lang="en-US" altLang="en-US">
                <a:latin typeface="Arial" panose="020B0604020202020204" pitchFamily="34" charset="0"/>
              </a:rPr>
              <a:t>2. ¿En cuáles de los conceptos discutidos yo tenía algún conocimiento?</a:t>
            </a:r>
          </a:p>
          <a:p>
            <a:pPr>
              <a:lnSpc>
                <a:spcPct val="70000"/>
              </a:lnSpc>
              <a:spcBef>
                <a:spcPct val="0"/>
              </a:spcBef>
              <a:buClrTx/>
              <a:buFontTx/>
              <a:buNone/>
            </a:pPr>
            <a:endParaRPr lang="en-US" altLang="en-US">
              <a:latin typeface="Arial" panose="020B0604020202020204" pitchFamily="34" charset="0"/>
            </a:endParaRPr>
          </a:p>
          <a:p>
            <a:pPr>
              <a:lnSpc>
                <a:spcPct val="80000"/>
              </a:lnSpc>
              <a:spcBef>
                <a:spcPct val="0"/>
              </a:spcBef>
              <a:buClrTx/>
              <a:buFontTx/>
              <a:buNone/>
            </a:pPr>
            <a:r>
              <a:rPr lang="en-US" altLang="en-US">
                <a:latin typeface="Arial" panose="020B0604020202020204" pitchFamily="34" charset="0"/>
              </a:rPr>
              <a:t>3. ¿Qué aspectos discutidos puedo aplicar a mi futura profesión y a la vida diaria?</a:t>
            </a:r>
          </a:p>
          <a:p>
            <a:pPr>
              <a:lnSpc>
                <a:spcPct val="70000"/>
              </a:lnSpc>
              <a:spcBef>
                <a:spcPct val="0"/>
              </a:spcBef>
              <a:buClrTx/>
              <a:buFontTx/>
              <a:buNone/>
            </a:pPr>
            <a:endParaRPr lang="en-US" altLang="en-US">
              <a:latin typeface="Arial" panose="020B0604020202020204" pitchFamily="34" charset="0"/>
            </a:endParaRPr>
          </a:p>
          <a:p>
            <a:pPr>
              <a:lnSpc>
                <a:spcPct val="90000"/>
              </a:lnSpc>
              <a:spcBef>
                <a:spcPct val="0"/>
              </a:spcBef>
              <a:buClrTx/>
              <a:buFontTx/>
              <a:buNone/>
            </a:pPr>
            <a:r>
              <a:rPr lang="en-US" altLang="en-US">
                <a:latin typeface="Arial" panose="020B0604020202020204" pitchFamily="34" charset="0"/>
              </a:rPr>
              <a:t>4. ¿Qué otras estrategias de enseñanza pudieron utilizarse en la clase?</a:t>
            </a:r>
          </a:p>
        </p:txBody>
      </p:sp>
    </p:spTree>
    <p:custDataLst>
      <p:tags r:id="rId1"/>
    </p:custDataLst>
  </p:cSld>
  <p:clrMapOvr>
    <a:masterClrMapping/>
  </p:clrMapOvr>
  <p:transition spd="slow">
    <p:pull dir="d"/>
    <p:sndAc>
      <p:stSnd>
        <p:snd r:embed="rId4" name="whoosh.wav"/>
      </p:stSnd>
    </p:sndAc>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descr="Diagrama_KWL_o_CDA_v01">
            <a:extLst>
              <a:ext uri="{FF2B5EF4-FFF2-40B4-BE49-F238E27FC236}">
                <a16:creationId xmlns:a16="http://schemas.microsoft.com/office/drawing/2014/main" id="{C0DDE1F1-DAAB-435A-8E61-4E254E9EC5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5" y="720725"/>
            <a:ext cx="7488238"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Text Box 2">
            <a:extLst>
              <a:ext uri="{FF2B5EF4-FFF2-40B4-BE49-F238E27FC236}">
                <a16:creationId xmlns:a16="http://schemas.microsoft.com/office/drawing/2014/main" id="{9C9014B2-1120-41E7-8D2C-3D94647B430A}"/>
              </a:ext>
            </a:extLst>
          </p:cNvPr>
          <p:cNvSpPr txBox="1">
            <a:spLocks noChangeArrowheads="1"/>
          </p:cNvSpPr>
          <p:nvPr/>
        </p:nvSpPr>
        <p:spPr bwMode="auto">
          <a:xfrm>
            <a:off x="395288" y="887413"/>
            <a:ext cx="8280400"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838200" indent="-38100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295400" indent="-3810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752600" indent="-3810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209800" indent="-3810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6670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31242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5814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40386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0"/>
              </a:spcBef>
              <a:buClrTx/>
              <a:buFontTx/>
              <a:buNone/>
            </a:pPr>
            <a:r>
              <a:rPr lang="es-ES" altLang="en-US">
                <a:latin typeface="Arial" panose="020B0604020202020204" pitchFamily="34" charset="0"/>
              </a:rPr>
              <a:t>Dibuje sobre estos cuerpos celulares, que tú</a:t>
            </a:r>
          </a:p>
          <a:p>
            <a:pPr>
              <a:lnSpc>
                <a:spcPct val="90000"/>
              </a:lnSpc>
              <a:spcBef>
                <a:spcPct val="0"/>
              </a:spcBef>
              <a:buClrTx/>
              <a:buFontTx/>
              <a:buNone/>
            </a:pPr>
            <a:r>
              <a:rPr lang="es-ES" altLang="en-US">
                <a:latin typeface="Arial" panose="020B0604020202020204" pitchFamily="34" charset="0"/>
              </a:rPr>
              <a:t>piensas es el largo y cantidad de dendritas tú</a:t>
            </a:r>
          </a:p>
          <a:p>
            <a:pPr>
              <a:lnSpc>
                <a:spcPct val="90000"/>
              </a:lnSpc>
              <a:spcBef>
                <a:spcPct val="0"/>
              </a:spcBef>
              <a:buClrTx/>
              <a:buFontTx/>
              <a:buNone/>
            </a:pPr>
            <a:r>
              <a:rPr lang="es-ES" altLang="en-US">
                <a:latin typeface="Arial" panose="020B0604020202020204" pitchFamily="34" charset="0"/>
              </a:rPr>
              <a:t>posees ahora para los conceptos discutidos en</a:t>
            </a:r>
          </a:p>
          <a:p>
            <a:pPr>
              <a:lnSpc>
                <a:spcPct val="90000"/>
              </a:lnSpc>
              <a:spcBef>
                <a:spcPct val="0"/>
              </a:spcBef>
              <a:buClrTx/>
              <a:buFontTx/>
              <a:buNone/>
            </a:pPr>
            <a:r>
              <a:rPr lang="es-ES" altLang="en-US">
                <a:latin typeface="Arial" panose="020B0604020202020204" pitchFamily="34" charset="0"/>
              </a:rPr>
              <a:t>la clase de hoy.  ¿Porqué tú crees tu tienes</a:t>
            </a:r>
          </a:p>
          <a:p>
            <a:pPr>
              <a:lnSpc>
                <a:spcPct val="90000"/>
              </a:lnSpc>
              <a:spcBef>
                <a:spcPct val="0"/>
              </a:spcBef>
              <a:buClrTx/>
              <a:buFontTx/>
              <a:buNone/>
            </a:pPr>
            <a:r>
              <a:rPr lang="es-ES" altLang="en-US">
                <a:latin typeface="Arial" panose="020B0604020202020204" pitchFamily="34" charset="0"/>
              </a:rPr>
              <a:t>esta longitud y cantidad de dendritas.</a:t>
            </a:r>
            <a:endParaRPr lang="en-US" altLang="en-US">
              <a:latin typeface="Arial" panose="020B0604020202020204" pitchFamily="34" charset="0"/>
            </a:endParaRPr>
          </a:p>
        </p:txBody>
      </p:sp>
      <p:sp>
        <p:nvSpPr>
          <p:cNvPr id="322563" name="Oval 3">
            <a:extLst>
              <a:ext uri="{FF2B5EF4-FFF2-40B4-BE49-F238E27FC236}">
                <a16:creationId xmlns:a16="http://schemas.microsoft.com/office/drawing/2014/main" id="{60F89C37-6B66-425C-A29F-82EB9157DC44}"/>
              </a:ext>
            </a:extLst>
          </p:cNvPr>
          <p:cNvSpPr>
            <a:spLocks noChangeArrowheads="1"/>
          </p:cNvSpPr>
          <p:nvPr/>
        </p:nvSpPr>
        <p:spPr bwMode="auto">
          <a:xfrm>
            <a:off x="684213" y="3717925"/>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322564" name="Oval 4">
            <a:extLst>
              <a:ext uri="{FF2B5EF4-FFF2-40B4-BE49-F238E27FC236}">
                <a16:creationId xmlns:a16="http://schemas.microsoft.com/office/drawing/2014/main" id="{D9FAFFA6-206E-45A2-9253-6D070FE971F7}"/>
              </a:ext>
            </a:extLst>
          </p:cNvPr>
          <p:cNvSpPr>
            <a:spLocks noChangeArrowheads="1"/>
          </p:cNvSpPr>
          <p:nvPr/>
        </p:nvSpPr>
        <p:spPr bwMode="auto">
          <a:xfrm>
            <a:off x="1908175" y="5086350"/>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322565" name="Oval 5">
            <a:extLst>
              <a:ext uri="{FF2B5EF4-FFF2-40B4-BE49-F238E27FC236}">
                <a16:creationId xmlns:a16="http://schemas.microsoft.com/office/drawing/2014/main" id="{6E5FF2CD-7764-4CAA-A5DD-93FA168A4201}"/>
              </a:ext>
            </a:extLst>
          </p:cNvPr>
          <p:cNvSpPr>
            <a:spLocks noChangeArrowheads="1"/>
          </p:cNvSpPr>
          <p:nvPr/>
        </p:nvSpPr>
        <p:spPr bwMode="auto">
          <a:xfrm>
            <a:off x="5003800" y="4365625"/>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322566" name="Oval 6">
            <a:extLst>
              <a:ext uri="{FF2B5EF4-FFF2-40B4-BE49-F238E27FC236}">
                <a16:creationId xmlns:a16="http://schemas.microsoft.com/office/drawing/2014/main" id="{9DFB75BE-9AD5-4A2E-BD2B-BC2F28EF0232}"/>
              </a:ext>
            </a:extLst>
          </p:cNvPr>
          <p:cNvSpPr>
            <a:spLocks noChangeArrowheads="1"/>
          </p:cNvSpPr>
          <p:nvPr/>
        </p:nvSpPr>
        <p:spPr bwMode="auto">
          <a:xfrm>
            <a:off x="6661150" y="3357563"/>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322567" name="Oval 7">
            <a:extLst>
              <a:ext uri="{FF2B5EF4-FFF2-40B4-BE49-F238E27FC236}">
                <a16:creationId xmlns:a16="http://schemas.microsoft.com/office/drawing/2014/main" id="{3C8370A1-1137-4916-A1E6-A2FB4052B467}"/>
              </a:ext>
            </a:extLst>
          </p:cNvPr>
          <p:cNvSpPr>
            <a:spLocks noChangeArrowheads="1"/>
          </p:cNvSpPr>
          <p:nvPr/>
        </p:nvSpPr>
        <p:spPr bwMode="auto">
          <a:xfrm>
            <a:off x="3636963" y="3430588"/>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322568" name="Oval 8">
            <a:extLst>
              <a:ext uri="{FF2B5EF4-FFF2-40B4-BE49-F238E27FC236}">
                <a16:creationId xmlns:a16="http://schemas.microsoft.com/office/drawing/2014/main" id="{B6808344-1BBA-40A7-9882-51B16306EBC0}"/>
              </a:ext>
            </a:extLst>
          </p:cNvPr>
          <p:cNvSpPr>
            <a:spLocks noChangeArrowheads="1"/>
          </p:cNvSpPr>
          <p:nvPr/>
        </p:nvSpPr>
        <p:spPr bwMode="auto">
          <a:xfrm>
            <a:off x="7453313" y="5302250"/>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Tree>
    <p:custDataLst>
      <p:tags r:id="rId1"/>
    </p:custDataLst>
  </p:cSld>
  <p:clrMapOvr>
    <a:masterClrMapping/>
  </p:clrMapOvr>
  <p:transition spd="slow">
    <p:pull dir="d"/>
    <p:sndAc>
      <p:stSnd>
        <p:snd r:embed="rId4" name="whoosh.wav"/>
      </p:stSnd>
    </p:sndAc>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7" descr="shutterstock_74319199">
            <a:extLst>
              <a:ext uri="{FF2B5EF4-FFF2-40B4-BE49-F238E27FC236}">
                <a16:creationId xmlns:a16="http://schemas.microsoft.com/office/drawing/2014/main" id="{A5B1DF4C-3D54-47F2-8458-D55BFA8431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0"/>
            <a:ext cx="10440988" cy="700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2E18F05-E1AE-4513-BC2E-4623673A88EA}"/>
              </a:ext>
            </a:extLst>
          </p:cNvPr>
          <p:cNvSpPr>
            <a:spLocks/>
          </p:cNvSpPr>
          <p:nvPr/>
        </p:nvSpPr>
        <p:spPr bwMode="auto">
          <a:xfrm>
            <a:off x="431800" y="2781300"/>
            <a:ext cx="88201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40000"/>
              </a:lnSpc>
              <a:defRPr/>
            </a:pPr>
            <a:r>
              <a:rPr lang="es-PR" altLang="en-US" sz="8100" b="0">
                <a:solidFill>
                  <a:srgbClr val="FFFF00"/>
                </a:solidFill>
                <a:effectLst>
                  <a:outerShdw blurRad="38100" dist="38100" dir="2700000" algn="tl">
                    <a:srgbClr val="C0C0C0"/>
                  </a:outerShdw>
                </a:effectLst>
                <a:latin typeface="Arial Black" panose="020B0A04020102020204" pitchFamily="34" charset="0"/>
                <a:cs typeface="Arial" panose="020B0604020202020204" pitchFamily="34" charset="0"/>
              </a:rPr>
              <a:t>GRACIAS</a:t>
            </a:r>
            <a:endParaRPr lang="es-PR" altLang="en-US" sz="8100" b="0" i="1">
              <a:solidFill>
                <a:srgbClr val="FFFF00"/>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8" descr="shutterstock_95952937">
            <a:extLst>
              <a:ext uri="{FF2B5EF4-FFF2-40B4-BE49-F238E27FC236}">
                <a16:creationId xmlns:a16="http://schemas.microsoft.com/office/drawing/2014/main" id="{92C54666-CC7F-49C9-8E1F-F724251D7E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147638"/>
            <a:ext cx="10741026" cy="731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AE080D1-66B5-4E74-851A-447B7E088FA5}"/>
              </a:ext>
            </a:extLst>
          </p:cNvPr>
          <p:cNvSpPr>
            <a:spLocks/>
          </p:cNvSpPr>
          <p:nvPr/>
        </p:nvSpPr>
        <p:spPr bwMode="auto">
          <a:xfrm>
            <a:off x="107950" y="2492375"/>
            <a:ext cx="88201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40000"/>
              </a:lnSpc>
              <a:defRPr/>
            </a:pPr>
            <a:r>
              <a:rPr lang="es-PR" altLang="en-US" sz="8100" b="0">
                <a:solidFill>
                  <a:srgbClr val="FFFF00"/>
                </a:solidFill>
                <a:effectLst>
                  <a:outerShdw blurRad="38100" dist="38100" dir="2700000" algn="tl">
                    <a:srgbClr val="C0C0C0"/>
                  </a:outerShdw>
                </a:effectLst>
                <a:latin typeface="Arial Black" panose="020B0A04020102020204" pitchFamily="34" charset="0"/>
                <a:cs typeface="Arial" panose="020B0604020202020204" pitchFamily="34" charset="0"/>
              </a:rPr>
              <a:t>¿PREGUNTAS?</a:t>
            </a:r>
            <a:endParaRPr lang="es-PR" altLang="en-US" sz="8100" b="0" i="1">
              <a:solidFill>
                <a:srgbClr val="FFFF00"/>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Asociaciones_Sociedades_Grupos_01">
            <a:extLst>
              <a:ext uri="{FF2B5EF4-FFF2-40B4-BE49-F238E27FC236}">
                <a16:creationId xmlns:a16="http://schemas.microsoft.com/office/drawing/2014/main" id="{25C5A1CD-B7F6-4784-B4FB-2C51AF5AAC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88" y="889000"/>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CDEA4D5D-0E4B-481E-8534-A25FD08CEE96}"/>
              </a:ext>
            </a:extLst>
          </p:cNvPr>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pic>
        <p:nvPicPr>
          <p:cNvPr id="39939" name="Picture 3" descr="NATA_01">
            <a:extLst>
              <a:ext uri="{FF2B5EF4-FFF2-40B4-BE49-F238E27FC236}">
                <a16:creationId xmlns:a16="http://schemas.microsoft.com/office/drawing/2014/main" id="{03DA532E-3D69-4915-9001-8D921253A0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2250"/>
            <a:ext cx="9144000"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42A3A24-A20A-4135-BF4A-CEB9892B78E3}"/>
              </a:ext>
            </a:extLst>
          </p:cNvPr>
          <p:cNvSpPr>
            <a:spLocks/>
          </p:cNvSpPr>
          <p:nvPr/>
        </p:nvSpPr>
        <p:spPr bwMode="auto">
          <a:xfrm>
            <a:off x="36513" y="44450"/>
            <a:ext cx="914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10000"/>
              </a:lnSpc>
              <a:defRPr/>
            </a:pPr>
            <a:r>
              <a:rPr lang="es-PR" altLang="en-US" sz="1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http://www.nata.org</a:t>
            </a:r>
          </a:p>
        </p:txBody>
      </p:sp>
    </p:spTree>
    <p:custDataLst>
      <p:tags r:id="rId1"/>
    </p:custDataLst>
  </p:cSld>
  <p:clrMapOvr>
    <a:masterClrMapping/>
  </p:clrMapOvr>
  <p:transition spd="slow">
    <p:wipe dir="u"/>
    <p:sndAc>
      <p:stSnd>
        <p:snd r:embed="rId4" name="whoosh.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4555901-E63B-45E2-AA7A-436EE2D89D64}"/>
              </a:ext>
            </a:extLst>
          </p:cNvPr>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pic>
        <p:nvPicPr>
          <p:cNvPr id="41987" name="Picture 3" descr="NATA_Contact_02">
            <a:extLst>
              <a:ext uri="{FF2B5EF4-FFF2-40B4-BE49-F238E27FC236}">
                <a16:creationId xmlns:a16="http://schemas.microsoft.com/office/drawing/2014/main" id="{FB3AC8CB-4E53-4C72-B2FB-141CEDC666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1300" y="144463"/>
            <a:ext cx="3519488"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D94CB42-1FF4-40BC-8FAD-5C4DB22F4C6F}"/>
              </a:ext>
            </a:extLst>
          </p:cNvPr>
          <p:cNvSpPr>
            <a:spLocks noChangeArrowheads="1"/>
          </p:cNvSpPr>
          <p:nvPr/>
        </p:nvSpPr>
        <p:spPr bwMode="auto">
          <a:xfrm>
            <a:off x="-36513" y="-26988"/>
            <a:ext cx="9144001" cy="685800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pic>
        <p:nvPicPr>
          <p:cNvPr id="44035" name="Picture 3" descr="NATA_Entry-Level-03">
            <a:extLst>
              <a:ext uri="{FF2B5EF4-FFF2-40B4-BE49-F238E27FC236}">
                <a16:creationId xmlns:a16="http://schemas.microsoft.com/office/drawing/2014/main" id="{645FC9D4-5F89-492F-B886-710A6BA3F4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0"/>
            <a:ext cx="8424863" cy="678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19EB-1794-4194-B783-92E9EB653BDC}"/>
              </a:ext>
            </a:extLst>
          </p:cNvPr>
          <p:cNvSpPr>
            <a:spLocks/>
          </p:cNvSpPr>
          <p:nvPr/>
        </p:nvSpPr>
        <p:spPr bwMode="auto">
          <a:xfrm>
            <a:off x="0" y="692150"/>
            <a:ext cx="9036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 DE: </a:t>
            </a: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LESIÓN DEPORTIVA</a:t>
            </a:r>
            <a: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b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2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Complete las siguientes oraciones *</a:t>
            </a:r>
          </a:p>
        </p:txBody>
      </p:sp>
      <p:grpSp>
        <p:nvGrpSpPr>
          <p:cNvPr id="1804295" name="Group 7">
            <a:extLst>
              <a:ext uri="{FF2B5EF4-FFF2-40B4-BE49-F238E27FC236}">
                <a16:creationId xmlns:a16="http://schemas.microsoft.com/office/drawing/2014/main" id="{F741C1F5-9E7D-40B9-97BE-F3E300149FD6}"/>
              </a:ext>
            </a:extLst>
          </p:cNvPr>
          <p:cNvGrpSpPr>
            <a:grpSpLocks/>
          </p:cNvGrpSpPr>
          <p:nvPr/>
        </p:nvGrpSpPr>
        <p:grpSpPr bwMode="auto">
          <a:xfrm>
            <a:off x="395288" y="3344863"/>
            <a:ext cx="8062912" cy="565150"/>
            <a:chOff x="249" y="2310"/>
            <a:chExt cx="5079" cy="356"/>
          </a:xfrm>
        </p:grpSpPr>
        <p:pic>
          <p:nvPicPr>
            <p:cNvPr id="9241" name="Picture 8" descr="POINTERR">
              <a:extLst>
                <a:ext uri="{FF2B5EF4-FFF2-40B4-BE49-F238E27FC236}">
                  <a16:creationId xmlns:a16="http://schemas.microsoft.com/office/drawing/2014/main" id="{F99191EB-3761-49E4-99DC-A44B937505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 y="2356"/>
              <a:ext cx="2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42" name="Text Box 9">
              <a:extLst>
                <a:ext uri="{FF2B5EF4-FFF2-40B4-BE49-F238E27FC236}">
                  <a16:creationId xmlns:a16="http://schemas.microsoft.com/office/drawing/2014/main" id="{E04B3D5F-3103-445A-AB7D-4F0ACCE43E9B}"/>
                </a:ext>
              </a:extLst>
            </p:cNvPr>
            <p:cNvSpPr txBox="1">
              <a:spLocks noChangeArrowheads="1"/>
            </p:cNvSpPr>
            <p:nvPr/>
          </p:nvSpPr>
          <p:spPr bwMode="auto">
            <a:xfrm>
              <a:off x="521" y="2310"/>
              <a:ext cx="4807" cy="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3100">
                  <a:latin typeface="Arial" panose="020B0604020202020204" pitchFamily="34" charset="0"/>
                </a:rPr>
                <a:t>Los “sprains”…</a:t>
              </a:r>
            </a:p>
          </p:txBody>
        </p:sp>
      </p:grpSp>
      <p:grpSp>
        <p:nvGrpSpPr>
          <p:cNvPr id="1804298" name="Group 10">
            <a:extLst>
              <a:ext uri="{FF2B5EF4-FFF2-40B4-BE49-F238E27FC236}">
                <a16:creationId xmlns:a16="http://schemas.microsoft.com/office/drawing/2014/main" id="{422CD64A-6885-4456-9A7B-ED2457FD89B6}"/>
              </a:ext>
            </a:extLst>
          </p:cNvPr>
          <p:cNvGrpSpPr>
            <a:grpSpLocks/>
          </p:cNvGrpSpPr>
          <p:nvPr/>
        </p:nvGrpSpPr>
        <p:grpSpPr bwMode="auto">
          <a:xfrm>
            <a:off x="395288" y="3994150"/>
            <a:ext cx="8424862" cy="565150"/>
            <a:chOff x="249" y="2783"/>
            <a:chExt cx="5307" cy="356"/>
          </a:xfrm>
        </p:grpSpPr>
        <p:pic>
          <p:nvPicPr>
            <p:cNvPr id="9239" name="Picture 11" descr="POINTERR">
              <a:extLst>
                <a:ext uri="{FF2B5EF4-FFF2-40B4-BE49-F238E27FC236}">
                  <a16:creationId xmlns:a16="http://schemas.microsoft.com/office/drawing/2014/main" id="{FFA773C3-575A-4952-9541-E56109947C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 y="2829"/>
              <a:ext cx="2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40" name="Text Box 12">
              <a:extLst>
                <a:ext uri="{FF2B5EF4-FFF2-40B4-BE49-F238E27FC236}">
                  <a16:creationId xmlns:a16="http://schemas.microsoft.com/office/drawing/2014/main" id="{41883939-1921-4840-88C7-EE30EB22F2B5}"/>
                </a:ext>
              </a:extLst>
            </p:cNvPr>
            <p:cNvSpPr txBox="1">
              <a:spLocks noChangeArrowheads="1"/>
            </p:cNvSpPr>
            <p:nvPr/>
          </p:nvSpPr>
          <p:spPr bwMode="auto">
            <a:xfrm>
              <a:off x="521" y="2783"/>
              <a:ext cx="5035" cy="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3100">
                  <a:latin typeface="Arial" panose="020B0604020202020204" pitchFamily="34" charset="0"/>
                </a:rPr>
                <a:t>La crepitación….</a:t>
              </a:r>
            </a:p>
          </p:txBody>
        </p:sp>
      </p:grpSp>
      <p:grpSp>
        <p:nvGrpSpPr>
          <p:cNvPr id="1804301" name="Group 13">
            <a:extLst>
              <a:ext uri="{FF2B5EF4-FFF2-40B4-BE49-F238E27FC236}">
                <a16:creationId xmlns:a16="http://schemas.microsoft.com/office/drawing/2014/main" id="{A912B189-56FA-4290-BF15-66777A45EE88}"/>
              </a:ext>
            </a:extLst>
          </p:cNvPr>
          <p:cNvGrpSpPr>
            <a:grpSpLocks/>
          </p:cNvGrpSpPr>
          <p:nvPr/>
        </p:nvGrpSpPr>
        <p:grpSpPr bwMode="auto">
          <a:xfrm>
            <a:off x="395288" y="4678363"/>
            <a:ext cx="8569325" cy="565150"/>
            <a:chOff x="249" y="3275"/>
            <a:chExt cx="5079" cy="356"/>
          </a:xfrm>
        </p:grpSpPr>
        <p:pic>
          <p:nvPicPr>
            <p:cNvPr id="9237" name="Picture 14" descr="POINTERR">
              <a:extLst>
                <a:ext uri="{FF2B5EF4-FFF2-40B4-BE49-F238E27FC236}">
                  <a16:creationId xmlns:a16="http://schemas.microsoft.com/office/drawing/2014/main" id="{223A82B7-4653-48B3-8510-2FBA186FC5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 y="3321"/>
              <a:ext cx="2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8" name="Text Box 15">
              <a:extLst>
                <a:ext uri="{FF2B5EF4-FFF2-40B4-BE49-F238E27FC236}">
                  <a16:creationId xmlns:a16="http://schemas.microsoft.com/office/drawing/2014/main" id="{95B5ACEF-38CA-4EBF-A1D2-A1DD6E232F8D}"/>
                </a:ext>
              </a:extLst>
            </p:cNvPr>
            <p:cNvSpPr txBox="1">
              <a:spLocks noChangeArrowheads="1"/>
            </p:cNvSpPr>
            <p:nvPr/>
          </p:nvSpPr>
          <p:spPr bwMode="auto">
            <a:xfrm>
              <a:off x="521" y="3275"/>
              <a:ext cx="4807" cy="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3100">
                  <a:latin typeface="Arial" panose="020B0604020202020204" pitchFamily="34" charset="0"/>
                </a:rPr>
                <a:t>Las lesiones catastróficas…</a:t>
              </a:r>
            </a:p>
          </p:txBody>
        </p:sp>
      </p:grpSp>
      <p:grpSp>
        <p:nvGrpSpPr>
          <p:cNvPr id="1804304" name="Group 16">
            <a:extLst>
              <a:ext uri="{FF2B5EF4-FFF2-40B4-BE49-F238E27FC236}">
                <a16:creationId xmlns:a16="http://schemas.microsoft.com/office/drawing/2014/main" id="{89C98CDA-DFFA-4271-B3CE-42048DE0CA60}"/>
              </a:ext>
            </a:extLst>
          </p:cNvPr>
          <p:cNvGrpSpPr>
            <a:grpSpLocks/>
          </p:cNvGrpSpPr>
          <p:nvPr/>
        </p:nvGrpSpPr>
        <p:grpSpPr bwMode="auto">
          <a:xfrm>
            <a:off x="395288" y="2824163"/>
            <a:ext cx="8748712" cy="484187"/>
            <a:chOff x="249" y="1888"/>
            <a:chExt cx="5079" cy="305"/>
          </a:xfrm>
        </p:grpSpPr>
        <p:pic>
          <p:nvPicPr>
            <p:cNvPr id="9235" name="Picture 17" descr="POINTERR">
              <a:extLst>
                <a:ext uri="{FF2B5EF4-FFF2-40B4-BE49-F238E27FC236}">
                  <a16:creationId xmlns:a16="http://schemas.microsoft.com/office/drawing/2014/main" id="{1B074149-203E-420C-BB1B-1676F0FADF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 y="1888"/>
              <a:ext cx="2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6" name="Text Box 18">
              <a:extLst>
                <a:ext uri="{FF2B5EF4-FFF2-40B4-BE49-F238E27FC236}">
                  <a16:creationId xmlns:a16="http://schemas.microsoft.com/office/drawing/2014/main" id="{E7D8F0F6-8EFC-40C2-9804-7631AF311A45}"/>
                </a:ext>
              </a:extLst>
            </p:cNvPr>
            <p:cNvSpPr txBox="1">
              <a:spLocks noChangeArrowheads="1"/>
            </p:cNvSpPr>
            <p:nvPr/>
          </p:nvSpPr>
          <p:spPr bwMode="auto">
            <a:xfrm>
              <a:off x="521" y="1897"/>
              <a:ext cx="4807"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n-US" altLang="en-US" sz="3100">
                  <a:latin typeface="Arial" panose="020B0604020202020204" pitchFamily="34" charset="0"/>
                </a:rPr>
                <a:t>Las lesiones deportivas crónicas…</a:t>
              </a:r>
            </a:p>
          </p:txBody>
        </p:sp>
      </p:grpSp>
      <p:grpSp>
        <p:nvGrpSpPr>
          <p:cNvPr id="1804313" name="Group 25">
            <a:extLst>
              <a:ext uri="{FF2B5EF4-FFF2-40B4-BE49-F238E27FC236}">
                <a16:creationId xmlns:a16="http://schemas.microsoft.com/office/drawing/2014/main" id="{4F323081-4F00-497F-85C0-DBFB26A8F045}"/>
              </a:ext>
            </a:extLst>
          </p:cNvPr>
          <p:cNvGrpSpPr>
            <a:grpSpLocks/>
          </p:cNvGrpSpPr>
          <p:nvPr/>
        </p:nvGrpSpPr>
        <p:grpSpPr bwMode="auto">
          <a:xfrm>
            <a:off x="395288" y="5384800"/>
            <a:ext cx="8569325" cy="565150"/>
            <a:chOff x="249" y="3275"/>
            <a:chExt cx="5079" cy="356"/>
          </a:xfrm>
        </p:grpSpPr>
        <p:pic>
          <p:nvPicPr>
            <p:cNvPr id="9233" name="Picture 26" descr="POINTERR">
              <a:extLst>
                <a:ext uri="{FF2B5EF4-FFF2-40B4-BE49-F238E27FC236}">
                  <a16:creationId xmlns:a16="http://schemas.microsoft.com/office/drawing/2014/main" id="{BB53E999-A041-4BB0-8D1D-0E01E44A9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 y="3321"/>
              <a:ext cx="2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4" name="Text Box 27">
              <a:extLst>
                <a:ext uri="{FF2B5EF4-FFF2-40B4-BE49-F238E27FC236}">
                  <a16:creationId xmlns:a16="http://schemas.microsoft.com/office/drawing/2014/main" id="{717945B9-91DB-4C0B-80B1-C8F9B283EAB3}"/>
                </a:ext>
              </a:extLst>
            </p:cNvPr>
            <p:cNvSpPr txBox="1">
              <a:spLocks noChangeArrowheads="1"/>
            </p:cNvSpPr>
            <p:nvPr/>
          </p:nvSpPr>
          <p:spPr bwMode="auto">
            <a:xfrm>
              <a:off x="521" y="3275"/>
              <a:ext cx="4807" cy="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3100">
                  <a:latin typeface="Arial" panose="020B0604020202020204" pitchFamily="34" charset="0"/>
                </a:rPr>
                <a:t>Las fracturas de tipo “Salter-Harris” …</a:t>
              </a:r>
            </a:p>
          </p:txBody>
        </p:sp>
      </p:grpSp>
      <p:grpSp>
        <p:nvGrpSpPr>
          <p:cNvPr id="1804316" name="Group 28">
            <a:extLst>
              <a:ext uri="{FF2B5EF4-FFF2-40B4-BE49-F238E27FC236}">
                <a16:creationId xmlns:a16="http://schemas.microsoft.com/office/drawing/2014/main" id="{40FEFAB3-B189-4031-AD41-C99DAB7FFCF9}"/>
              </a:ext>
            </a:extLst>
          </p:cNvPr>
          <p:cNvGrpSpPr>
            <a:grpSpLocks/>
          </p:cNvGrpSpPr>
          <p:nvPr/>
        </p:nvGrpSpPr>
        <p:grpSpPr bwMode="auto">
          <a:xfrm>
            <a:off x="395288" y="5959475"/>
            <a:ext cx="8569325" cy="565150"/>
            <a:chOff x="249" y="3275"/>
            <a:chExt cx="5079" cy="356"/>
          </a:xfrm>
        </p:grpSpPr>
        <p:pic>
          <p:nvPicPr>
            <p:cNvPr id="9231" name="Picture 29" descr="POINTERR">
              <a:extLst>
                <a:ext uri="{FF2B5EF4-FFF2-40B4-BE49-F238E27FC236}">
                  <a16:creationId xmlns:a16="http://schemas.microsoft.com/office/drawing/2014/main" id="{3AF2C23D-8225-46DC-A5B5-C3F44D1A36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 y="3321"/>
              <a:ext cx="2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2" name="Text Box 30">
              <a:extLst>
                <a:ext uri="{FF2B5EF4-FFF2-40B4-BE49-F238E27FC236}">
                  <a16:creationId xmlns:a16="http://schemas.microsoft.com/office/drawing/2014/main" id="{8E84DFA2-7A83-42B4-99A9-EF726FA9D0E5}"/>
                </a:ext>
              </a:extLst>
            </p:cNvPr>
            <p:cNvSpPr txBox="1">
              <a:spLocks noChangeArrowheads="1"/>
            </p:cNvSpPr>
            <p:nvPr/>
          </p:nvSpPr>
          <p:spPr bwMode="auto">
            <a:xfrm>
              <a:off x="521" y="3275"/>
              <a:ext cx="4807" cy="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3100">
                  <a:latin typeface="Arial" panose="020B0604020202020204" pitchFamily="34" charset="0"/>
                </a:rPr>
                <a:t>La fuerza crítica…</a:t>
              </a:r>
            </a:p>
          </p:txBody>
        </p:sp>
      </p:grpSp>
      <p:grpSp>
        <p:nvGrpSpPr>
          <p:cNvPr id="1804319" name="Group 31">
            <a:extLst>
              <a:ext uri="{FF2B5EF4-FFF2-40B4-BE49-F238E27FC236}">
                <a16:creationId xmlns:a16="http://schemas.microsoft.com/office/drawing/2014/main" id="{9A8A7186-5A9D-427E-B96D-9DAD6AEF757A}"/>
              </a:ext>
            </a:extLst>
          </p:cNvPr>
          <p:cNvGrpSpPr>
            <a:grpSpLocks/>
          </p:cNvGrpSpPr>
          <p:nvPr/>
        </p:nvGrpSpPr>
        <p:grpSpPr bwMode="auto">
          <a:xfrm>
            <a:off x="395288" y="2212975"/>
            <a:ext cx="8748712" cy="484188"/>
            <a:chOff x="249" y="1888"/>
            <a:chExt cx="5079" cy="305"/>
          </a:xfrm>
        </p:grpSpPr>
        <p:pic>
          <p:nvPicPr>
            <p:cNvPr id="9229" name="Picture 32" descr="POINTERR">
              <a:extLst>
                <a:ext uri="{FF2B5EF4-FFF2-40B4-BE49-F238E27FC236}">
                  <a16:creationId xmlns:a16="http://schemas.microsoft.com/office/drawing/2014/main" id="{DF4EE53D-46DB-42CE-B898-90CEEDF26A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 y="1888"/>
              <a:ext cx="2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0" name="Text Box 33">
              <a:extLst>
                <a:ext uri="{FF2B5EF4-FFF2-40B4-BE49-F238E27FC236}">
                  <a16:creationId xmlns:a16="http://schemas.microsoft.com/office/drawing/2014/main" id="{92D1705A-E111-45D3-B62D-3ACDD5EAC1E5}"/>
                </a:ext>
              </a:extLst>
            </p:cNvPr>
            <p:cNvSpPr txBox="1">
              <a:spLocks noChangeArrowheads="1"/>
            </p:cNvSpPr>
            <p:nvPr/>
          </p:nvSpPr>
          <p:spPr bwMode="auto">
            <a:xfrm>
              <a:off x="521" y="1897"/>
              <a:ext cx="4807"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n-US" altLang="en-US" sz="3100">
                  <a:latin typeface="Arial" panose="020B0604020202020204" pitchFamily="34" charset="0"/>
                </a:rPr>
                <a:t>La contracción eccéntrica…</a:t>
              </a:r>
            </a:p>
          </p:txBody>
        </p:sp>
      </p:grpSp>
      <p:grpSp>
        <p:nvGrpSpPr>
          <p:cNvPr id="1804322" name="Group 34">
            <a:extLst>
              <a:ext uri="{FF2B5EF4-FFF2-40B4-BE49-F238E27FC236}">
                <a16:creationId xmlns:a16="http://schemas.microsoft.com/office/drawing/2014/main" id="{5B7ABA1F-586D-4AC7-A708-8B36389C176C}"/>
              </a:ext>
            </a:extLst>
          </p:cNvPr>
          <p:cNvGrpSpPr>
            <a:grpSpLocks/>
          </p:cNvGrpSpPr>
          <p:nvPr/>
        </p:nvGrpSpPr>
        <p:grpSpPr bwMode="auto">
          <a:xfrm>
            <a:off x="395288" y="1628775"/>
            <a:ext cx="8748712" cy="484188"/>
            <a:chOff x="249" y="1888"/>
            <a:chExt cx="5079" cy="305"/>
          </a:xfrm>
        </p:grpSpPr>
        <p:pic>
          <p:nvPicPr>
            <p:cNvPr id="9227" name="Picture 35" descr="POINTERR">
              <a:extLst>
                <a:ext uri="{FF2B5EF4-FFF2-40B4-BE49-F238E27FC236}">
                  <a16:creationId xmlns:a16="http://schemas.microsoft.com/office/drawing/2014/main" id="{F4AC0DE0-8ECF-487B-A9E0-FB49B71175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 y="1888"/>
              <a:ext cx="2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8" name="Text Box 36">
              <a:extLst>
                <a:ext uri="{FF2B5EF4-FFF2-40B4-BE49-F238E27FC236}">
                  <a16:creationId xmlns:a16="http://schemas.microsoft.com/office/drawing/2014/main" id="{F3CF131B-8FB2-49FA-AB85-81E97B81444E}"/>
                </a:ext>
              </a:extLst>
            </p:cNvPr>
            <p:cNvSpPr txBox="1">
              <a:spLocks noChangeArrowheads="1"/>
            </p:cNvSpPr>
            <p:nvPr/>
          </p:nvSpPr>
          <p:spPr bwMode="auto">
            <a:xfrm>
              <a:off x="521" y="1897"/>
              <a:ext cx="4807"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n-US" altLang="en-US" sz="3100">
                  <a:latin typeface="Arial" panose="020B0604020202020204" pitchFamily="34" charset="0"/>
                </a:rPr>
                <a:t>Lesiones catastróficas indirectas…</a:t>
              </a:r>
            </a:p>
          </p:txBody>
        </p:sp>
      </p:grpSp>
    </p:spTree>
    <p:custDataLst>
      <p:tags r:id="rId1"/>
    </p:custDataLst>
  </p:cSld>
  <p:clrMapOvr>
    <a:masterClrMapping/>
  </p:clrMapOvr>
  <p:transition spd="slow">
    <p:wipe dir="u"/>
    <p:sndAc>
      <p:stSnd>
        <p:snd r:embed="rId4"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804304"/>
                                        </p:tgtEl>
                                        <p:attrNameLst>
                                          <p:attrName>style.visibility</p:attrName>
                                        </p:attrNameLst>
                                      </p:cBhvr>
                                      <p:to>
                                        <p:strVal val="visible"/>
                                      </p:to>
                                    </p:set>
                                    <p:anim calcmode="lin" valueType="num">
                                      <p:cBhvr additive="base">
                                        <p:cTn id="7" dur="1000" fill="hold"/>
                                        <p:tgtEl>
                                          <p:spTgt spid="1804304"/>
                                        </p:tgtEl>
                                        <p:attrNameLst>
                                          <p:attrName>ppt_x</p:attrName>
                                        </p:attrNameLst>
                                      </p:cBhvr>
                                      <p:tavLst>
                                        <p:tav tm="0">
                                          <p:val>
                                            <p:strVal val="0-#ppt_w/2"/>
                                          </p:val>
                                        </p:tav>
                                        <p:tav tm="100000">
                                          <p:val>
                                            <p:strVal val="#ppt_x"/>
                                          </p:val>
                                        </p:tav>
                                      </p:tavLst>
                                    </p:anim>
                                    <p:anim calcmode="lin" valueType="num">
                                      <p:cBhvr additive="base">
                                        <p:cTn id="8" dur="1000" fill="hold"/>
                                        <p:tgtEl>
                                          <p:spTgt spid="180430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804295"/>
                                        </p:tgtEl>
                                        <p:attrNameLst>
                                          <p:attrName>style.visibility</p:attrName>
                                        </p:attrNameLst>
                                      </p:cBhvr>
                                      <p:to>
                                        <p:strVal val="visible"/>
                                      </p:to>
                                    </p:set>
                                    <p:anim calcmode="lin" valueType="num">
                                      <p:cBhvr additive="base">
                                        <p:cTn id="13" dur="500" fill="hold"/>
                                        <p:tgtEl>
                                          <p:spTgt spid="1804295"/>
                                        </p:tgtEl>
                                        <p:attrNameLst>
                                          <p:attrName>ppt_x</p:attrName>
                                        </p:attrNameLst>
                                      </p:cBhvr>
                                      <p:tavLst>
                                        <p:tav tm="0">
                                          <p:val>
                                            <p:strVal val="0-#ppt_w/2"/>
                                          </p:val>
                                        </p:tav>
                                        <p:tav tm="100000">
                                          <p:val>
                                            <p:strVal val="#ppt_x"/>
                                          </p:val>
                                        </p:tav>
                                      </p:tavLst>
                                    </p:anim>
                                    <p:anim calcmode="lin" valueType="num">
                                      <p:cBhvr additive="base">
                                        <p:cTn id="14" dur="500" fill="hold"/>
                                        <p:tgtEl>
                                          <p:spTgt spid="180429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804298"/>
                                        </p:tgtEl>
                                        <p:attrNameLst>
                                          <p:attrName>style.visibility</p:attrName>
                                        </p:attrNameLst>
                                      </p:cBhvr>
                                      <p:to>
                                        <p:strVal val="visible"/>
                                      </p:to>
                                    </p:set>
                                    <p:anim calcmode="lin" valueType="num">
                                      <p:cBhvr additive="base">
                                        <p:cTn id="19" dur="1000" fill="hold"/>
                                        <p:tgtEl>
                                          <p:spTgt spid="1804298"/>
                                        </p:tgtEl>
                                        <p:attrNameLst>
                                          <p:attrName>ppt_x</p:attrName>
                                        </p:attrNameLst>
                                      </p:cBhvr>
                                      <p:tavLst>
                                        <p:tav tm="0">
                                          <p:val>
                                            <p:strVal val="0-#ppt_w/2"/>
                                          </p:val>
                                        </p:tav>
                                        <p:tav tm="100000">
                                          <p:val>
                                            <p:strVal val="#ppt_x"/>
                                          </p:val>
                                        </p:tav>
                                      </p:tavLst>
                                    </p:anim>
                                    <p:anim calcmode="lin" valueType="num">
                                      <p:cBhvr additive="base">
                                        <p:cTn id="20" dur="1000" fill="hold"/>
                                        <p:tgtEl>
                                          <p:spTgt spid="180429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804301"/>
                                        </p:tgtEl>
                                        <p:attrNameLst>
                                          <p:attrName>style.visibility</p:attrName>
                                        </p:attrNameLst>
                                      </p:cBhvr>
                                      <p:to>
                                        <p:strVal val="visible"/>
                                      </p:to>
                                    </p:set>
                                    <p:anim calcmode="lin" valueType="num">
                                      <p:cBhvr additive="base">
                                        <p:cTn id="25" dur="1000" fill="hold"/>
                                        <p:tgtEl>
                                          <p:spTgt spid="1804301"/>
                                        </p:tgtEl>
                                        <p:attrNameLst>
                                          <p:attrName>ppt_x</p:attrName>
                                        </p:attrNameLst>
                                      </p:cBhvr>
                                      <p:tavLst>
                                        <p:tav tm="0">
                                          <p:val>
                                            <p:strVal val="0-#ppt_w/2"/>
                                          </p:val>
                                        </p:tav>
                                        <p:tav tm="100000">
                                          <p:val>
                                            <p:strVal val="#ppt_x"/>
                                          </p:val>
                                        </p:tav>
                                      </p:tavLst>
                                    </p:anim>
                                    <p:anim calcmode="lin" valueType="num">
                                      <p:cBhvr additive="base">
                                        <p:cTn id="26" dur="1000" fill="hold"/>
                                        <p:tgtEl>
                                          <p:spTgt spid="180430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804313"/>
                                        </p:tgtEl>
                                        <p:attrNameLst>
                                          <p:attrName>style.visibility</p:attrName>
                                        </p:attrNameLst>
                                      </p:cBhvr>
                                      <p:to>
                                        <p:strVal val="visible"/>
                                      </p:to>
                                    </p:set>
                                    <p:anim calcmode="lin" valueType="num">
                                      <p:cBhvr additive="base">
                                        <p:cTn id="31" dur="1000" fill="hold"/>
                                        <p:tgtEl>
                                          <p:spTgt spid="1804313"/>
                                        </p:tgtEl>
                                        <p:attrNameLst>
                                          <p:attrName>ppt_x</p:attrName>
                                        </p:attrNameLst>
                                      </p:cBhvr>
                                      <p:tavLst>
                                        <p:tav tm="0">
                                          <p:val>
                                            <p:strVal val="0-#ppt_w/2"/>
                                          </p:val>
                                        </p:tav>
                                        <p:tav tm="100000">
                                          <p:val>
                                            <p:strVal val="#ppt_x"/>
                                          </p:val>
                                        </p:tav>
                                      </p:tavLst>
                                    </p:anim>
                                    <p:anim calcmode="lin" valueType="num">
                                      <p:cBhvr additive="base">
                                        <p:cTn id="32" dur="1000" fill="hold"/>
                                        <p:tgtEl>
                                          <p:spTgt spid="180431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804316"/>
                                        </p:tgtEl>
                                        <p:attrNameLst>
                                          <p:attrName>style.visibility</p:attrName>
                                        </p:attrNameLst>
                                      </p:cBhvr>
                                      <p:to>
                                        <p:strVal val="visible"/>
                                      </p:to>
                                    </p:set>
                                    <p:anim calcmode="lin" valueType="num">
                                      <p:cBhvr additive="base">
                                        <p:cTn id="37" dur="1000" fill="hold"/>
                                        <p:tgtEl>
                                          <p:spTgt spid="1804316"/>
                                        </p:tgtEl>
                                        <p:attrNameLst>
                                          <p:attrName>ppt_x</p:attrName>
                                        </p:attrNameLst>
                                      </p:cBhvr>
                                      <p:tavLst>
                                        <p:tav tm="0">
                                          <p:val>
                                            <p:strVal val="0-#ppt_w/2"/>
                                          </p:val>
                                        </p:tav>
                                        <p:tav tm="100000">
                                          <p:val>
                                            <p:strVal val="#ppt_x"/>
                                          </p:val>
                                        </p:tav>
                                      </p:tavLst>
                                    </p:anim>
                                    <p:anim calcmode="lin" valueType="num">
                                      <p:cBhvr additive="base">
                                        <p:cTn id="38" dur="1000" fill="hold"/>
                                        <p:tgtEl>
                                          <p:spTgt spid="180431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804319"/>
                                        </p:tgtEl>
                                        <p:attrNameLst>
                                          <p:attrName>style.visibility</p:attrName>
                                        </p:attrNameLst>
                                      </p:cBhvr>
                                      <p:to>
                                        <p:strVal val="visible"/>
                                      </p:to>
                                    </p:set>
                                    <p:anim calcmode="lin" valueType="num">
                                      <p:cBhvr additive="base">
                                        <p:cTn id="43" dur="1000" fill="hold"/>
                                        <p:tgtEl>
                                          <p:spTgt spid="1804319"/>
                                        </p:tgtEl>
                                        <p:attrNameLst>
                                          <p:attrName>ppt_x</p:attrName>
                                        </p:attrNameLst>
                                      </p:cBhvr>
                                      <p:tavLst>
                                        <p:tav tm="0">
                                          <p:val>
                                            <p:strVal val="0-#ppt_w/2"/>
                                          </p:val>
                                        </p:tav>
                                        <p:tav tm="100000">
                                          <p:val>
                                            <p:strVal val="#ppt_x"/>
                                          </p:val>
                                        </p:tav>
                                      </p:tavLst>
                                    </p:anim>
                                    <p:anim calcmode="lin" valueType="num">
                                      <p:cBhvr additive="base">
                                        <p:cTn id="44" dur="1000" fill="hold"/>
                                        <p:tgtEl>
                                          <p:spTgt spid="180431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1804322"/>
                                        </p:tgtEl>
                                        <p:attrNameLst>
                                          <p:attrName>style.visibility</p:attrName>
                                        </p:attrNameLst>
                                      </p:cBhvr>
                                      <p:to>
                                        <p:strVal val="visible"/>
                                      </p:to>
                                    </p:set>
                                    <p:anim calcmode="lin" valueType="num">
                                      <p:cBhvr additive="base">
                                        <p:cTn id="49" dur="1000" fill="hold"/>
                                        <p:tgtEl>
                                          <p:spTgt spid="1804322"/>
                                        </p:tgtEl>
                                        <p:attrNameLst>
                                          <p:attrName>ppt_x</p:attrName>
                                        </p:attrNameLst>
                                      </p:cBhvr>
                                      <p:tavLst>
                                        <p:tav tm="0">
                                          <p:val>
                                            <p:strVal val="0-#ppt_w/2"/>
                                          </p:val>
                                        </p:tav>
                                        <p:tav tm="100000">
                                          <p:val>
                                            <p:strVal val="#ppt_x"/>
                                          </p:val>
                                        </p:tav>
                                      </p:tavLst>
                                    </p:anim>
                                    <p:anim calcmode="lin" valueType="num">
                                      <p:cBhvr additive="base">
                                        <p:cTn id="50" dur="1000" fill="hold"/>
                                        <p:tgtEl>
                                          <p:spTgt spid="18043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10">
            <a:extLst>
              <a:ext uri="{FF2B5EF4-FFF2-40B4-BE49-F238E27FC236}">
                <a16:creationId xmlns:a16="http://schemas.microsoft.com/office/drawing/2014/main" id="{E3307E3E-5D41-4B59-BD84-34BBA42FFB69}"/>
              </a:ext>
            </a:extLst>
          </p:cNvPr>
          <p:cNvSpPr txBox="1">
            <a:spLocks noChangeArrowheads="1"/>
          </p:cNvSpPr>
          <p:nvPr/>
        </p:nvSpPr>
        <p:spPr bwMode="auto">
          <a:xfrm>
            <a:off x="395288" y="887413"/>
            <a:ext cx="8280400"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838200" indent="-38100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295400" indent="-3810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752600" indent="-3810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209800" indent="-3810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6670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31242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5814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40386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0"/>
              </a:spcBef>
              <a:buClrTx/>
              <a:buFontTx/>
              <a:buNone/>
            </a:pPr>
            <a:r>
              <a:rPr lang="es-ES" altLang="en-US">
                <a:latin typeface="Arial" panose="020B0604020202020204" pitchFamily="34" charset="0"/>
              </a:rPr>
              <a:t>Dibuje sobre estos cuerpos celulares, que tú</a:t>
            </a:r>
          </a:p>
          <a:p>
            <a:pPr>
              <a:lnSpc>
                <a:spcPct val="90000"/>
              </a:lnSpc>
              <a:spcBef>
                <a:spcPct val="0"/>
              </a:spcBef>
              <a:buClrTx/>
              <a:buFontTx/>
              <a:buNone/>
            </a:pPr>
            <a:r>
              <a:rPr lang="es-ES" altLang="en-US">
                <a:latin typeface="Arial" panose="020B0604020202020204" pitchFamily="34" charset="0"/>
              </a:rPr>
              <a:t>piensas es el largo y cantidad de dendritas tú</a:t>
            </a:r>
          </a:p>
          <a:p>
            <a:pPr>
              <a:lnSpc>
                <a:spcPct val="90000"/>
              </a:lnSpc>
              <a:spcBef>
                <a:spcPct val="0"/>
              </a:spcBef>
              <a:buClrTx/>
              <a:buFontTx/>
              <a:buNone/>
            </a:pPr>
            <a:r>
              <a:rPr lang="es-ES" altLang="en-US">
                <a:latin typeface="Arial" panose="020B0604020202020204" pitchFamily="34" charset="0"/>
              </a:rPr>
              <a:t>posees ahora para los conceptos discutidos</a:t>
            </a:r>
          </a:p>
          <a:p>
            <a:pPr>
              <a:lnSpc>
                <a:spcPct val="90000"/>
              </a:lnSpc>
              <a:spcBef>
                <a:spcPct val="0"/>
              </a:spcBef>
              <a:buClrTx/>
              <a:buFontTx/>
              <a:buNone/>
            </a:pPr>
            <a:r>
              <a:rPr lang="es-ES" altLang="en-US">
                <a:latin typeface="Arial" panose="020B0604020202020204" pitchFamily="34" charset="0"/>
              </a:rPr>
              <a:t>hasta este tópico.  ¿Porqué tú crees tu tienes</a:t>
            </a:r>
          </a:p>
          <a:p>
            <a:pPr>
              <a:lnSpc>
                <a:spcPct val="90000"/>
              </a:lnSpc>
              <a:spcBef>
                <a:spcPct val="0"/>
              </a:spcBef>
              <a:buClrTx/>
              <a:buFontTx/>
              <a:buNone/>
            </a:pPr>
            <a:r>
              <a:rPr lang="es-ES" altLang="en-US">
                <a:latin typeface="Arial" panose="020B0604020202020204" pitchFamily="34" charset="0"/>
              </a:rPr>
              <a:t>esta longitud y cantidad de dendritas.</a:t>
            </a:r>
            <a:endParaRPr lang="en-US" altLang="en-US">
              <a:latin typeface="Arial" panose="020B0604020202020204" pitchFamily="34" charset="0"/>
            </a:endParaRPr>
          </a:p>
        </p:txBody>
      </p:sp>
      <p:sp>
        <p:nvSpPr>
          <p:cNvPr id="46083" name="Oval 11">
            <a:extLst>
              <a:ext uri="{FF2B5EF4-FFF2-40B4-BE49-F238E27FC236}">
                <a16:creationId xmlns:a16="http://schemas.microsoft.com/office/drawing/2014/main" id="{F846F2AA-80C3-4EE8-8F83-0BA2F5C96B52}"/>
              </a:ext>
            </a:extLst>
          </p:cNvPr>
          <p:cNvSpPr>
            <a:spLocks noChangeArrowheads="1"/>
          </p:cNvSpPr>
          <p:nvPr/>
        </p:nvSpPr>
        <p:spPr bwMode="auto">
          <a:xfrm>
            <a:off x="684213" y="3717925"/>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46084" name="Oval 12">
            <a:extLst>
              <a:ext uri="{FF2B5EF4-FFF2-40B4-BE49-F238E27FC236}">
                <a16:creationId xmlns:a16="http://schemas.microsoft.com/office/drawing/2014/main" id="{D3EC42B2-C994-4055-A13E-540F7FCF54F0}"/>
              </a:ext>
            </a:extLst>
          </p:cNvPr>
          <p:cNvSpPr>
            <a:spLocks noChangeArrowheads="1"/>
          </p:cNvSpPr>
          <p:nvPr/>
        </p:nvSpPr>
        <p:spPr bwMode="auto">
          <a:xfrm>
            <a:off x="1908175" y="5086350"/>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46085" name="Oval 13">
            <a:extLst>
              <a:ext uri="{FF2B5EF4-FFF2-40B4-BE49-F238E27FC236}">
                <a16:creationId xmlns:a16="http://schemas.microsoft.com/office/drawing/2014/main" id="{C4B39469-621C-43CC-8E85-FB7FAB6AE62B}"/>
              </a:ext>
            </a:extLst>
          </p:cNvPr>
          <p:cNvSpPr>
            <a:spLocks noChangeArrowheads="1"/>
          </p:cNvSpPr>
          <p:nvPr/>
        </p:nvSpPr>
        <p:spPr bwMode="auto">
          <a:xfrm>
            <a:off x="5003800" y="4365625"/>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46086" name="Oval 14">
            <a:extLst>
              <a:ext uri="{FF2B5EF4-FFF2-40B4-BE49-F238E27FC236}">
                <a16:creationId xmlns:a16="http://schemas.microsoft.com/office/drawing/2014/main" id="{FBE2D71D-556E-4D45-920C-EBE5CF2416F8}"/>
              </a:ext>
            </a:extLst>
          </p:cNvPr>
          <p:cNvSpPr>
            <a:spLocks noChangeArrowheads="1"/>
          </p:cNvSpPr>
          <p:nvPr/>
        </p:nvSpPr>
        <p:spPr bwMode="auto">
          <a:xfrm>
            <a:off x="6661150" y="3357563"/>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46087" name="Oval 15">
            <a:extLst>
              <a:ext uri="{FF2B5EF4-FFF2-40B4-BE49-F238E27FC236}">
                <a16:creationId xmlns:a16="http://schemas.microsoft.com/office/drawing/2014/main" id="{5E0CC425-C140-4684-81A4-2DFDC213DD3A}"/>
              </a:ext>
            </a:extLst>
          </p:cNvPr>
          <p:cNvSpPr>
            <a:spLocks noChangeArrowheads="1"/>
          </p:cNvSpPr>
          <p:nvPr/>
        </p:nvSpPr>
        <p:spPr bwMode="auto">
          <a:xfrm>
            <a:off x="3636963" y="3430588"/>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46088" name="Oval 16">
            <a:extLst>
              <a:ext uri="{FF2B5EF4-FFF2-40B4-BE49-F238E27FC236}">
                <a16:creationId xmlns:a16="http://schemas.microsoft.com/office/drawing/2014/main" id="{CEB0A33D-608F-468B-AEF9-58DD4A72D5FC}"/>
              </a:ext>
            </a:extLst>
          </p:cNvPr>
          <p:cNvSpPr>
            <a:spLocks noChangeArrowheads="1"/>
          </p:cNvSpPr>
          <p:nvPr/>
        </p:nvSpPr>
        <p:spPr bwMode="auto">
          <a:xfrm>
            <a:off x="7453313" y="5302250"/>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Tree>
    <p:custDataLst>
      <p:tags r:id="rId1"/>
    </p:custDataLst>
  </p:cSld>
  <p:clrMapOvr>
    <a:masterClrMapping/>
  </p:clrMapOvr>
  <p:transition spd="slow">
    <p:pull dir="d"/>
    <p:sndAc>
      <p:stSnd>
        <p:snd r:embed="rId4" name="whoosh.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7">
            <a:extLst>
              <a:ext uri="{FF2B5EF4-FFF2-40B4-BE49-F238E27FC236}">
                <a16:creationId xmlns:a16="http://schemas.microsoft.com/office/drawing/2014/main" id="{5044E541-BBE9-47A7-93A9-36B7C8DC2F14}"/>
              </a:ext>
            </a:extLst>
          </p:cNvPr>
          <p:cNvSpPr>
            <a:spLocks noChangeArrowheads="1"/>
          </p:cNvSpPr>
          <p:nvPr/>
        </p:nvSpPr>
        <p:spPr bwMode="auto">
          <a:xfrm>
            <a:off x="0" y="6624638"/>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48131" name="Text Box 6">
            <a:extLst>
              <a:ext uri="{FF2B5EF4-FFF2-40B4-BE49-F238E27FC236}">
                <a16:creationId xmlns:a16="http://schemas.microsoft.com/office/drawing/2014/main" id="{CE119B6E-5CA4-4250-AB9A-89973E0D2ECB}"/>
              </a:ext>
            </a:extLst>
          </p:cNvPr>
          <p:cNvSpPr txBox="1">
            <a:spLocks noChangeArrowheads="1"/>
          </p:cNvSpPr>
          <p:nvPr/>
        </p:nvSpPr>
        <p:spPr bwMode="auto">
          <a:xfrm>
            <a:off x="144463" y="6237288"/>
            <a:ext cx="8964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Tomando de: </a:t>
            </a:r>
            <a:r>
              <a:rPr lang="es-ES" altLang="en-US" sz="1200" i="1">
                <a:latin typeface="Times New Roman" panose="02020603050405020304" pitchFamily="18" charset="0"/>
              </a:rPr>
              <a:t>Concepts of Athletic Training</a:t>
            </a:r>
            <a:r>
              <a:rPr lang="es-ES" altLang="en-US" sz="1200" b="0">
                <a:latin typeface="Times New Roman" panose="02020603050405020304" pitchFamily="18" charset="0"/>
              </a:rPr>
              <a:t>. 3ra. ed.; (pp.2-3), por R. P. Pfeiffer, &amp; B. C. Mangus, 2015, Sudbury, MA: Jones and Bartlett Publishers, Inc.. Copyright 2015 por Jones and Bartlett Publishers, Inc.</a:t>
            </a:r>
            <a:endParaRPr lang="en-US" altLang="en-US" sz="1200" b="0">
              <a:latin typeface="Times New Roman" panose="02020603050405020304" pitchFamily="18" charset="0"/>
            </a:endParaRPr>
          </a:p>
        </p:txBody>
      </p:sp>
      <p:sp>
        <p:nvSpPr>
          <p:cNvPr id="1866777" name="Text Box 25">
            <a:extLst>
              <a:ext uri="{FF2B5EF4-FFF2-40B4-BE49-F238E27FC236}">
                <a16:creationId xmlns:a16="http://schemas.microsoft.com/office/drawing/2014/main" id="{5E31F24C-15B2-472C-9729-21122C08FF4E}"/>
              </a:ext>
            </a:extLst>
          </p:cNvPr>
          <p:cNvSpPr txBox="1">
            <a:spLocks noChangeArrowheads="1"/>
          </p:cNvSpPr>
          <p:nvPr/>
        </p:nvSpPr>
        <p:spPr bwMode="auto">
          <a:xfrm>
            <a:off x="1258888" y="3446463"/>
            <a:ext cx="79930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000">
                <a:solidFill>
                  <a:srgbClr val="000000"/>
                </a:solidFill>
                <a:latin typeface="Calibri" panose="020F0502020204030204" pitchFamily="34" charset="0"/>
              </a:rPr>
              <a:t>Registro de traumas:</a:t>
            </a:r>
            <a:endParaRPr lang="en-US" altLang="en-US" sz="3000" b="0">
              <a:solidFill>
                <a:srgbClr val="FF0000"/>
              </a:solidFill>
              <a:effectLst>
                <a:outerShdw blurRad="38100" dist="38100" dir="2700000" algn="tl">
                  <a:srgbClr val="C0C0C0"/>
                </a:outerShdw>
              </a:effectLst>
              <a:latin typeface="Calibri" panose="020F0502020204030204" pitchFamily="34" charset="0"/>
            </a:endParaRPr>
          </a:p>
        </p:txBody>
      </p:sp>
      <p:sp>
        <p:nvSpPr>
          <p:cNvPr id="1866782" name="Text Box 30">
            <a:extLst>
              <a:ext uri="{FF2B5EF4-FFF2-40B4-BE49-F238E27FC236}">
                <a16:creationId xmlns:a16="http://schemas.microsoft.com/office/drawing/2014/main" id="{553B8384-8B80-4750-BCB7-3DDAA3D69590}"/>
              </a:ext>
            </a:extLst>
          </p:cNvPr>
          <p:cNvSpPr txBox="1">
            <a:spLocks noChangeArrowheads="1"/>
          </p:cNvSpPr>
          <p:nvPr/>
        </p:nvSpPr>
        <p:spPr bwMode="auto">
          <a:xfrm>
            <a:off x="1255713" y="5175250"/>
            <a:ext cx="79930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000">
                <a:solidFill>
                  <a:srgbClr val="000000"/>
                </a:solidFill>
                <a:latin typeface="Calibri" panose="020F0502020204030204" pitchFamily="34" charset="0"/>
              </a:rPr>
              <a:t>Para:</a:t>
            </a:r>
            <a:endParaRPr lang="en-US" altLang="en-US" sz="3000" b="0">
              <a:solidFill>
                <a:srgbClr val="FF0000"/>
              </a:solidFill>
              <a:effectLst>
                <a:outerShdw blurRad="38100" dist="38100" dir="2700000" algn="tl">
                  <a:srgbClr val="C0C0C0"/>
                </a:outerShdw>
              </a:effectLst>
              <a:latin typeface="Calibri" panose="020F0502020204030204" pitchFamily="34" charset="0"/>
            </a:endParaRPr>
          </a:p>
        </p:txBody>
      </p:sp>
      <p:pic>
        <p:nvPicPr>
          <p:cNvPr id="48134" name="Picture 34" descr="POINTERR">
            <a:extLst>
              <a:ext uri="{FF2B5EF4-FFF2-40B4-BE49-F238E27FC236}">
                <a16:creationId xmlns:a16="http://schemas.microsoft.com/office/drawing/2014/main" id="{E24AA446-DCC7-480E-950E-42B62D5F9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 y="28448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6787" name="Text Box 35">
            <a:extLst>
              <a:ext uri="{FF2B5EF4-FFF2-40B4-BE49-F238E27FC236}">
                <a16:creationId xmlns:a16="http://schemas.microsoft.com/office/drawing/2014/main" id="{0318D9B2-A92D-432C-B677-72B5641C099A}"/>
              </a:ext>
            </a:extLst>
          </p:cNvPr>
          <p:cNvSpPr txBox="1">
            <a:spLocks noChangeArrowheads="1"/>
          </p:cNvSpPr>
          <p:nvPr/>
        </p:nvSpPr>
        <p:spPr bwMode="auto">
          <a:xfrm>
            <a:off x="755650" y="2825750"/>
            <a:ext cx="838835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latin typeface="Arial" panose="020B0604020202020204" pitchFamily="34" charset="0"/>
              </a:rPr>
              <a:t>Muchos deportes </a:t>
            </a:r>
            <a:r>
              <a:rPr lang="en-US" altLang="en-US" sz="3500" i="1">
                <a:solidFill>
                  <a:srgbClr val="484876"/>
                </a:solidFill>
                <a:effectLst>
                  <a:outerShdw blurRad="38100" dist="38100" dir="2700000" algn="tl">
                    <a:srgbClr val="C0C0C0"/>
                  </a:outerShdw>
                </a:effectLst>
                <a:latin typeface="Arial" panose="020B0604020202020204" pitchFamily="34" charset="0"/>
              </a:rPr>
              <a:t>Muchas</a:t>
            </a:r>
            <a:r>
              <a:rPr lang="en-US" altLang="en-US" sz="3500">
                <a:latin typeface="Arial" panose="020B0604020202020204" pitchFamily="34" charset="0"/>
              </a:rPr>
              <a:t> – </a:t>
            </a:r>
            <a:r>
              <a:rPr lang="en-US" altLang="en-US" sz="3500" i="1">
                <a:latin typeface="Arial" panose="020B0604020202020204" pitchFamily="34" charset="0"/>
              </a:rPr>
              <a:t>Lesiones</a:t>
            </a:r>
            <a:r>
              <a:rPr lang="en-US" altLang="en-US" sz="3500">
                <a:latin typeface="Arial" panose="020B0604020202020204" pitchFamily="34" charset="0"/>
              </a:rPr>
              <a:t>:</a:t>
            </a:r>
          </a:p>
        </p:txBody>
      </p:sp>
      <p:pic>
        <p:nvPicPr>
          <p:cNvPr id="48136" name="Picture 36" descr="Bullet_Round_Diamond_Maggenta_02">
            <a:extLst>
              <a:ext uri="{FF2B5EF4-FFF2-40B4-BE49-F238E27FC236}">
                <a16:creationId xmlns:a16="http://schemas.microsoft.com/office/drawing/2014/main" id="{6FF4EBCC-5560-4138-A72B-FD5DAE7469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3517900"/>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6789" name="Text Box 37">
            <a:extLst>
              <a:ext uri="{FF2B5EF4-FFF2-40B4-BE49-F238E27FC236}">
                <a16:creationId xmlns:a16="http://schemas.microsoft.com/office/drawing/2014/main" id="{39C5C775-574C-410D-BA24-59D86E7A46DB}"/>
              </a:ext>
            </a:extLst>
          </p:cNvPr>
          <p:cNvSpPr txBox="1">
            <a:spLocks noChangeArrowheads="1"/>
          </p:cNvSpPr>
          <p:nvPr/>
        </p:nvSpPr>
        <p:spPr bwMode="auto">
          <a:xfrm>
            <a:off x="1260475" y="4021138"/>
            <a:ext cx="7775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800" i="1">
                <a:solidFill>
                  <a:srgbClr val="000000"/>
                </a:solidFill>
                <a:latin typeface="Calibri" panose="020F0502020204030204" pitchFamily="34" charset="0"/>
              </a:rPr>
              <a:t>Diversas actividades deportivas</a:t>
            </a:r>
            <a:endParaRPr lang="en-US" altLang="en-US" sz="2800" b="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48138" name="Picture 38" descr="POINTERR">
            <a:extLst>
              <a:ext uri="{FF2B5EF4-FFF2-40B4-BE49-F238E27FC236}">
                <a16:creationId xmlns:a16="http://schemas.microsoft.com/office/drawing/2014/main" id="{DE539CA9-8B53-442A-A00B-FE00B7DCFD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454501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6791" name="Text Box 39">
            <a:extLst>
              <a:ext uri="{FF2B5EF4-FFF2-40B4-BE49-F238E27FC236}">
                <a16:creationId xmlns:a16="http://schemas.microsoft.com/office/drawing/2014/main" id="{3FD507C5-285D-43ED-980C-76F3DCE1741A}"/>
              </a:ext>
            </a:extLst>
          </p:cNvPr>
          <p:cNvSpPr txBox="1">
            <a:spLocks noChangeArrowheads="1"/>
          </p:cNvSpPr>
          <p:nvPr/>
        </p:nvSpPr>
        <p:spPr bwMode="auto">
          <a:xfrm>
            <a:off x="752475" y="4525963"/>
            <a:ext cx="8428038"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200">
                <a:latin typeface="Arial" panose="020B0604020202020204" pitchFamily="34" charset="0"/>
              </a:rPr>
              <a:t>Diversidad </a:t>
            </a:r>
            <a:r>
              <a:rPr lang="en-US" altLang="en-US" sz="3500" i="1">
                <a:solidFill>
                  <a:srgbClr val="484876"/>
                </a:solidFill>
                <a:effectLst>
                  <a:outerShdw blurRad="38100" dist="38100" dir="2700000" algn="tl">
                    <a:srgbClr val="C0C0C0"/>
                  </a:outerShdw>
                </a:effectLst>
                <a:latin typeface="Arial" panose="020B0604020202020204" pitchFamily="34" charset="0"/>
              </a:rPr>
              <a:t>de</a:t>
            </a:r>
            <a:r>
              <a:rPr lang="en-US" altLang="en-US" sz="3500">
                <a:latin typeface="Arial" panose="020B0604020202020204" pitchFamily="34" charset="0"/>
              </a:rPr>
              <a:t> </a:t>
            </a:r>
            <a:r>
              <a:rPr lang="en-US" altLang="en-US" sz="2800">
                <a:latin typeface="Arial" panose="020B0604020202020204" pitchFamily="34" charset="0"/>
              </a:rPr>
              <a:t>– </a:t>
            </a:r>
            <a:r>
              <a:rPr lang="en-US" altLang="en-US" sz="2800" i="1">
                <a:latin typeface="Arial" panose="020B0604020202020204" pitchFamily="34" charset="0"/>
              </a:rPr>
              <a:t>Género y Edades</a:t>
            </a:r>
            <a:r>
              <a:rPr lang="en-US" altLang="en-US" sz="2800">
                <a:latin typeface="Arial" panose="020B0604020202020204" pitchFamily="34" charset="0"/>
              </a:rPr>
              <a:t>:</a:t>
            </a:r>
          </a:p>
        </p:txBody>
      </p:sp>
      <p:pic>
        <p:nvPicPr>
          <p:cNvPr id="48140" name="Picture 40" descr="Bullet_Round_Diamond_Maggenta_02">
            <a:extLst>
              <a:ext uri="{FF2B5EF4-FFF2-40B4-BE49-F238E27FC236}">
                <a16:creationId xmlns:a16="http://schemas.microsoft.com/office/drawing/2014/main" id="{7B7C5A94-8182-43D0-8039-E95631CEE4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913" y="5232400"/>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6793" name="Text Box 41">
            <a:extLst>
              <a:ext uri="{FF2B5EF4-FFF2-40B4-BE49-F238E27FC236}">
                <a16:creationId xmlns:a16="http://schemas.microsoft.com/office/drawing/2014/main" id="{156DCFD5-BB30-466D-A4DE-2A2969850EA3}"/>
              </a:ext>
            </a:extLst>
          </p:cNvPr>
          <p:cNvSpPr txBox="1">
            <a:spLocks noChangeArrowheads="1"/>
          </p:cNvSpPr>
          <p:nvPr/>
        </p:nvSpPr>
        <p:spPr bwMode="auto">
          <a:xfrm>
            <a:off x="1257300" y="5689600"/>
            <a:ext cx="7775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800" i="1">
                <a:solidFill>
                  <a:srgbClr val="000000"/>
                </a:solidFill>
                <a:latin typeface="Calibri" panose="020F0502020204030204" pitchFamily="34" charset="0"/>
              </a:rPr>
              <a:t>Deportes de conjunto e individuales</a:t>
            </a:r>
            <a:endParaRPr lang="en-US" altLang="en-US" sz="2800" b="0" i="1" u="sng">
              <a:solidFill>
                <a:srgbClr val="FF0000"/>
              </a:solidFill>
              <a:effectLst>
                <a:outerShdw blurRad="38100" dist="38100" dir="2700000" algn="tl">
                  <a:srgbClr val="C0C0C0"/>
                </a:outerShdw>
              </a:effectLst>
              <a:latin typeface="Arial Black" panose="020B0A04020102020204" pitchFamily="34" charset="0"/>
            </a:endParaRPr>
          </a:p>
        </p:txBody>
      </p:sp>
      <p:sp>
        <p:nvSpPr>
          <p:cNvPr id="2" name="Title 1">
            <a:extLst>
              <a:ext uri="{FF2B5EF4-FFF2-40B4-BE49-F238E27FC236}">
                <a16:creationId xmlns:a16="http://schemas.microsoft.com/office/drawing/2014/main" id="{9955DC96-12F8-49B2-9003-636F20C9C4DD}"/>
              </a:ext>
            </a:extLst>
          </p:cNvPr>
          <p:cNvSpPr>
            <a:spLocks/>
          </p:cNvSpPr>
          <p:nvPr/>
        </p:nvSpPr>
        <p:spPr bwMode="auto">
          <a:xfrm>
            <a:off x="3203575" y="1196975"/>
            <a:ext cx="5689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 DE</a:t>
            </a:r>
            <a:b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LESIÓN DEPORTIVA:</a:t>
            </a:r>
            <a:b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3E6633F0-FEB7-485E-9755-A34BBB6F7A46}"/>
              </a:ext>
            </a:extLst>
          </p:cNvPr>
          <p:cNvSpPr>
            <a:spLocks/>
          </p:cNvSpPr>
          <p:nvPr/>
        </p:nvSpPr>
        <p:spPr bwMode="auto">
          <a:xfrm>
            <a:off x="3203575" y="1846263"/>
            <a:ext cx="55070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CONSIDERACIONES</a:t>
            </a:r>
          </a:p>
        </p:txBody>
      </p:sp>
      <p:pic>
        <p:nvPicPr>
          <p:cNvPr id="48144" name="Picture 45" descr="8">
            <a:extLst>
              <a:ext uri="{FF2B5EF4-FFF2-40B4-BE49-F238E27FC236}">
                <a16:creationId xmlns:a16="http://schemas.microsoft.com/office/drawing/2014/main" id="{3B0E56D4-AF88-46FB-BC3A-AB27CC54F2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620713"/>
            <a:ext cx="273685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587EE04-ED7E-461F-AAB5-536CAA95C5BF}"/>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50179" name="Text Box 6">
            <a:extLst>
              <a:ext uri="{FF2B5EF4-FFF2-40B4-BE49-F238E27FC236}">
                <a16:creationId xmlns:a16="http://schemas.microsoft.com/office/drawing/2014/main" id="{BF563F9B-964D-4E66-9F51-EA2F2F1B6861}"/>
              </a:ext>
            </a:extLst>
          </p:cNvPr>
          <p:cNvSpPr txBox="1">
            <a:spLocks noChangeArrowheads="1"/>
          </p:cNvSpPr>
          <p:nvPr/>
        </p:nvSpPr>
        <p:spPr bwMode="auto">
          <a:xfrm>
            <a:off x="107950" y="6310313"/>
            <a:ext cx="89646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Tomando de: </a:t>
            </a:r>
            <a:r>
              <a:rPr lang="es-ES" altLang="en-US" sz="1200" i="1">
                <a:latin typeface="Times New Roman" panose="02020603050405020304" pitchFamily="18" charset="0"/>
              </a:rPr>
              <a:t>Concepts of Athletic Training</a:t>
            </a:r>
            <a:r>
              <a:rPr lang="es-ES" altLang="en-US" sz="1200" b="0">
                <a:latin typeface="Times New Roman" panose="02020603050405020304" pitchFamily="18" charset="0"/>
              </a:rPr>
              <a:t>. 3ra. ed.; (pp.3-4), por R. P. Pfeiffer, &amp; B. C. Mangus, 2015, Sudbury, MA: Jones and Bartlett Publishers, Inc.. Copyright 2015, 1998 por Jones and Bartlett Publishers, Inc.</a:t>
            </a:r>
            <a:endParaRPr lang="en-US" altLang="en-US" sz="1200" b="0">
              <a:latin typeface="Times New Roman" panose="02020603050405020304" pitchFamily="18" charset="0"/>
            </a:endParaRPr>
          </a:p>
        </p:txBody>
      </p:sp>
      <p:sp>
        <p:nvSpPr>
          <p:cNvPr id="2136069" name="Text Box 5">
            <a:extLst>
              <a:ext uri="{FF2B5EF4-FFF2-40B4-BE49-F238E27FC236}">
                <a16:creationId xmlns:a16="http://schemas.microsoft.com/office/drawing/2014/main" id="{0787D3D1-C57A-4447-8CAB-F60E62FC4F08}"/>
              </a:ext>
            </a:extLst>
          </p:cNvPr>
          <p:cNvSpPr txBox="1">
            <a:spLocks noChangeArrowheads="1"/>
          </p:cNvSpPr>
          <p:nvPr/>
        </p:nvSpPr>
        <p:spPr bwMode="auto">
          <a:xfrm>
            <a:off x="1258888" y="3273425"/>
            <a:ext cx="79930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000">
                <a:solidFill>
                  <a:srgbClr val="000000"/>
                </a:solidFill>
                <a:latin typeface="Calibri" panose="020F0502020204030204" pitchFamily="34" charset="0"/>
              </a:rPr>
              <a:t>Causas:</a:t>
            </a:r>
            <a:endParaRPr lang="en-US" altLang="en-US" sz="3000" b="0">
              <a:solidFill>
                <a:srgbClr val="FF0000"/>
              </a:solidFill>
              <a:effectLst>
                <a:outerShdw blurRad="38100" dist="38100" dir="2700000" algn="tl">
                  <a:srgbClr val="C0C0C0"/>
                </a:outerShdw>
              </a:effectLst>
              <a:latin typeface="Calibri" panose="020F0502020204030204" pitchFamily="34" charset="0"/>
            </a:endParaRPr>
          </a:p>
        </p:txBody>
      </p:sp>
      <p:sp>
        <p:nvSpPr>
          <p:cNvPr id="2136070" name="Text Box 6">
            <a:extLst>
              <a:ext uri="{FF2B5EF4-FFF2-40B4-BE49-F238E27FC236}">
                <a16:creationId xmlns:a16="http://schemas.microsoft.com/office/drawing/2014/main" id="{C2B41BA0-6A9C-4F40-8420-C12C82D848C8}"/>
              </a:ext>
            </a:extLst>
          </p:cNvPr>
          <p:cNvSpPr txBox="1">
            <a:spLocks noChangeArrowheads="1"/>
          </p:cNvSpPr>
          <p:nvPr/>
        </p:nvSpPr>
        <p:spPr bwMode="auto">
          <a:xfrm>
            <a:off x="1255713" y="5016500"/>
            <a:ext cx="79930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000">
                <a:solidFill>
                  <a:srgbClr val="000000"/>
                </a:solidFill>
                <a:latin typeface="Calibri" panose="020F0502020204030204" pitchFamily="34" charset="0"/>
              </a:rPr>
              <a:t>Causas:</a:t>
            </a:r>
            <a:endParaRPr lang="en-US" altLang="en-US" sz="3000" b="0">
              <a:solidFill>
                <a:srgbClr val="FF0000"/>
              </a:solidFill>
              <a:effectLst>
                <a:outerShdw blurRad="38100" dist="38100" dir="2700000" algn="tl">
                  <a:srgbClr val="C0C0C0"/>
                </a:outerShdw>
              </a:effectLst>
              <a:latin typeface="Calibri" panose="020F0502020204030204" pitchFamily="34" charset="0"/>
            </a:endParaRPr>
          </a:p>
        </p:txBody>
      </p:sp>
      <p:pic>
        <p:nvPicPr>
          <p:cNvPr id="50182" name="Picture 8" descr="POINTERR">
            <a:extLst>
              <a:ext uri="{FF2B5EF4-FFF2-40B4-BE49-F238E27FC236}">
                <a16:creationId xmlns:a16="http://schemas.microsoft.com/office/drawing/2014/main" id="{46EBA95B-CFDB-4D8E-B53C-4CD0621E0E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 y="26431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36073" name="Text Box 9">
            <a:extLst>
              <a:ext uri="{FF2B5EF4-FFF2-40B4-BE49-F238E27FC236}">
                <a16:creationId xmlns:a16="http://schemas.microsoft.com/office/drawing/2014/main" id="{4C9E1387-EDC8-44BE-92FF-AD3C674C1BA8}"/>
              </a:ext>
            </a:extLst>
          </p:cNvPr>
          <p:cNvSpPr txBox="1">
            <a:spLocks noChangeArrowheads="1"/>
          </p:cNvSpPr>
          <p:nvPr/>
        </p:nvSpPr>
        <p:spPr bwMode="auto">
          <a:xfrm>
            <a:off x="755650" y="2624138"/>
            <a:ext cx="74168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latin typeface="Arial" panose="020B0604020202020204" pitchFamily="34" charset="0"/>
              </a:rPr>
              <a:t>Lesiones </a:t>
            </a:r>
            <a:r>
              <a:rPr lang="en-US" altLang="en-US" sz="3500" i="1">
                <a:solidFill>
                  <a:srgbClr val="484876"/>
                </a:solidFill>
                <a:effectLst>
                  <a:outerShdw blurRad="38100" dist="38100" dir="2700000" algn="tl">
                    <a:srgbClr val="C0C0C0"/>
                  </a:outerShdw>
                </a:effectLst>
                <a:latin typeface="Arial" panose="020B0604020202020204" pitchFamily="34" charset="0"/>
              </a:rPr>
              <a:t>Agudas</a:t>
            </a:r>
            <a:r>
              <a:rPr lang="en-US" altLang="en-US" sz="3500">
                <a:latin typeface="Arial" panose="020B0604020202020204" pitchFamily="34" charset="0"/>
              </a:rPr>
              <a:t> – </a:t>
            </a:r>
            <a:r>
              <a:rPr lang="en-US" altLang="en-US" sz="3500" i="1">
                <a:latin typeface="Arial" panose="020B0604020202020204" pitchFamily="34" charset="0"/>
              </a:rPr>
              <a:t>Traumáticas</a:t>
            </a:r>
            <a:r>
              <a:rPr lang="en-US" altLang="en-US" sz="3500">
                <a:latin typeface="Arial" panose="020B0604020202020204" pitchFamily="34" charset="0"/>
              </a:rPr>
              <a:t>:</a:t>
            </a:r>
          </a:p>
        </p:txBody>
      </p:sp>
      <p:pic>
        <p:nvPicPr>
          <p:cNvPr id="50184" name="Picture 10" descr="Bullet_Round_Diamond_Maggenta_02">
            <a:extLst>
              <a:ext uri="{FF2B5EF4-FFF2-40B4-BE49-F238E27FC236}">
                <a16:creationId xmlns:a16="http://schemas.microsoft.com/office/drawing/2014/main" id="{18168F11-7275-4DE7-80BE-B11B1FDF2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3344863"/>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6075" name="Text Box 11">
            <a:extLst>
              <a:ext uri="{FF2B5EF4-FFF2-40B4-BE49-F238E27FC236}">
                <a16:creationId xmlns:a16="http://schemas.microsoft.com/office/drawing/2014/main" id="{18037733-1647-4F00-85D3-A060B6D4973B}"/>
              </a:ext>
            </a:extLst>
          </p:cNvPr>
          <p:cNvSpPr txBox="1">
            <a:spLocks noChangeArrowheads="1"/>
          </p:cNvSpPr>
          <p:nvPr/>
        </p:nvSpPr>
        <p:spPr bwMode="auto">
          <a:xfrm>
            <a:off x="1368425" y="3860800"/>
            <a:ext cx="7775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800" i="1">
                <a:solidFill>
                  <a:srgbClr val="000000"/>
                </a:solidFill>
                <a:latin typeface="Calibri" panose="020F0502020204030204" pitchFamily="34" charset="0"/>
              </a:rPr>
              <a:t>Macrotraumas (grandes fuerzas)</a:t>
            </a:r>
            <a:endParaRPr lang="en-US" altLang="en-US" sz="2800" b="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50186" name="Picture 12" descr="POINTERR">
            <a:extLst>
              <a:ext uri="{FF2B5EF4-FFF2-40B4-BE49-F238E27FC236}">
                <a16:creationId xmlns:a16="http://schemas.microsoft.com/office/drawing/2014/main" id="{65307499-3307-4EFF-8A3E-A4901FC805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437197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36077" name="Text Box 13">
            <a:extLst>
              <a:ext uri="{FF2B5EF4-FFF2-40B4-BE49-F238E27FC236}">
                <a16:creationId xmlns:a16="http://schemas.microsoft.com/office/drawing/2014/main" id="{FE411493-61E7-40C4-89CF-25E5309A9F5F}"/>
              </a:ext>
            </a:extLst>
          </p:cNvPr>
          <p:cNvSpPr txBox="1">
            <a:spLocks noChangeArrowheads="1"/>
          </p:cNvSpPr>
          <p:nvPr/>
        </p:nvSpPr>
        <p:spPr bwMode="auto">
          <a:xfrm>
            <a:off x="752475" y="4352925"/>
            <a:ext cx="8428038"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200">
                <a:latin typeface="Arial" panose="020B0604020202020204" pitchFamily="34" charset="0"/>
              </a:rPr>
              <a:t>Lesiones </a:t>
            </a:r>
            <a:r>
              <a:rPr lang="en-US" altLang="en-US" sz="3500" i="1">
                <a:solidFill>
                  <a:srgbClr val="484876"/>
                </a:solidFill>
                <a:effectLst>
                  <a:outerShdw blurRad="38100" dist="38100" dir="2700000" algn="tl">
                    <a:srgbClr val="C0C0C0"/>
                  </a:outerShdw>
                </a:effectLst>
                <a:latin typeface="Arial" panose="020B0604020202020204" pitchFamily="34" charset="0"/>
              </a:rPr>
              <a:t>Crónicas</a:t>
            </a:r>
            <a:r>
              <a:rPr lang="en-US" altLang="en-US" sz="3500">
                <a:latin typeface="Arial" panose="020B0604020202020204" pitchFamily="34" charset="0"/>
              </a:rPr>
              <a:t> </a:t>
            </a:r>
            <a:r>
              <a:rPr lang="en-US" altLang="en-US" sz="2800">
                <a:latin typeface="Arial" panose="020B0604020202020204" pitchFamily="34" charset="0"/>
              </a:rPr>
              <a:t>- </a:t>
            </a:r>
            <a:r>
              <a:rPr lang="en-US" altLang="en-US" sz="2800" i="1">
                <a:latin typeface="Arial" panose="020B0604020202020204" pitchFamily="34" charset="0"/>
              </a:rPr>
              <a:t>Síndrome de </a:t>
            </a:r>
            <a:r>
              <a:rPr lang="en-US" altLang="en-US" sz="2800" i="1" u="sng">
                <a:effectLst>
                  <a:outerShdw blurRad="38100" dist="38100" dir="2700000" algn="tl">
                    <a:srgbClr val="C0C0C0"/>
                  </a:outerShdw>
                </a:effectLst>
                <a:latin typeface="Arial" panose="020B0604020202020204" pitchFamily="34" charset="0"/>
              </a:rPr>
              <a:t>Sobreuso</a:t>
            </a:r>
            <a:r>
              <a:rPr lang="en-US" altLang="en-US" sz="2800">
                <a:latin typeface="Arial" panose="020B0604020202020204" pitchFamily="34" charset="0"/>
              </a:rPr>
              <a:t>:</a:t>
            </a:r>
          </a:p>
        </p:txBody>
      </p:sp>
      <p:pic>
        <p:nvPicPr>
          <p:cNvPr id="50188" name="Picture 14" descr="Bullet_Round_Diamond_Maggenta_02">
            <a:extLst>
              <a:ext uri="{FF2B5EF4-FFF2-40B4-BE49-F238E27FC236}">
                <a16:creationId xmlns:a16="http://schemas.microsoft.com/office/drawing/2014/main" id="{F0FDF012-F63A-457B-8D27-72D2987BF4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913" y="5087938"/>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6079" name="Text Box 15">
            <a:extLst>
              <a:ext uri="{FF2B5EF4-FFF2-40B4-BE49-F238E27FC236}">
                <a16:creationId xmlns:a16="http://schemas.microsoft.com/office/drawing/2014/main" id="{8A13F332-7F19-4DE2-8064-C4225F79395B}"/>
              </a:ext>
            </a:extLst>
          </p:cNvPr>
          <p:cNvSpPr txBox="1">
            <a:spLocks noChangeArrowheads="1"/>
          </p:cNvSpPr>
          <p:nvPr/>
        </p:nvSpPr>
        <p:spPr bwMode="auto">
          <a:xfrm>
            <a:off x="1257300" y="5545138"/>
            <a:ext cx="7775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800" i="1">
                <a:solidFill>
                  <a:srgbClr val="000000"/>
                </a:solidFill>
                <a:latin typeface="Calibri" panose="020F0502020204030204" pitchFamily="34" charset="0"/>
              </a:rPr>
              <a:t>Microtraumas repetitivos</a:t>
            </a:r>
            <a:endParaRPr lang="en-US" altLang="en-US" sz="2800" b="0" i="1" u="sng">
              <a:solidFill>
                <a:srgbClr val="FF0000"/>
              </a:solidFill>
              <a:effectLst>
                <a:outerShdw blurRad="38100" dist="38100" dir="2700000" algn="tl">
                  <a:srgbClr val="C0C0C0"/>
                </a:outerShdw>
              </a:effectLst>
              <a:latin typeface="Arial Black" panose="020B0A04020102020204" pitchFamily="34" charset="0"/>
            </a:endParaRPr>
          </a:p>
        </p:txBody>
      </p:sp>
      <p:sp>
        <p:nvSpPr>
          <p:cNvPr id="2" name="Title 1">
            <a:extLst>
              <a:ext uri="{FF2B5EF4-FFF2-40B4-BE49-F238E27FC236}">
                <a16:creationId xmlns:a16="http://schemas.microsoft.com/office/drawing/2014/main" id="{27B3D495-15F2-41B9-BAC9-1FF9535A3AC4}"/>
              </a:ext>
            </a:extLst>
          </p:cNvPr>
          <p:cNvSpPr>
            <a:spLocks/>
          </p:cNvSpPr>
          <p:nvPr/>
        </p:nvSpPr>
        <p:spPr bwMode="auto">
          <a:xfrm>
            <a:off x="3346450" y="1127125"/>
            <a:ext cx="5689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CLASIFICACIÓN GENERAL:</a:t>
            </a:r>
            <a:b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E6B0200-A8FD-42D2-8EE9-ABBBBEF9C8C3}"/>
              </a:ext>
            </a:extLst>
          </p:cNvPr>
          <p:cNvSpPr>
            <a:spLocks/>
          </p:cNvSpPr>
          <p:nvPr/>
        </p:nvSpPr>
        <p:spPr bwMode="auto">
          <a:xfrm>
            <a:off x="3346450" y="1701800"/>
            <a:ext cx="55070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 LAS LESIONES</a:t>
            </a:r>
          </a:p>
        </p:txBody>
      </p:sp>
      <p:pic>
        <p:nvPicPr>
          <p:cNvPr id="50192" name="Picture 19" descr="13">
            <a:extLst>
              <a:ext uri="{FF2B5EF4-FFF2-40B4-BE49-F238E27FC236}">
                <a16:creationId xmlns:a16="http://schemas.microsoft.com/office/drawing/2014/main" id="{2E55E2C7-E6E8-4869-9D42-D842905363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620713"/>
            <a:ext cx="2738437"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15F3F1D8-CC48-485E-BA85-23A0E121C25D}"/>
              </a:ext>
            </a:extLst>
          </p:cNvPr>
          <p:cNvSpPr>
            <a:spLocks noChangeArrowheads="1"/>
          </p:cNvSpPr>
          <p:nvPr/>
        </p:nvSpPr>
        <p:spPr bwMode="auto">
          <a:xfrm>
            <a:off x="0" y="6624638"/>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52227" name="Text Box 6">
            <a:extLst>
              <a:ext uri="{FF2B5EF4-FFF2-40B4-BE49-F238E27FC236}">
                <a16:creationId xmlns:a16="http://schemas.microsoft.com/office/drawing/2014/main" id="{3F541DFD-3C4F-45F5-B3C7-F210AE9B74C0}"/>
              </a:ext>
            </a:extLst>
          </p:cNvPr>
          <p:cNvSpPr txBox="1">
            <a:spLocks noChangeArrowheads="1"/>
          </p:cNvSpPr>
          <p:nvPr/>
        </p:nvSpPr>
        <p:spPr bwMode="auto">
          <a:xfrm>
            <a:off x="144463" y="6237288"/>
            <a:ext cx="8964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Tomando de: </a:t>
            </a:r>
            <a:r>
              <a:rPr lang="es-ES" altLang="en-US" sz="1200" i="1">
                <a:latin typeface="Times New Roman" panose="02020603050405020304" pitchFamily="18" charset="0"/>
              </a:rPr>
              <a:t>Concepts of Athletic Training</a:t>
            </a:r>
            <a:r>
              <a:rPr lang="es-ES" altLang="en-US" sz="1200" b="0">
                <a:latin typeface="Times New Roman" panose="02020603050405020304" pitchFamily="18" charset="0"/>
              </a:rPr>
              <a:t>. 3ra. ed.; (p.5), por R. P. Pfeiffer, &amp; B. C. Mangus, 2015, Sudbury, MA: Jones and Bartlett Publishers, Inc.. Copyright 2015 por Jones and Bartlett Publishers, Inc.</a:t>
            </a:r>
            <a:endParaRPr lang="en-US" altLang="en-US" sz="1200" b="0">
              <a:latin typeface="Times New Roman" panose="02020603050405020304" pitchFamily="18" charset="0"/>
            </a:endParaRPr>
          </a:p>
        </p:txBody>
      </p:sp>
      <p:pic>
        <p:nvPicPr>
          <p:cNvPr id="52228" name="Picture 17" descr="36">
            <a:extLst>
              <a:ext uri="{FF2B5EF4-FFF2-40B4-BE49-F238E27FC236}">
                <a16:creationId xmlns:a16="http://schemas.microsoft.com/office/drawing/2014/main" id="{5BC83838-17AD-498D-B7DE-830CEF9762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692150"/>
            <a:ext cx="3071812"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9090" name="Text Box 18">
            <a:extLst>
              <a:ext uri="{FF2B5EF4-FFF2-40B4-BE49-F238E27FC236}">
                <a16:creationId xmlns:a16="http://schemas.microsoft.com/office/drawing/2014/main" id="{F78FCE2D-ED78-470A-BC0D-D9F5D0D9AE52}"/>
              </a:ext>
            </a:extLst>
          </p:cNvPr>
          <p:cNvSpPr txBox="1">
            <a:spLocks noChangeArrowheads="1"/>
          </p:cNvSpPr>
          <p:nvPr/>
        </p:nvSpPr>
        <p:spPr bwMode="auto">
          <a:xfrm>
            <a:off x="3600450" y="2809875"/>
            <a:ext cx="4572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sz="5000">
                <a:latin typeface="Arial" panose="020B0604020202020204" pitchFamily="34" charset="0"/>
              </a:rPr>
              <a:t>Un acto que ocasiona </a:t>
            </a:r>
            <a:r>
              <a:rPr lang="en-US" altLang="en-US" sz="5000" i="1">
                <a:solidFill>
                  <a:srgbClr val="484876"/>
                </a:solidFill>
                <a:effectLst>
                  <a:outerShdw blurRad="38100" dist="38100" dir="2700000" algn="tl">
                    <a:srgbClr val="C0C0C0"/>
                  </a:outerShdw>
                </a:effectLst>
                <a:latin typeface="Arial" panose="020B0604020202020204" pitchFamily="34" charset="0"/>
              </a:rPr>
              <a:t>daño</a:t>
            </a:r>
            <a:r>
              <a:rPr lang="en-US" altLang="en-US" sz="5000">
                <a:latin typeface="Arial" panose="020B0604020202020204" pitchFamily="34" charset="0"/>
              </a:rPr>
              <a:t> o induce una molestia</a:t>
            </a:r>
          </a:p>
        </p:txBody>
      </p:sp>
      <p:sp>
        <p:nvSpPr>
          <p:cNvPr id="2" name="Title 1">
            <a:extLst>
              <a:ext uri="{FF2B5EF4-FFF2-40B4-BE49-F238E27FC236}">
                <a16:creationId xmlns:a16="http://schemas.microsoft.com/office/drawing/2014/main" id="{D1DE7766-9399-457C-B24C-6D6EDC5262DE}"/>
              </a:ext>
            </a:extLst>
          </p:cNvPr>
          <p:cNvSpPr>
            <a:spLocks/>
          </p:cNvSpPr>
          <p:nvPr/>
        </p:nvSpPr>
        <p:spPr bwMode="auto">
          <a:xfrm>
            <a:off x="3276600" y="1196975"/>
            <a:ext cx="5689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sz="3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 DE</a:t>
            </a:r>
            <a:br>
              <a:rPr lang="es-PR" altLang="en-US" sz="3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LESIÓN DEPORTIVA:</a:t>
            </a:r>
            <a:br>
              <a:rPr lang="es-PR" altLang="en-US" sz="3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8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010AAC2-5102-4081-9ABE-3701D7C08FEC}"/>
              </a:ext>
            </a:extLst>
          </p:cNvPr>
          <p:cNvSpPr>
            <a:spLocks/>
          </p:cNvSpPr>
          <p:nvPr/>
        </p:nvSpPr>
        <p:spPr bwMode="auto">
          <a:xfrm>
            <a:off x="3205163" y="1989138"/>
            <a:ext cx="51831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60000"/>
              </a:lnSpc>
              <a:defRPr/>
            </a:pPr>
            <a:r>
              <a:rPr lang="es-PR" altLang="en-US" sz="48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LESIÓN *</a:t>
            </a:r>
          </a:p>
        </p:txBody>
      </p:sp>
    </p:spTree>
    <p:custDataLst>
      <p:tags r:id="rId1"/>
    </p:custDataLst>
  </p:cSld>
  <p:clrMapOvr>
    <a:masterClrMapping/>
  </p:clrMapOvr>
  <p:transition spd="slow">
    <p:pull dir="d"/>
    <p:sndAc>
      <p:stSnd>
        <p:snd r:embed="rId4" name="whoosh.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POINTERR">
            <a:extLst>
              <a:ext uri="{FF2B5EF4-FFF2-40B4-BE49-F238E27FC236}">
                <a16:creationId xmlns:a16="http://schemas.microsoft.com/office/drawing/2014/main" id="{B84E208E-FA9E-495A-A71D-34573A255A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563" y="280035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94755" name="Text Box 3">
            <a:extLst>
              <a:ext uri="{FF2B5EF4-FFF2-40B4-BE49-F238E27FC236}">
                <a16:creationId xmlns:a16="http://schemas.microsoft.com/office/drawing/2014/main" id="{ACDD8077-3ECB-45EE-B748-CE9BF53998B3}"/>
              </a:ext>
            </a:extLst>
          </p:cNvPr>
          <p:cNvSpPr txBox="1">
            <a:spLocks noChangeArrowheads="1"/>
          </p:cNvSpPr>
          <p:nvPr/>
        </p:nvSpPr>
        <p:spPr bwMode="auto">
          <a:xfrm>
            <a:off x="684213" y="2781300"/>
            <a:ext cx="75596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latin typeface="Arial" panose="020B0604020202020204" pitchFamily="34" charset="0"/>
              </a:rPr>
              <a:t>De origén: </a:t>
            </a:r>
            <a:r>
              <a:rPr lang="en-US" altLang="en-US" sz="3500" i="1">
                <a:solidFill>
                  <a:srgbClr val="484876"/>
                </a:solidFill>
                <a:effectLst>
                  <a:outerShdw blurRad="38100" dist="38100" dir="2700000" algn="tl">
                    <a:srgbClr val="C0C0C0"/>
                  </a:outerShdw>
                </a:effectLst>
                <a:latin typeface="Arial" panose="020B0604020202020204" pitchFamily="34" charset="0"/>
              </a:rPr>
              <a:t>Súbito</a:t>
            </a:r>
            <a:r>
              <a:rPr lang="en-US" altLang="en-US" sz="3500">
                <a:latin typeface="Arial" panose="020B0604020202020204" pitchFamily="34" charset="0"/>
              </a:rPr>
              <a:t> o </a:t>
            </a:r>
            <a:r>
              <a:rPr lang="en-US" altLang="en-US" sz="3500" i="1">
                <a:solidFill>
                  <a:srgbClr val="484876"/>
                </a:solidFill>
                <a:effectLst>
                  <a:outerShdw blurRad="38100" dist="38100" dir="2700000" algn="tl">
                    <a:srgbClr val="C0C0C0"/>
                  </a:outerShdw>
                </a:effectLst>
                <a:latin typeface="Arial" panose="020B0604020202020204" pitchFamily="34" charset="0"/>
              </a:rPr>
              <a:t>Inmediato</a:t>
            </a:r>
          </a:p>
        </p:txBody>
      </p:sp>
      <p:pic>
        <p:nvPicPr>
          <p:cNvPr id="54276" name="Picture 4" descr="POINTERR">
            <a:extLst>
              <a:ext uri="{FF2B5EF4-FFF2-40B4-BE49-F238E27FC236}">
                <a16:creationId xmlns:a16="http://schemas.microsoft.com/office/drawing/2014/main" id="{21BB4E8E-1945-4835-96E8-899BE4C569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53377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94757" name="Text Box 5">
            <a:extLst>
              <a:ext uri="{FF2B5EF4-FFF2-40B4-BE49-F238E27FC236}">
                <a16:creationId xmlns:a16="http://schemas.microsoft.com/office/drawing/2014/main" id="{3FAC9120-95CC-4380-976B-F758648D2BC7}"/>
              </a:ext>
            </a:extLst>
          </p:cNvPr>
          <p:cNvSpPr txBox="1">
            <a:spLocks noChangeArrowheads="1"/>
          </p:cNvSpPr>
          <p:nvPr/>
        </p:nvSpPr>
        <p:spPr bwMode="auto">
          <a:xfrm>
            <a:off x="681038" y="3514725"/>
            <a:ext cx="7923212"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latin typeface="Arial" panose="020B0604020202020204" pitchFamily="34" charset="0"/>
              </a:rPr>
              <a:t>Resulta de un: </a:t>
            </a:r>
            <a:r>
              <a:rPr lang="en-US" altLang="en-US" sz="3500" i="1">
                <a:solidFill>
                  <a:srgbClr val="484876"/>
                </a:solidFill>
                <a:effectLst>
                  <a:outerShdw blurRad="38100" dist="38100" dir="2700000" algn="tl">
                    <a:srgbClr val="C0C0C0"/>
                  </a:outerShdw>
                </a:effectLst>
                <a:latin typeface="Arial" panose="020B0604020202020204" pitchFamily="34" charset="0"/>
              </a:rPr>
              <a:t>Evento Traumático</a:t>
            </a:r>
          </a:p>
        </p:txBody>
      </p:sp>
      <p:sp>
        <p:nvSpPr>
          <p:cNvPr id="54278" name="Rectangle 6">
            <a:extLst>
              <a:ext uri="{FF2B5EF4-FFF2-40B4-BE49-F238E27FC236}">
                <a16:creationId xmlns:a16="http://schemas.microsoft.com/office/drawing/2014/main" id="{F0045D9C-B6A8-4041-9EF6-E763392EE0C1}"/>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54279" name="Text Box 6">
            <a:extLst>
              <a:ext uri="{FF2B5EF4-FFF2-40B4-BE49-F238E27FC236}">
                <a16:creationId xmlns:a16="http://schemas.microsoft.com/office/drawing/2014/main" id="{9FF9BA79-B4F0-4E66-B340-B92D7441E69E}"/>
              </a:ext>
            </a:extLst>
          </p:cNvPr>
          <p:cNvSpPr txBox="1">
            <a:spLocks noChangeArrowheads="1"/>
          </p:cNvSpPr>
          <p:nvPr/>
        </p:nvSpPr>
        <p:spPr bwMode="auto">
          <a:xfrm>
            <a:off x="107950" y="6310313"/>
            <a:ext cx="896461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lnSpc>
                <a:spcPct val="90000"/>
              </a:lnSpc>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Adaptado de: </a:t>
            </a:r>
            <a:r>
              <a:rPr lang="en-US" altLang="en-US" sz="1200" i="1">
                <a:latin typeface="Times New Roman" panose="02020603050405020304" pitchFamily="18" charset="0"/>
              </a:rPr>
              <a:t>Concepts of Athletic Training</a:t>
            </a:r>
            <a:r>
              <a:rPr lang="en-US" altLang="en-US" sz="1200" b="0">
                <a:latin typeface="Times New Roman" panose="02020603050405020304" pitchFamily="18" charset="0"/>
              </a:rPr>
              <a:t>. 3ra. ed.; (pp. 4-5), por R. P. Pfeiffer, &amp; B. C. Mangus, 2015, Sudbury, MA: Jones and Bartlett Pubblishers, Inc. Copyright 2015 por Jones and Bartlett Pubblishers, Inc</a:t>
            </a:r>
            <a:r>
              <a:rPr lang="en-US" altLang="en-US" sz="1600" b="0"/>
              <a:t>.</a:t>
            </a:r>
          </a:p>
        </p:txBody>
      </p:sp>
      <p:pic>
        <p:nvPicPr>
          <p:cNvPr id="54280" name="Picture 10" descr="POINTERR">
            <a:extLst>
              <a:ext uri="{FF2B5EF4-FFF2-40B4-BE49-F238E27FC236}">
                <a16:creationId xmlns:a16="http://schemas.microsoft.com/office/drawing/2014/main" id="{1432DF3F-063F-481B-B039-4DFC225B4D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27672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81" name="Text Box 11">
            <a:extLst>
              <a:ext uri="{FF2B5EF4-FFF2-40B4-BE49-F238E27FC236}">
                <a16:creationId xmlns:a16="http://schemas.microsoft.com/office/drawing/2014/main" id="{C4EFC778-F288-4D75-B528-098B2CA7FB62}"/>
              </a:ext>
            </a:extLst>
          </p:cNvPr>
          <p:cNvSpPr txBox="1">
            <a:spLocks noChangeArrowheads="1"/>
          </p:cNvSpPr>
          <p:nvPr/>
        </p:nvSpPr>
        <p:spPr bwMode="auto">
          <a:xfrm>
            <a:off x="681038" y="4257675"/>
            <a:ext cx="84994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3500">
                <a:latin typeface="Arial" panose="020B0604020202020204" pitchFamily="34" charset="0"/>
              </a:rPr>
              <a:t>Dolor, Inflamación, pérdida de función</a:t>
            </a:r>
          </a:p>
        </p:txBody>
      </p:sp>
      <p:pic>
        <p:nvPicPr>
          <p:cNvPr id="54282" name="Picture 13" descr="POINTERR">
            <a:extLst>
              <a:ext uri="{FF2B5EF4-FFF2-40B4-BE49-F238E27FC236}">
                <a16:creationId xmlns:a16="http://schemas.microsoft.com/office/drawing/2014/main" id="{2C85ED38-2759-4177-82EC-80BB5EBF3A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99586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94766" name="Text Box 14">
            <a:extLst>
              <a:ext uri="{FF2B5EF4-FFF2-40B4-BE49-F238E27FC236}">
                <a16:creationId xmlns:a16="http://schemas.microsoft.com/office/drawing/2014/main" id="{32276B61-E81F-47D4-9E37-869E92B328EF}"/>
              </a:ext>
            </a:extLst>
          </p:cNvPr>
          <p:cNvSpPr txBox="1">
            <a:spLocks noChangeArrowheads="1"/>
          </p:cNvSpPr>
          <p:nvPr/>
        </p:nvSpPr>
        <p:spPr bwMode="auto">
          <a:xfrm>
            <a:off x="681038" y="4976813"/>
            <a:ext cx="839152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solidFill>
                  <a:srgbClr val="484876"/>
                </a:solidFill>
                <a:effectLst>
                  <a:outerShdw blurRad="38100" dist="38100" dir="2700000" algn="tl">
                    <a:srgbClr val="C0C0C0"/>
                  </a:outerShdw>
                </a:effectLst>
                <a:latin typeface="Arial" panose="020B0604020202020204" pitchFamily="34" charset="0"/>
              </a:rPr>
              <a:t>Fuerza Crítica</a:t>
            </a:r>
            <a:r>
              <a:rPr lang="en-US" altLang="en-US" sz="3500">
                <a:effectLst>
                  <a:outerShdw blurRad="38100" dist="38100" dir="2700000" algn="tl">
                    <a:srgbClr val="C0C0C0"/>
                  </a:outerShdw>
                </a:effectLst>
                <a:latin typeface="Arial" panose="020B0604020202020204" pitchFamily="34" charset="0"/>
              </a:rPr>
              <a:t> -</a:t>
            </a:r>
            <a:r>
              <a:rPr lang="en-US" altLang="en-US" sz="3500">
                <a:latin typeface="Arial" panose="020B0604020202020204" pitchFamily="34" charset="0"/>
              </a:rPr>
              <a:t> </a:t>
            </a:r>
            <a:r>
              <a:rPr lang="en-US" altLang="en-US" sz="2800">
                <a:effectLst>
                  <a:outerShdw blurRad="38100" dist="38100" dir="2700000" algn="tl">
                    <a:srgbClr val="C0C0C0"/>
                  </a:outerShdw>
                </a:effectLst>
                <a:latin typeface="Arial" panose="020B0604020202020204" pitchFamily="34" charset="0"/>
              </a:rPr>
              <a:t>Magnitud de una fuerza que:</a:t>
            </a:r>
          </a:p>
          <a:p>
            <a:pPr>
              <a:defRPr/>
            </a:pPr>
            <a:r>
              <a:rPr lang="en-US" altLang="en-US" sz="3500" i="1">
                <a:effectLst>
                  <a:outerShdw blurRad="38100" dist="38100" dir="2700000" algn="tl">
                    <a:srgbClr val="C0C0C0"/>
                  </a:outerShdw>
                </a:effectLst>
                <a:latin typeface="Arial" panose="020B0604020202020204" pitchFamily="34" charset="0"/>
              </a:rPr>
              <a:t>Daña la Estructura Anatómica</a:t>
            </a:r>
          </a:p>
        </p:txBody>
      </p:sp>
      <p:pic>
        <p:nvPicPr>
          <p:cNvPr id="54284" name="Picture 18" descr="16">
            <a:extLst>
              <a:ext uri="{FF2B5EF4-FFF2-40B4-BE49-F238E27FC236}">
                <a16:creationId xmlns:a16="http://schemas.microsoft.com/office/drawing/2014/main" id="{4694382D-DEDC-4BB4-A925-85219897CA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765175"/>
            <a:ext cx="259238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5590530-32A8-4E73-ACB8-D3FF4909BA84}"/>
              </a:ext>
            </a:extLst>
          </p:cNvPr>
          <p:cNvSpPr>
            <a:spLocks/>
          </p:cNvSpPr>
          <p:nvPr/>
        </p:nvSpPr>
        <p:spPr bwMode="auto">
          <a:xfrm>
            <a:off x="3024188" y="1200150"/>
            <a:ext cx="5905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CLASIFICAIÓN MÉDICA DE LAS LESIONES:</a:t>
            </a:r>
            <a:b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D6C11FC3-AD17-4647-B8EC-6E28310E3E16}"/>
              </a:ext>
            </a:extLst>
          </p:cNvPr>
          <p:cNvSpPr>
            <a:spLocks/>
          </p:cNvSpPr>
          <p:nvPr/>
        </p:nvSpPr>
        <p:spPr bwMode="auto">
          <a:xfrm>
            <a:off x="3024188" y="1846263"/>
            <a:ext cx="61563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AGUDAS</a:t>
            </a:r>
          </a:p>
        </p:txBody>
      </p:sp>
    </p:spTree>
    <p:custDataLst>
      <p:tags r:id="rId1"/>
    </p:custDataLst>
  </p:cSld>
  <p:clrMapOvr>
    <a:masterClrMapping/>
  </p:clrMapOvr>
  <p:transition spd="slow">
    <p:pull dir="d"/>
    <p:sndAc>
      <p:stSnd>
        <p:snd r:embed="rId4" name="whoosh.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a:extLst>
              <a:ext uri="{FF2B5EF4-FFF2-40B4-BE49-F238E27FC236}">
                <a16:creationId xmlns:a16="http://schemas.microsoft.com/office/drawing/2014/main" id="{7A670378-7F33-4D82-A79E-76D911C2A84B}"/>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56323" name="Text Box 6">
            <a:extLst>
              <a:ext uri="{FF2B5EF4-FFF2-40B4-BE49-F238E27FC236}">
                <a16:creationId xmlns:a16="http://schemas.microsoft.com/office/drawing/2014/main" id="{863F2380-6646-4D12-A0F7-93C1B43FB75A}"/>
              </a:ext>
            </a:extLst>
          </p:cNvPr>
          <p:cNvSpPr txBox="1">
            <a:spLocks noChangeArrowheads="1"/>
          </p:cNvSpPr>
          <p:nvPr/>
        </p:nvSpPr>
        <p:spPr bwMode="auto">
          <a:xfrm>
            <a:off x="107950" y="6310313"/>
            <a:ext cx="896461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lnSpc>
                <a:spcPct val="90000"/>
              </a:lnSpc>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Adaptado de: </a:t>
            </a:r>
            <a:r>
              <a:rPr lang="en-US" altLang="en-US" sz="1200" i="1">
                <a:latin typeface="Times New Roman" panose="02020603050405020304" pitchFamily="18" charset="0"/>
              </a:rPr>
              <a:t>Concepts of Athletic Training</a:t>
            </a:r>
            <a:r>
              <a:rPr lang="en-US" altLang="en-US" sz="1200" b="0">
                <a:latin typeface="Times New Roman" panose="02020603050405020304" pitchFamily="18" charset="0"/>
              </a:rPr>
              <a:t>. 3ra. ed.; (pp. 4-5), por R. P. Pfeiffer, &amp; B. C. Mangus, 2015, Sudbury, MA: Jones and Bartlett Pubblishers, Inc. Copyright 2015 por Jones and Bartlett Pubblishers, Inc</a:t>
            </a:r>
            <a:r>
              <a:rPr lang="en-US" altLang="en-US" sz="1600" b="0"/>
              <a:t>.</a:t>
            </a:r>
          </a:p>
        </p:txBody>
      </p:sp>
      <p:pic>
        <p:nvPicPr>
          <p:cNvPr id="56324" name="Picture 22" descr="POINTERR">
            <a:extLst>
              <a:ext uri="{FF2B5EF4-FFF2-40B4-BE49-F238E27FC236}">
                <a16:creationId xmlns:a16="http://schemas.microsoft.com/office/drawing/2014/main" id="{7D86F4F5-F73F-453D-8992-5468797E7E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8" y="26558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98871" name="Text Box 23">
            <a:extLst>
              <a:ext uri="{FF2B5EF4-FFF2-40B4-BE49-F238E27FC236}">
                <a16:creationId xmlns:a16="http://schemas.microsoft.com/office/drawing/2014/main" id="{085F6C5F-D521-4CDA-8FB4-5E44AA092644}"/>
              </a:ext>
            </a:extLst>
          </p:cNvPr>
          <p:cNvSpPr txBox="1">
            <a:spLocks noChangeArrowheads="1"/>
          </p:cNvSpPr>
          <p:nvPr/>
        </p:nvSpPr>
        <p:spPr bwMode="auto">
          <a:xfrm>
            <a:off x="900113" y="2636838"/>
            <a:ext cx="8459787" cy="111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latin typeface="Arial" panose="020B0604020202020204" pitchFamily="34" charset="0"/>
              </a:rPr>
              <a:t>De origén: </a:t>
            </a:r>
            <a:r>
              <a:rPr lang="en-US" altLang="en-US" sz="3500" i="1">
                <a:solidFill>
                  <a:srgbClr val="484876"/>
                </a:solidFill>
                <a:effectLst>
                  <a:outerShdw blurRad="38100" dist="38100" dir="2700000" algn="tl">
                    <a:srgbClr val="C0C0C0"/>
                  </a:outerShdw>
                </a:effectLst>
                <a:latin typeface="Arial" panose="020B0604020202020204" pitchFamily="34" charset="0"/>
              </a:rPr>
              <a:t>Lento</a:t>
            </a:r>
            <a:r>
              <a:rPr lang="en-US" altLang="en-US" sz="3500">
                <a:latin typeface="Arial" panose="020B0604020202020204" pitchFamily="34" charset="0"/>
              </a:rPr>
              <a:t> e </a:t>
            </a:r>
            <a:r>
              <a:rPr lang="en-US" altLang="en-US" sz="3500" i="1">
                <a:solidFill>
                  <a:srgbClr val="484876"/>
                </a:solidFill>
                <a:effectLst>
                  <a:outerShdw blurRad="38100" dist="38100" dir="2700000" algn="tl">
                    <a:srgbClr val="C0C0C0"/>
                  </a:outerShdw>
                </a:effectLst>
                <a:latin typeface="Arial" panose="020B0604020202020204" pitchFamily="34" charset="0"/>
              </a:rPr>
              <a:t>Insidioso</a:t>
            </a:r>
          </a:p>
          <a:p>
            <a:pPr>
              <a:defRPr/>
            </a:pPr>
            <a:r>
              <a:rPr lang="en-US" altLang="en-US" sz="3200">
                <a:latin typeface="Arial" panose="020B0604020202020204" pitchFamily="34" charset="0"/>
              </a:rPr>
              <a:t>(ausencia de síntomas evidentes)</a:t>
            </a:r>
          </a:p>
        </p:txBody>
      </p:sp>
      <p:pic>
        <p:nvPicPr>
          <p:cNvPr id="56326" name="Picture 24" descr="POINTERR">
            <a:extLst>
              <a:ext uri="{FF2B5EF4-FFF2-40B4-BE49-F238E27FC236}">
                <a16:creationId xmlns:a16="http://schemas.microsoft.com/office/drawing/2014/main" id="{C7AD0DC9-EEF1-4F3F-85C7-B6A7F4C25E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63" y="38735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98873" name="Text Box 25">
            <a:extLst>
              <a:ext uri="{FF2B5EF4-FFF2-40B4-BE49-F238E27FC236}">
                <a16:creationId xmlns:a16="http://schemas.microsoft.com/office/drawing/2014/main" id="{43D30CE2-D65B-4A6A-A595-F131ADE32F53}"/>
              </a:ext>
            </a:extLst>
          </p:cNvPr>
          <p:cNvSpPr txBox="1">
            <a:spLocks noChangeArrowheads="1"/>
          </p:cNvSpPr>
          <p:nvPr/>
        </p:nvSpPr>
        <p:spPr bwMode="auto">
          <a:xfrm>
            <a:off x="862013" y="3854450"/>
            <a:ext cx="828357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latin typeface="Arial" panose="020B0604020202020204" pitchFamily="34" charset="0"/>
              </a:rPr>
              <a:t>Desarrollo </a:t>
            </a:r>
            <a:r>
              <a:rPr lang="en-US" altLang="en-US" sz="3500" i="1">
                <a:solidFill>
                  <a:srgbClr val="484876"/>
                </a:solidFill>
                <a:effectLst>
                  <a:outerShdw blurRad="38100" dist="38100" dir="2700000" algn="tl">
                    <a:srgbClr val="C0C0C0"/>
                  </a:outerShdw>
                </a:effectLst>
                <a:latin typeface="Arial" panose="020B0604020202020204" pitchFamily="34" charset="0"/>
              </a:rPr>
              <a:t>Gradual</a:t>
            </a:r>
            <a:r>
              <a:rPr lang="en-US" altLang="en-US" sz="3500">
                <a:latin typeface="Arial" panose="020B0604020202020204" pitchFamily="34" charset="0"/>
              </a:rPr>
              <a:t> de un:</a:t>
            </a:r>
          </a:p>
          <a:p>
            <a:pPr>
              <a:defRPr/>
            </a:pPr>
            <a:r>
              <a:rPr lang="en-US" altLang="en-US" sz="3500" i="1">
                <a:effectLst>
                  <a:outerShdw blurRad="38100" dist="38100" dir="2700000" algn="tl">
                    <a:srgbClr val="C0C0C0"/>
                  </a:outerShdw>
                </a:effectLst>
                <a:latin typeface="Arial" panose="020B0604020202020204" pitchFamily="34" charset="0"/>
              </a:rPr>
              <a:t>Daño estructural</a:t>
            </a:r>
          </a:p>
        </p:txBody>
      </p:sp>
      <p:pic>
        <p:nvPicPr>
          <p:cNvPr id="56328" name="Picture 26" descr="POINTERR">
            <a:extLst>
              <a:ext uri="{FF2B5EF4-FFF2-40B4-BE49-F238E27FC236}">
                <a16:creationId xmlns:a16="http://schemas.microsoft.com/office/drawing/2014/main" id="{43E903DC-92D2-4158-AFFB-BF0E601FA7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63" y="51768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98875" name="Text Box 27">
            <a:extLst>
              <a:ext uri="{FF2B5EF4-FFF2-40B4-BE49-F238E27FC236}">
                <a16:creationId xmlns:a16="http://schemas.microsoft.com/office/drawing/2014/main" id="{C1ABCDDF-C351-4895-8B2A-DF9C3C588B1E}"/>
              </a:ext>
            </a:extLst>
          </p:cNvPr>
          <p:cNvSpPr txBox="1">
            <a:spLocks noChangeArrowheads="1"/>
          </p:cNvSpPr>
          <p:nvPr/>
        </p:nvSpPr>
        <p:spPr bwMode="auto">
          <a:xfrm>
            <a:off x="862013" y="5157788"/>
            <a:ext cx="8462962"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latin typeface="Arial" panose="020B0604020202020204" pitchFamily="34" charset="0"/>
              </a:rPr>
              <a:t>Se Desarrollan:</a:t>
            </a:r>
          </a:p>
          <a:p>
            <a:pPr>
              <a:lnSpc>
                <a:spcPct val="90000"/>
              </a:lnSpc>
              <a:defRPr/>
            </a:pPr>
            <a:r>
              <a:rPr lang="en-US" altLang="en-US" sz="3500" i="1">
                <a:solidFill>
                  <a:srgbClr val="484876"/>
                </a:solidFill>
                <a:effectLst>
                  <a:outerShdw blurRad="38100" dist="38100" dir="2700000" algn="tl">
                    <a:srgbClr val="C0C0C0"/>
                  </a:outerShdw>
                </a:effectLst>
                <a:latin typeface="Arial" panose="020B0604020202020204" pitchFamily="34" charset="0"/>
              </a:rPr>
              <a:t>Progresivamente</a:t>
            </a:r>
            <a:r>
              <a:rPr lang="en-US" altLang="en-US" sz="3500" i="1">
                <a:latin typeface="Arial" panose="020B0604020202020204" pitchFamily="34" charset="0"/>
              </a:rPr>
              <a:t> a través del tiempo</a:t>
            </a:r>
          </a:p>
        </p:txBody>
      </p:sp>
      <p:pic>
        <p:nvPicPr>
          <p:cNvPr id="56330" name="Picture 29" descr="20">
            <a:extLst>
              <a:ext uri="{FF2B5EF4-FFF2-40B4-BE49-F238E27FC236}">
                <a16:creationId xmlns:a16="http://schemas.microsoft.com/office/drawing/2014/main" id="{11AB1E13-89EA-419A-92D5-FE743239E6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692150"/>
            <a:ext cx="2843213"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9617934-FD7B-4DB4-B52A-E95FBDD13ABC}"/>
              </a:ext>
            </a:extLst>
          </p:cNvPr>
          <p:cNvSpPr>
            <a:spLocks/>
          </p:cNvSpPr>
          <p:nvPr/>
        </p:nvSpPr>
        <p:spPr bwMode="auto">
          <a:xfrm>
            <a:off x="3168650" y="981075"/>
            <a:ext cx="5905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80000"/>
              </a:lnSpc>
              <a:defRPr/>
            </a:pPr>
            <a: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CLASIFICAIÓN MÉDICA DE LAS LESIONES:</a:t>
            </a:r>
            <a:b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DA8A5E6-0460-4313-9325-02B5D8C96662}"/>
              </a:ext>
            </a:extLst>
          </p:cNvPr>
          <p:cNvSpPr>
            <a:spLocks/>
          </p:cNvSpPr>
          <p:nvPr/>
        </p:nvSpPr>
        <p:spPr bwMode="auto">
          <a:xfrm>
            <a:off x="3168650" y="1846263"/>
            <a:ext cx="59753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80000"/>
              </a:lnSpc>
              <a:defRPr/>
            </a:pPr>
            <a:r>
              <a:rPr lang="es-PR" altLang="en-US" sz="3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CRÓNICAS</a:t>
            </a:r>
            <a:br>
              <a:rPr lang="es-PR" altLang="en-US" sz="3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(SOBREUSO)</a:t>
            </a:r>
          </a:p>
        </p:txBody>
      </p:sp>
    </p:spTree>
    <p:custDataLst>
      <p:tags r:id="rId1"/>
    </p:custDataLst>
  </p:cSld>
  <p:clrMapOvr>
    <a:masterClrMapping/>
  </p:clrMapOvr>
  <p:transition spd="slow">
    <p:pull dir="d"/>
    <p:sndAc>
      <p:stSnd>
        <p:snd r:embed="rId4" name="whoosh.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a:extLst>
              <a:ext uri="{FF2B5EF4-FFF2-40B4-BE49-F238E27FC236}">
                <a16:creationId xmlns:a16="http://schemas.microsoft.com/office/drawing/2014/main" id="{DC8F37C4-B789-4D21-AC57-60FB6130511F}"/>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58371" name="Text Box 6">
            <a:extLst>
              <a:ext uri="{FF2B5EF4-FFF2-40B4-BE49-F238E27FC236}">
                <a16:creationId xmlns:a16="http://schemas.microsoft.com/office/drawing/2014/main" id="{90FEC153-E828-4915-842E-8DFB1FA41DDC}"/>
              </a:ext>
            </a:extLst>
          </p:cNvPr>
          <p:cNvSpPr txBox="1">
            <a:spLocks noChangeArrowheads="1"/>
          </p:cNvSpPr>
          <p:nvPr/>
        </p:nvSpPr>
        <p:spPr bwMode="auto">
          <a:xfrm>
            <a:off x="107950" y="6310313"/>
            <a:ext cx="896461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lnSpc>
                <a:spcPct val="90000"/>
              </a:lnSpc>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Adaptado de: </a:t>
            </a:r>
            <a:r>
              <a:rPr lang="en-US" altLang="en-US" sz="1200" i="1">
                <a:latin typeface="Times New Roman" panose="02020603050405020304" pitchFamily="18" charset="0"/>
              </a:rPr>
              <a:t>Concepts of Athletic Training</a:t>
            </a:r>
            <a:r>
              <a:rPr lang="en-US" altLang="en-US" sz="1200" b="0">
                <a:latin typeface="Times New Roman" panose="02020603050405020304" pitchFamily="18" charset="0"/>
              </a:rPr>
              <a:t>. 3ra. ed.; (p. 4), por R. P. Pfeiffer, &amp; B. C. Mangus, 2015, Sudbury, MA: Jones and Bartlett Pubblishers, Inc. Copyright 2015 por Jones and Bartlett Pubblishers, Inc</a:t>
            </a:r>
            <a:r>
              <a:rPr lang="en-US" altLang="en-US" sz="1600" b="0"/>
              <a:t>.</a:t>
            </a:r>
          </a:p>
        </p:txBody>
      </p:sp>
      <p:pic>
        <p:nvPicPr>
          <p:cNvPr id="58372" name="Picture 24" descr="23">
            <a:extLst>
              <a:ext uri="{FF2B5EF4-FFF2-40B4-BE49-F238E27FC236}">
                <a16:creationId xmlns:a16="http://schemas.microsoft.com/office/drawing/2014/main" id="{9DC15E15-3D18-4C4B-AD43-76E4F1A16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20713"/>
            <a:ext cx="252095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FD243D0-4489-4BD0-9610-D47EC0E57B7F}"/>
              </a:ext>
            </a:extLst>
          </p:cNvPr>
          <p:cNvSpPr>
            <a:spLocks/>
          </p:cNvSpPr>
          <p:nvPr/>
        </p:nvSpPr>
        <p:spPr bwMode="auto">
          <a:xfrm>
            <a:off x="2879725" y="1074738"/>
            <a:ext cx="5905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CLASIFICAIÓN GENERAL DE LAS LESIONES:</a:t>
            </a:r>
            <a:b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B18B941-753C-41A9-8D8E-D6F030670E1F}"/>
              </a:ext>
            </a:extLst>
          </p:cNvPr>
          <p:cNvSpPr>
            <a:spLocks/>
          </p:cNvSpPr>
          <p:nvPr/>
        </p:nvSpPr>
        <p:spPr bwMode="auto">
          <a:xfrm>
            <a:off x="2879725" y="1720850"/>
            <a:ext cx="61563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CRÓNICAS</a:t>
            </a:r>
          </a:p>
        </p:txBody>
      </p:sp>
      <p:pic>
        <p:nvPicPr>
          <p:cNvPr id="58375" name="Picture 27" descr="26">
            <a:extLst>
              <a:ext uri="{FF2B5EF4-FFF2-40B4-BE49-F238E27FC236}">
                <a16:creationId xmlns:a16="http://schemas.microsoft.com/office/drawing/2014/main" id="{114266F7-0BFF-4C8A-929E-36BA478A15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5" y="3824288"/>
            <a:ext cx="5688013"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30" descr="POINTERR">
            <a:extLst>
              <a:ext uri="{FF2B5EF4-FFF2-40B4-BE49-F238E27FC236}">
                <a16:creationId xmlns:a16="http://schemas.microsoft.com/office/drawing/2014/main" id="{FE66CF48-9BAB-44BA-A7FE-0D23DB2DA0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563" y="26050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96831" name="Text Box 31">
            <a:extLst>
              <a:ext uri="{FF2B5EF4-FFF2-40B4-BE49-F238E27FC236}">
                <a16:creationId xmlns:a16="http://schemas.microsoft.com/office/drawing/2014/main" id="{083DC46A-32D7-4AB0-ABBA-9EB8E8126D2D}"/>
              </a:ext>
            </a:extLst>
          </p:cNvPr>
          <p:cNvSpPr txBox="1">
            <a:spLocks noChangeArrowheads="1"/>
          </p:cNvSpPr>
          <p:nvPr/>
        </p:nvSpPr>
        <p:spPr bwMode="auto">
          <a:xfrm>
            <a:off x="684213" y="2586038"/>
            <a:ext cx="8459787"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latin typeface="Arial" panose="020B0604020202020204" pitchFamily="34" charset="0"/>
              </a:rPr>
              <a:t>Común en deportes que requieren:</a:t>
            </a:r>
          </a:p>
          <a:p>
            <a:pPr>
              <a:defRPr/>
            </a:pPr>
            <a:r>
              <a:rPr lang="en-US" altLang="en-US" sz="3500" i="1">
                <a:effectLst>
                  <a:outerShdw blurRad="38100" dist="38100" dir="2700000" algn="tl">
                    <a:srgbClr val="C0C0C0"/>
                  </a:outerShdw>
                </a:effectLst>
                <a:latin typeface="Arial" panose="020B0604020202020204" pitchFamily="34" charset="0"/>
              </a:rPr>
              <a:t>Movimientos </a:t>
            </a:r>
            <a:r>
              <a:rPr lang="en-US" altLang="en-US" sz="3500" i="1">
                <a:solidFill>
                  <a:srgbClr val="484876"/>
                </a:solidFill>
                <a:effectLst>
                  <a:outerShdw blurRad="38100" dist="38100" dir="2700000" algn="tl">
                    <a:srgbClr val="C0C0C0"/>
                  </a:outerShdw>
                </a:effectLst>
                <a:latin typeface="Arial" panose="020B0604020202020204" pitchFamily="34" charset="0"/>
              </a:rPr>
              <a:t>Continuos</a:t>
            </a:r>
            <a:r>
              <a:rPr lang="en-US" altLang="en-US" sz="3500" i="1">
                <a:effectLst>
                  <a:outerShdw blurRad="38100" dist="38100" dir="2700000" algn="tl">
                    <a:srgbClr val="C0C0C0"/>
                  </a:outerShdw>
                </a:effectLst>
                <a:latin typeface="Arial" panose="020B0604020202020204" pitchFamily="34" charset="0"/>
              </a:rPr>
              <a:t> y </a:t>
            </a:r>
            <a:r>
              <a:rPr lang="en-US" altLang="en-US" sz="3500" i="1">
                <a:solidFill>
                  <a:srgbClr val="484876"/>
                </a:solidFill>
                <a:effectLst>
                  <a:outerShdw blurRad="38100" dist="38100" dir="2700000" algn="tl">
                    <a:srgbClr val="C0C0C0"/>
                  </a:outerShdw>
                </a:effectLst>
                <a:latin typeface="Arial" panose="020B0604020202020204" pitchFamily="34" charset="0"/>
              </a:rPr>
              <a:t>Repetitivos</a:t>
            </a:r>
            <a:endParaRPr lang="en-US" altLang="en-US" i="1">
              <a:solidFill>
                <a:srgbClr val="484876"/>
              </a:solidFill>
              <a:effectLst>
                <a:outerShdw blurRad="38100" dist="38100" dir="2700000" algn="tl">
                  <a:srgbClr val="C0C0C0"/>
                </a:outerShdw>
              </a:effectLst>
              <a:latin typeface="Arial" panose="020B06040202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A678E736-9D9B-493A-9CFB-693D73B603E4}"/>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60419" name="Text Box 6">
            <a:extLst>
              <a:ext uri="{FF2B5EF4-FFF2-40B4-BE49-F238E27FC236}">
                <a16:creationId xmlns:a16="http://schemas.microsoft.com/office/drawing/2014/main" id="{2158F207-0716-485E-8FC0-0C9D7DD8DC2B}"/>
              </a:ext>
            </a:extLst>
          </p:cNvPr>
          <p:cNvSpPr txBox="1">
            <a:spLocks noChangeArrowheads="1"/>
          </p:cNvSpPr>
          <p:nvPr/>
        </p:nvSpPr>
        <p:spPr bwMode="auto">
          <a:xfrm>
            <a:off x="107950" y="6310313"/>
            <a:ext cx="896461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lnSpc>
                <a:spcPct val="90000"/>
              </a:lnSpc>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Adaptado de: </a:t>
            </a:r>
            <a:r>
              <a:rPr lang="en-US" altLang="en-US" sz="1200" i="1">
                <a:latin typeface="Times New Roman" panose="02020603050405020304" pitchFamily="18" charset="0"/>
              </a:rPr>
              <a:t>Concepts of Athletic Training</a:t>
            </a:r>
            <a:r>
              <a:rPr lang="en-US" altLang="en-US" sz="1200" b="0">
                <a:latin typeface="Times New Roman" panose="02020603050405020304" pitchFamily="18" charset="0"/>
              </a:rPr>
              <a:t>. 7maa. ed.; (p. 4), por R. P. Pfeiffer, &amp; B. C. Mangus, 2015, Sudbury, MA: Jones and Bartlett Pubblishers, Inc. Copyright 2015 por Jones and Bartlett Pubblishers, Inc</a:t>
            </a:r>
            <a:r>
              <a:rPr lang="en-US" altLang="en-US" sz="1600" b="0"/>
              <a:t>.</a:t>
            </a:r>
          </a:p>
        </p:txBody>
      </p:sp>
      <p:sp>
        <p:nvSpPr>
          <p:cNvPr id="2" name="Title 1">
            <a:extLst>
              <a:ext uri="{FF2B5EF4-FFF2-40B4-BE49-F238E27FC236}">
                <a16:creationId xmlns:a16="http://schemas.microsoft.com/office/drawing/2014/main" id="{E6AE02B4-C1DF-4D6A-A74A-64071A4959C6}"/>
              </a:ext>
            </a:extLst>
          </p:cNvPr>
          <p:cNvSpPr>
            <a:spLocks/>
          </p:cNvSpPr>
          <p:nvPr/>
        </p:nvSpPr>
        <p:spPr bwMode="auto">
          <a:xfrm>
            <a:off x="2879725" y="1143000"/>
            <a:ext cx="60848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CLASIFICACIÓN GENERAL DE LAS LESIONES:</a:t>
            </a:r>
            <a:b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E75A991-C724-46BD-BEBB-59404695C2DF}"/>
              </a:ext>
            </a:extLst>
          </p:cNvPr>
          <p:cNvSpPr>
            <a:spLocks/>
          </p:cNvSpPr>
          <p:nvPr/>
        </p:nvSpPr>
        <p:spPr bwMode="auto">
          <a:xfrm>
            <a:off x="2879725" y="1789113"/>
            <a:ext cx="57245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CRÓNICAS</a:t>
            </a:r>
          </a:p>
        </p:txBody>
      </p:sp>
      <p:pic>
        <p:nvPicPr>
          <p:cNvPr id="60422" name="Picture 6" descr="POINTERR">
            <a:extLst>
              <a:ext uri="{FF2B5EF4-FFF2-40B4-BE49-F238E27FC236}">
                <a16:creationId xmlns:a16="http://schemas.microsoft.com/office/drawing/2014/main" id="{E64B11ED-1892-4210-89F5-638BA81F05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5987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5351" name="Text Box 7">
            <a:extLst>
              <a:ext uri="{FF2B5EF4-FFF2-40B4-BE49-F238E27FC236}">
                <a16:creationId xmlns:a16="http://schemas.microsoft.com/office/drawing/2014/main" id="{EE6709D0-8A78-4DDB-BD4D-C5A191E289FF}"/>
              </a:ext>
            </a:extLst>
          </p:cNvPr>
          <p:cNvSpPr txBox="1">
            <a:spLocks noChangeArrowheads="1"/>
          </p:cNvSpPr>
          <p:nvPr/>
        </p:nvSpPr>
        <p:spPr bwMode="auto">
          <a:xfrm>
            <a:off x="681038" y="2579688"/>
            <a:ext cx="8462962"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latin typeface="Arial" panose="020B0604020202020204" pitchFamily="34" charset="0"/>
              </a:rPr>
              <a:t>Lesiones de Sobreuso en – </a:t>
            </a:r>
            <a:r>
              <a:rPr lang="en-US" altLang="en-US" sz="3500" i="1">
                <a:solidFill>
                  <a:srgbClr val="484876"/>
                </a:solidFill>
                <a:effectLst>
                  <a:outerShdw blurRad="38100" dist="38100" dir="2700000" algn="tl">
                    <a:srgbClr val="C0C0C0"/>
                  </a:outerShdw>
                </a:effectLst>
                <a:latin typeface="Arial" panose="020B0604020202020204" pitchFamily="34" charset="0"/>
              </a:rPr>
              <a:t>Tendones</a:t>
            </a:r>
            <a:r>
              <a:rPr lang="en-US" altLang="en-US" sz="3500">
                <a:latin typeface="Arial" panose="020B0604020202020204" pitchFamily="34" charset="0"/>
              </a:rPr>
              <a:t>:</a:t>
            </a:r>
          </a:p>
        </p:txBody>
      </p:sp>
      <p:sp>
        <p:nvSpPr>
          <p:cNvPr id="2105352" name="Text Box 8">
            <a:extLst>
              <a:ext uri="{FF2B5EF4-FFF2-40B4-BE49-F238E27FC236}">
                <a16:creationId xmlns:a16="http://schemas.microsoft.com/office/drawing/2014/main" id="{9CF48CDF-065E-494B-81F6-7210AA1EEE50}"/>
              </a:ext>
            </a:extLst>
          </p:cNvPr>
          <p:cNvSpPr txBox="1">
            <a:spLocks noChangeArrowheads="1"/>
          </p:cNvSpPr>
          <p:nvPr/>
        </p:nvSpPr>
        <p:spPr bwMode="auto">
          <a:xfrm>
            <a:off x="1258888" y="4668838"/>
            <a:ext cx="79930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000">
                <a:solidFill>
                  <a:srgbClr val="000000"/>
                </a:solidFill>
                <a:latin typeface="Calibri" panose="020F0502020204030204" pitchFamily="34" charset="0"/>
              </a:rPr>
              <a:t>Patología:</a:t>
            </a:r>
            <a:endParaRPr lang="en-US" altLang="en-US" sz="3000" b="0">
              <a:solidFill>
                <a:srgbClr val="FF0000"/>
              </a:solidFill>
              <a:effectLst>
                <a:outerShdw blurRad="38100" dist="38100" dir="2700000" algn="tl">
                  <a:srgbClr val="C0C0C0"/>
                </a:outerShdw>
              </a:effectLst>
              <a:latin typeface="Calibri" panose="020F0502020204030204" pitchFamily="34" charset="0"/>
            </a:endParaRPr>
          </a:p>
        </p:txBody>
      </p:sp>
      <p:pic>
        <p:nvPicPr>
          <p:cNvPr id="60425" name="Picture 9" descr="Bullet_Round_Diamond_Maggenta_02">
            <a:extLst>
              <a:ext uri="{FF2B5EF4-FFF2-40B4-BE49-F238E27FC236}">
                <a16:creationId xmlns:a16="http://schemas.microsoft.com/office/drawing/2014/main" id="{C83280A8-3247-4B11-B945-E665064279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4740275"/>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5355" name="Text Box 11">
            <a:extLst>
              <a:ext uri="{FF2B5EF4-FFF2-40B4-BE49-F238E27FC236}">
                <a16:creationId xmlns:a16="http://schemas.microsoft.com/office/drawing/2014/main" id="{6E107C73-6429-4396-B836-3455AB564FFE}"/>
              </a:ext>
            </a:extLst>
          </p:cNvPr>
          <p:cNvSpPr txBox="1">
            <a:spLocks noChangeArrowheads="1"/>
          </p:cNvSpPr>
          <p:nvPr/>
        </p:nvSpPr>
        <p:spPr bwMode="auto">
          <a:xfrm>
            <a:off x="1258888" y="3216275"/>
            <a:ext cx="79930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000">
                <a:solidFill>
                  <a:srgbClr val="000000"/>
                </a:solidFill>
                <a:latin typeface="Calibri" panose="020F0502020204030204" pitchFamily="34" charset="0"/>
              </a:rPr>
              <a:t>Causa:</a:t>
            </a:r>
            <a:endParaRPr lang="en-US" altLang="en-US" sz="3000" b="0">
              <a:solidFill>
                <a:srgbClr val="FF0000"/>
              </a:solidFill>
              <a:effectLst>
                <a:outerShdw blurRad="38100" dist="38100" dir="2700000" algn="tl">
                  <a:srgbClr val="C0C0C0"/>
                </a:outerShdw>
              </a:effectLst>
              <a:latin typeface="Calibri" panose="020F0502020204030204" pitchFamily="34" charset="0"/>
            </a:endParaRPr>
          </a:p>
        </p:txBody>
      </p:sp>
      <p:pic>
        <p:nvPicPr>
          <p:cNvPr id="60427" name="Picture 12" descr="Bullet_Round_Diamond_Maggenta_02">
            <a:extLst>
              <a:ext uri="{FF2B5EF4-FFF2-40B4-BE49-F238E27FC236}">
                <a16:creationId xmlns:a16="http://schemas.microsoft.com/office/drawing/2014/main" id="{8A2E5946-302C-4F09-837F-4454C686C1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3287713"/>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5357" name="Text Box 13">
            <a:extLst>
              <a:ext uri="{FF2B5EF4-FFF2-40B4-BE49-F238E27FC236}">
                <a16:creationId xmlns:a16="http://schemas.microsoft.com/office/drawing/2014/main" id="{43BB2CA3-0397-45DA-947F-4386C4C41E95}"/>
              </a:ext>
            </a:extLst>
          </p:cNvPr>
          <p:cNvSpPr txBox="1">
            <a:spLocks noChangeArrowheads="1"/>
          </p:cNvSpPr>
          <p:nvPr/>
        </p:nvSpPr>
        <p:spPr bwMode="auto">
          <a:xfrm>
            <a:off x="1260475" y="3790950"/>
            <a:ext cx="7775575"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800" i="1">
                <a:solidFill>
                  <a:srgbClr val="000000"/>
                </a:solidFill>
                <a:latin typeface="Calibri" panose="020F0502020204030204" pitchFamily="34" charset="0"/>
              </a:rPr>
              <a:t>La carga del ejercicio sobrepasa la habilidad del tejido musculotendinoso en recuperar</a:t>
            </a:r>
            <a:endParaRPr lang="en-US" altLang="en-US" sz="2800" b="0" i="1" u="sng">
              <a:solidFill>
                <a:srgbClr val="FF0000"/>
              </a:solidFill>
              <a:effectLst>
                <a:outerShdw blurRad="38100" dist="38100" dir="2700000" algn="tl">
                  <a:srgbClr val="C0C0C0"/>
                </a:outerShdw>
              </a:effectLst>
              <a:latin typeface="Arial Black" panose="020B0A04020102020204" pitchFamily="34" charset="0"/>
            </a:endParaRPr>
          </a:p>
        </p:txBody>
      </p:sp>
      <p:sp>
        <p:nvSpPr>
          <p:cNvPr id="2105358" name="Text Box 14">
            <a:extLst>
              <a:ext uri="{FF2B5EF4-FFF2-40B4-BE49-F238E27FC236}">
                <a16:creationId xmlns:a16="http://schemas.microsoft.com/office/drawing/2014/main" id="{C142F2BC-D239-4CC7-9546-9F69D62B80B0}"/>
              </a:ext>
            </a:extLst>
          </p:cNvPr>
          <p:cNvSpPr txBox="1">
            <a:spLocks noChangeArrowheads="1"/>
          </p:cNvSpPr>
          <p:nvPr/>
        </p:nvSpPr>
        <p:spPr bwMode="auto">
          <a:xfrm>
            <a:off x="1727200" y="5260975"/>
            <a:ext cx="7308850"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600">
                <a:solidFill>
                  <a:srgbClr val="000000"/>
                </a:solidFill>
                <a:latin typeface="Arial" panose="020B0604020202020204" pitchFamily="34" charset="0"/>
              </a:rPr>
              <a:t>Deterioro progresivo del tejido – </a:t>
            </a:r>
            <a:r>
              <a:rPr lang="es-ES" altLang="en-US" sz="2600" i="1">
                <a:solidFill>
                  <a:srgbClr val="000000"/>
                </a:solidFill>
                <a:latin typeface="Arial" panose="020B0604020202020204" pitchFamily="34" charset="0"/>
              </a:rPr>
              <a:t>Induce</a:t>
            </a:r>
            <a:r>
              <a:rPr lang="es-ES" altLang="en-US" sz="2600">
                <a:solidFill>
                  <a:srgbClr val="000000"/>
                </a:solidFill>
                <a:latin typeface="Arial" panose="020B0604020202020204" pitchFamily="34" charset="0"/>
              </a:rPr>
              <a:t>:</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60430" name="Picture 15" descr="Bullets_Arrow-Thin_Green_Right_02">
            <a:extLst>
              <a:ext uri="{FF2B5EF4-FFF2-40B4-BE49-F238E27FC236}">
                <a16:creationId xmlns:a16="http://schemas.microsoft.com/office/drawing/2014/main" id="{FA283F66-2C0B-4372-9D80-EA4CB4BC4A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350" y="5284788"/>
            <a:ext cx="35401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5360" name="Text Box 16">
            <a:extLst>
              <a:ext uri="{FF2B5EF4-FFF2-40B4-BE49-F238E27FC236}">
                <a16:creationId xmlns:a16="http://schemas.microsoft.com/office/drawing/2014/main" id="{CCA4A57A-722F-4FF3-9EED-D2C0067B47D7}"/>
              </a:ext>
            </a:extLst>
          </p:cNvPr>
          <p:cNvSpPr txBox="1">
            <a:spLocks noChangeArrowheads="1"/>
          </p:cNvSpPr>
          <p:nvPr/>
        </p:nvSpPr>
        <p:spPr bwMode="auto">
          <a:xfrm>
            <a:off x="1692275" y="5748338"/>
            <a:ext cx="687546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900" i="1">
                <a:solidFill>
                  <a:srgbClr val="000000"/>
                </a:solidFill>
                <a:latin typeface="Calibri" panose="020F0502020204030204" pitchFamily="34" charset="0"/>
              </a:rPr>
              <a:t>Fallo en la funcionalidad anatómica</a:t>
            </a:r>
            <a:endParaRPr lang="en-US" altLang="en-US" sz="2900" i="1">
              <a:solidFill>
                <a:srgbClr val="FF0000"/>
              </a:solidFill>
              <a:effectLst>
                <a:outerShdw blurRad="38100" dist="38100" dir="2700000" algn="tl">
                  <a:srgbClr val="C0C0C0"/>
                </a:outerShdw>
              </a:effectLst>
              <a:latin typeface="Calibri" panose="020F0502020204030204" pitchFamily="34" charset="0"/>
            </a:endParaRPr>
          </a:p>
        </p:txBody>
      </p:sp>
      <p:pic>
        <p:nvPicPr>
          <p:cNvPr id="60432" name="Picture 17" descr="29">
            <a:extLst>
              <a:ext uri="{FF2B5EF4-FFF2-40B4-BE49-F238E27FC236}">
                <a16:creationId xmlns:a16="http://schemas.microsoft.com/office/drawing/2014/main" id="{9A51678A-41D5-426A-9C18-C55F5608F1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708025"/>
            <a:ext cx="25209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A27EC09-B41C-4AA6-9287-09147BDFBF37}"/>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62467" name="Text Box 6">
            <a:extLst>
              <a:ext uri="{FF2B5EF4-FFF2-40B4-BE49-F238E27FC236}">
                <a16:creationId xmlns:a16="http://schemas.microsoft.com/office/drawing/2014/main" id="{29BB7397-C977-456E-9F83-EF651E31007A}"/>
              </a:ext>
            </a:extLst>
          </p:cNvPr>
          <p:cNvSpPr txBox="1">
            <a:spLocks noChangeArrowheads="1"/>
          </p:cNvSpPr>
          <p:nvPr/>
        </p:nvSpPr>
        <p:spPr bwMode="auto">
          <a:xfrm>
            <a:off x="107950" y="6310313"/>
            <a:ext cx="896461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lnSpc>
                <a:spcPct val="90000"/>
              </a:lnSpc>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Adaptado de: </a:t>
            </a:r>
            <a:r>
              <a:rPr lang="en-US" altLang="en-US" sz="1200" i="1">
                <a:latin typeface="Times New Roman" panose="02020603050405020304" pitchFamily="18" charset="0"/>
              </a:rPr>
              <a:t>Concepts of Athletic Training</a:t>
            </a:r>
            <a:r>
              <a:rPr lang="en-US" altLang="en-US" sz="1200" b="0">
                <a:latin typeface="Times New Roman" panose="02020603050405020304" pitchFamily="18" charset="0"/>
              </a:rPr>
              <a:t>. 7maa. ed.; (p. 4), por R. P. Pfeiffer, &amp; B. C. Mangus, 215, Sudbury, MA: Jones and Bartlett Pubblishers, Inc. Copyright 2015 por Jones and Bartlett Pubblishers, Inc</a:t>
            </a:r>
            <a:r>
              <a:rPr lang="en-US" altLang="en-US" sz="1600" b="0"/>
              <a:t>.</a:t>
            </a:r>
          </a:p>
        </p:txBody>
      </p:sp>
      <p:sp>
        <p:nvSpPr>
          <p:cNvPr id="2" name="Title 1">
            <a:extLst>
              <a:ext uri="{FF2B5EF4-FFF2-40B4-BE49-F238E27FC236}">
                <a16:creationId xmlns:a16="http://schemas.microsoft.com/office/drawing/2014/main" id="{D751B2F8-1DD8-45B6-BA85-3935DC64286E}"/>
              </a:ext>
            </a:extLst>
          </p:cNvPr>
          <p:cNvSpPr>
            <a:spLocks/>
          </p:cNvSpPr>
          <p:nvPr/>
        </p:nvSpPr>
        <p:spPr bwMode="auto">
          <a:xfrm>
            <a:off x="2808288" y="1052513"/>
            <a:ext cx="63357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CLASIFICACIÓN GENERAL DE LAS LESIONES:</a:t>
            </a:r>
            <a:b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BEFB070-9ABD-4939-A937-5CF8AAA85818}"/>
              </a:ext>
            </a:extLst>
          </p:cNvPr>
          <p:cNvSpPr>
            <a:spLocks/>
          </p:cNvSpPr>
          <p:nvPr/>
        </p:nvSpPr>
        <p:spPr bwMode="auto">
          <a:xfrm>
            <a:off x="2808288" y="1698625"/>
            <a:ext cx="61563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CRÓNICAS</a:t>
            </a:r>
          </a:p>
        </p:txBody>
      </p:sp>
      <p:pic>
        <p:nvPicPr>
          <p:cNvPr id="62470" name="Picture 6" descr="POINTERR">
            <a:extLst>
              <a:ext uri="{FF2B5EF4-FFF2-40B4-BE49-F238E27FC236}">
                <a16:creationId xmlns:a16="http://schemas.microsoft.com/office/drawing/2014/main" id="{1FBB111F-FB20-442F-BE9C-A481E18036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51142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2951" name="Text Box 7">
            <a:extLst>
              <a:ext uri="{FF2B5EF4-FFF2-40B4-BE49-F238E27FC236}">
                <a16:creationId xmlns:a16="http://schemas.microsoft.com/office/drawing/2014/main" id="{5DCA6AD9-2FAC-40F7-941D-7F51319F42C7}"/>
              </a:ext>
            </a:extLst>
          </p:cNvPr>
          <p:cNvSpPr txBox="1">
            <a:spLocks noChangeArrowheads="1"/>
          </p:cNvSpPr>
          <p:nvPr/>
        </p:nvSpPr>
        <p:spPr bwMode="auto">
          <a:xfrm>
            <a:off x="681038" y="2492375"/>
            <a:ext cx="8462962"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latin typeface="Arial" panose="020B0604020202020204" pitchFamily="34" charset="0"/>
              </a:rPr>
              <a:t>Lesiones de Sobreuso en – </a:t>
            </a:r>
            <a:r>
              <a:rPr lang="en-US" altLang="en-US" sz="3500" i="1">
                <a:solidFill>
                  <a:srgbClr val="484876"/>
                </a:solidFill>
                <a:effectLst>
                  <a:outerShdw blurRad="38100" dist="38100" dir="2700000" algn="tl">
                    <a:srgbClr val="C0C0C0"/>
                  </a:outerShdw>
                </a:effectLst>
                <a:latin typeface="Arial" panose="020B0604020202020204" pitchFamily="34" charset="0"/>
              </a:rPr>
              <a:t>Tendones</a:t>
            </a:r>
            <a:r>
              <a:rPr lang="en-US" altLang="en-US" sz="3500">
                <a:latin typeface="Arial" panose="020B0604020202020204" pitchFamily="34" charset="0"/>
              </a:rPr>
              <a:t>:</a:t>
            </a:r>
          </a:p>
        </p:txBody>
      </p:sp>
      <p:sp>
        <p:nvSpPr>
          <p:cNvPr id="2002955" name="Text Box 11">
            <a:extLst>
              <a:ext uri="{FF2B5EF4-FFF2-40B4-BE49-F238E27FC236}">
                <a16:creationId xmlns:a16="http://schemas.microsoft.com/office/drawing/2014/main" id="{7ACD1B1A-50B5-40BB-A67F-DF7AD45AAE37}"/>
              </a:ext>
            </a:extLst>
          </p:cNvPr>
          <p:cNvSpPr txBox="1">
            <a:spLocks noChangeArrowheads="1"/>
          </p:cNvSpPr>
          <p:nvPr/>
        </p:nvSpPr>
        <p:spPr bwMode="auto">
          <a:xfrm>
            <a:off x="1258888" y="3200400"/>
            <a:ext cx="79930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000">
                <a:solidFill>
                  <a:srgbClr val="000000"/>
                </a:solidFill>
                <a:latin typeface="Calibri" panose="020F0502020204030204" pitchFamily="34" charset="0"/>
              </a:rPr>
              <a:t>Regiones comunes para lesiones de sobreuso:</a:t>
            </a:r>
            <a:endParaRPr lang="en-US" altLang="en-US" sz="3000" b="0">
              <a:solidFill>
                <a:srgbClr val="FF0000"/>
              </a:solidFill>
              <a:effectLst>
                <a:outerShdw blurRad="38100" dist="38100" dir="2700000" algn="tl">
                  <a:srgbClr val="C0C0C0"/>
                </a:outerShdw>
              </a:effectLst>
              <a:latin typeface="Calibri" panose="020F0502020204030204" pitchFamily="34" charset="0"/>
            </a:endParaRPr>
          </a:p>
        </p:txBody>
      </p:sp>
      <p:pic>
        <p:nvPicPr>
          <p:cNvPr id="62473" name="Picture 12" descr="Bullet_Round_Diamond_Maggenta_02">
            <a:extLst>
              <a:ext uri="{FF2B5EF4-FFF2-40B4-BE49-F238E27FC236}">
                <a16:creationId xmlns:a16="http://schemas.microsoft.com/office/drawing/2014/main" id="{9D504525-C027-4DEA-A089-9DEC67457C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3271838"/>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2958" name="Text Box 14">
            <a:extLst>
              <a:ext uri="{FF2B5EF4-FFF2-40B4-BE49-F238E27FC236}">
                <a16:creationId xmlns:a16="http://schemas.microsoft.com/office/drawing/2014/main" id="{70431554-2264-4F6C-B218-EAB6FB1E0787}"/>
              </a:ext>
            </a:extLst>
          </p:cNvPr>
          <p:cNvSpPr txBox="1">
            <a:spLocks noChangeArrowheads="1"/>
          </p:cNvSpPr>
          <p:nvPr/>
        </p:nvSpPr>
        <p:spPr bwMode="auto">
          <a:xfrm>
            <a:off x="1727200" y="3933825"/>
            <a:ext cx="7308850"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600">
                <a:solidFill>
                  <a:srgbClr val="000000"/>
                </a:solidFill>
                <a:latin typeface="Arial" panose="020B0604020202020204" pitchFamily="34" charset="0"/>
              </a:rPr>
              <a:t>Tend</a:t>
            </a:r>
            <a:r>
              <a:rPr lang="en-US" altLang="en-US" sz="2600">
                <a:solidFill>
                  <a:srgbClr val="000000"/>
                </a:solidFill>
                <a:latin typeface="Arial" panose="020B0604020202020204" pitchFamily="34" charset="0"/>
              </a:rPr>
              <a:t>ón de Aquiles</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62475" name="Picture 15" descr="Bullets_Arrow-Thin_Green_Right_02">
            <a:extLst>
              <a:ext uri="{FF2B5EF4-FFF2-40B4-BE49-F238E27FC236}">
                <a16:creationId xmlns:a16="http://schemas.microsoft.com/office/drawing/2014/main" id="{2530567E-FAC9-43ED-A9A9-24F169EFE4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350" y="3957638"/>
            <a:ext cx="35401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2961" name="Text Box 17">
            <a:extLst>
              <a:ext uri="{FF2B5EF4-FFF2-40B4-BE49-F238E27FC236}">
                <a16:creationId xmlns:a16="http://schemas.microsoft.com/office/drawing/2014/main" id="{CCBB8706-0305-4DB4-9B5B-AC9634DEAE0C}"/>
              </a:ext>
            </a:extLst>
          </p:cNvPr>
          <p:cNvSpPr txBox="1">
            <a:spLocks noChangeArrowheads="1"/>
          </p:cNvSpPr>
          <p:nvPr/>
        </p:nvSpPr>
        <p:spPr bwMode="auto">
          <a:xfrm>
            <a:off x="1727200" y="4708525"/>
            <a:ext cx="7308850"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600">
                <a:solidFill>
                  <a:srgbClr val="000000"/>
                </a:solidFill>
                <a:latin typeface="Arial" panose="020B0604020202020204" pitchFamily="34" charset="0"/>
              </a:rPr>
              <a:t>Tend</a:t>
            </a:r>
            <a:r>
              <a:rPr lang="en-US" altLang="en-US" sz="2600">
                <a:solidFill>
                  <a:srgbClr val="000000"/>
                </a:solidFill>
                <a:latin typeface="Arial" panose="020B0604020202020204" pitchFamily="34" charset="0"/>
              </a:rPr>
              <a:t>ón Patelar</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62477" name="Picture 18" descr="Bullets_Arrow-Thin_Green_Right_02">
            <a:extLst>
              <a:ext uri="{FF2B5EF4-FFF2-40B4-BE49-F238E27FC236}">
                <a16:creationId xmlns:a16="http://schemas.microsoft.com/office/drawing/2014/main" id="{26F8B319-0D04-4531-A054-3C3DBAADE7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350" y="4732338"/>
            <a:ext cx="35401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2963" name="Text Box 19">
            <a:extLst>
              <a:ext uri="{FF2B5EF4-FFF2-40B4-BE49-F238E27FC236}">
                <a16:creationId xmlns:a16="http://schemas.microsoft.com/office/drawing/2014/main" id="{780AF63F-155F-44AB-84F2-2D71E6A6813F}"/>
              </a:ext>
            </a:extLst>
          </p:cNvPr>
          <p:cNvSpPr txBox="1">
            <a:spLocks noChangeArrowheads="1"/>
          </p:cNvSpPr>
          <p:nvPr/>
        </p:nvSpPr>
        <p:spPr bwMode="auto">
          <a:xfrm>
            <a:off x="1727200" y="5500688"/>
            <a:ext cx="7308850"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600">
                <a:solidFill>
                  <a:srgbClr val="000000"/>
                </a:solidFill>
                <a:latin typeface="Arial" panose="020B0604020202020204" pitchFamily="34" charset="0"/>
              </a:rPr>
              <a:t>Tend</a:t>
            </a:r>
            <a:r>
              <a:rPr lang="en-US" altLang="en-US" sz="2600">
                <a:solidFill>
                  <a:srgbClr val="000000"/>
                </a:solidFill>
                <a:latin typeface="Arial" panose="020B0604020202020204" pitchFamily="34" charset="0"/>
              </a:rPr>
              <a:t>ón del Manguito Rotador</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62479" name="Picture 20" descr="Bullets_Arrow-Thin_Green_Right_02">
            <a:extLst>
              <a:ext uri="{FF2B5EF4-FFF2-40B4-BE49-F238E27FC236}">
                <a16:creationId xmlns:a16="http://schemas.microsoft.com/office/drawing/2014/main" id="{7173914D-2AD8-4837-B35D-C1AAF01E93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350" y="5524500"/>
            <a:ext cx="3540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0" name="Picture 24" descr="31">
            <a:extLst>
              <a:ext uri="{FF2B5EF4-FFF2-40B4-BE49-F238E27FC236}">
                <a16:creationId xmlns:a16="http://schemas.microsoft.com/office/drawing/2014/main" id="{373A8309-008C-4D0B-892D-1EE4AEC3E8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8775" y="3787775"/>
            <a:ext cx="21844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1" name="Picture 25" descr="33">
            <a:extLst>
              <a:ext uri="{FF2B5EF4-FFF2-40B4-BE49-F238E27FC236}">
                <a16:creationId xmlns:a16="http://schemas.microsoft.com/office/drawing/2014/main" id="{A110728E-7B89-4998-AE0A-24C6465F05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617538"/>
            <a:ext cx="25209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FE4BFDBF-67F1-4728-A05E-D55791E84759}"/>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64515" name="Text Box 6">
            <a:extLst>
              <a:ext uri="{FF2B5EF4-FFF2-40B4-BE49-F238E27FC236}">
                <a16:creationId xmlns:a16="http://schemas.microsoft.com/office/drawing/2014/main" id="{E8BC97CF-3DC9-482D-AEEB-7480BB477687}"/>
              </a:ext>
            </a:extLst>
          </p:cNvPr>
          <p:cNvSpPr txBox="1">
            <a:spLocks noChangeArrowheads="1"/>
          </p:cNvSpPr>
          <p:nvPr/>
        </p:nvSpPr>
        <p:spPr bwMode="auto">
          <a:xfrm>
            <a:off x="71438" y="6308725"/>
            <a:ext cx="91090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lnSpc>
                <a:spcPct val="90000"/>
              </a:lnSpc>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Adaptado de: </a:t>
            </a:r>
            <a:r>
              <a:rPr lang="en-US" altLang="en-US" sz="1200" i="1">
                <a:latin typeface="Times New Roman" panose="02020603050405020304" pitchFamily="18" charset="0"/>
              </a:rPr>
              <a:t>Concepts of Athletic Training</a:t>
            </a:r>
            <a:r>
              <a:rPr lang="en-US" altLang="en-US" sz="1200" b="0">
                <a:latin typeface="Times New Roman" panose="02020603050405020304" pitchFamily="18" charset="0"/>
              </a:rPr>
              <a:t>. 7maa. ed.; (p. 5), por R. P. Pfeiffer, &amp; B. C. Mangus, 215, Sudbury, MA: Jones and Bartlett Pubblishers, Inc. Copyright 2015 por Jones and Bartlett Pubblishers, Inc</a:t>
            </a:r>
            <a:r>
              <a:rPr lang="en-US" altLang="en-US" sz="1600" b="0"/>
              <a:t>.</a:t>
            </a:r>
          </a:p>
        </p:txBody>
      </p:sp>
      <p:sp>
        <p:nvSpPr>
          <p:cNvPr id="2" name="Title 1">
            <a:extLst>
              <a:ext uri="{FF2B5EF4-FFF2-40B4-BE49-F238E27FC236}">
                <a16:creationId xmlns:a16="http://schemas.microsoft.com/office/drawing/2014/main" id="{48DC724D-5BDC-4BFF-9B8B-B2A4DFD4331D}"/>
              </a:ext>
            </a:extLst>
          </p:cNvPr>
          <p:cNvSpPr>
            <a:spLocks/>
          </p:cNvSpPr>
          <p:nvPr/>
        </p:nvSpPr>
        <p:spPr bwMode="auto">
          <a:xfrm>
            <a:off x="3743325" y="1268413"/>
            <a:ext cx="54006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 DE</a:t>
            </a:r>
            <a:b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LESIÓN DEPORTIVA:</a:t>
            </a:r>
            <a:b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734793F-BCC8-451C-BD99-8EE2B6883F86}"/>
              </a:ext>
            </a:extLst>
          </p:cNvPr>
          <p:cNvSpPr>
            <a:spLocks/>
          </p:cNvSpPr>
          <p:nvPr/>
        </p:nvSpPr>
        <p:spPr bwMode="auto">
          <a:xfrm>
            <a:off x="3743325" y="2278063"/>
            <a:ext cx="5400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CONTRACCIÓN ECCÉNTRICA</a:t>
            </a:r>
          </a:p>
        </p:txBody>
      </p:sp>
      <p:sp>
        <p:nvSpPr>
          <p:cNvPr id="2181140" name="Text Box 20">
            <a:extLst>
              <a:ext uri="{FF2B5EF4-FFF2-40B4-BE49-F238E27FC236}">
                <a16:creationId xmlns:a16="http://schemas.microsoft.com/office/drawing/2014/main" id="{84C7A5A8-1042-4A36-A159-3B93B064BB9F}"/>
              </a:ext>
            </a:extLst>
          </p:cNvPr>
          <p:cNvSpPr txBox="1">
            <a:spLocks noChangeArrowheads="1"/>
          </p:cNvSpPr>
          <p:nvPr/>
        </p:nvSpPr>
        <p:spPr bwMode="auto">
          <a:xfrm>
            <a:off x="396875" y="4003675"/>
            <a:ext cx="8351838"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sz="3400">
                <a:latin typeface="Arial" panose="020B0604020202020204" pitchFamily="34" charset="0"/>
              </a:rPr>
              <a:t>El proceso simultáneo de una contracción muscular y el </a:t>
            </a:r>
            <a:r>
              <a:rPr lang="en-US" altLang="en-US" sz="3400" i="1">
                <a:solidFill>
                  <a:srgbClr val="484876"/>
                </a:solidFill>
                <a:effectLst>
                  <a:outerShdw blurRad="38100" dist="38100" dir="2700000" algn="tl">
                    <a:srgbClr val="C0C0C0"/>
                  </a:outerShdw>
                </a:effectLst>
                <a:latin typeface="Arial" panose="020B0604020202020204" pitchFamily="34" charset="0"/>
              </a:rPr>
              <a:t>estiramiento</a:t>
            </a:r>
            <a:r>
              <a:rPr lang="en-US" altLang="en-US" sz="3400">
                <a:latin typeface="Arial" panose="020B0604020202020204" pitchFamily="34" charset="0"/>
              </a:rPr>
              <a:t> de la unidad musculo-tendinosa, ocasionado por una fuerza extrínseca</a:t>
            </a:r>
          </a:p>
        </p:txBody>
      </p:sp>
      <p:pic>
        <p:nvPicPr>
          <p:cNvPr id="64519" name="Picture 21" descr="1">
            <a:extLst>
              <a:ext uri="{FF2B5EF4-FFF2-40B4-BE49-F238E27FC236}">
                <a16:creationId xmlns:a16="http://schemas.microsoft.com/office/drawing/2014/main" id="{30FCC64B-1B77-4DE6-A32E-DFE5F451C6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765175"/>
            <a:ext cx="338455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5C31B-979C-4F06-B1FB-53AF9BAC43E8}"/>
              </a:ext>
            </a:extLst>
          </p:cNvPr>
          <p:cNvSpPr>
            <a:spLocks/>
          </p:cNvSpPr>
          <p:nvPr/>
        </p:nvSpPr>
        <p:spPr bwMode="auto">
          <a:xfrm>
            <a:off x="3635375" y="1198563"/>
            <a:ext cx="4752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30000"/>
              </a:lnSpc>
              <a:defRPr/>
            </a:pPr>
            <a:r>
              <a:rPr lang="es-PR" altLang="en-US" sz="5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BOSQUEJO</a:t>
            </a:r>
          </a:p>
        </p:txBody>
      </p:sp>
      <p:pic>
        <p:nvPicPr>
          <p:cNvPr id="11267" name="Picture 31" descr="POINTERR">
            <a:extLst>
              <a:ext uri="{FF2B5EF4-FFF2-40B4-BE49-F238E27FC236}">
                <a16:creationId xmlns:a16="http://schemas.microsoft.com/office/drawing/2014/main" id="{5938D9B1-41E3-4933-AF8F-F5DBA1E396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69240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Text Box 32">
            <a:extLst>
              <a:ext uri="{FF2B5EF4-FFF2-40B4-BE49-F238E27FC236}">
                <a16:creationId xmlns:a16="http://schemas.microsoft.com/office/drawing/2014/main" id="{9E8DEFDC-1378-40DC-8AA8-EC4E4C91A1EF}"/>
              </a:ext>
            </a:extLst>
          </p:cNvPr>
          <p:cNvSpPr txBox="1">
            <a:spLocks noChangeArrowheads="1"/>
          </p:cNvSpPr>
          <p:nvPr/>
        </p:nvSpPr>
        <p:spPr bwMode="auto">
          <a:xfrm>
            <a:off x="900113" y="2619375"/>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3100">
                <a:latin typeface="Arial" panose="020B0604020202020204" pitchFamily="34" charset="0"/>
              </a:rPr>
              <a:t>Consideraciones generales</a:t>
            </a:r>
          </a:p>
        </p:txBody>
      </p:sp>
      <p:pic>
        <p:nvPicPr>
          <p:cNvPr id="11269" name="Picture 33" descr="POINTERR">
            <a:extLst>
              <a:ext uri="{FF2B5EF4-FFF2-40B4-BE49-F238E27FC236}">
                <a16:creationId xmlns:a16="http://schemas.microsoft.com/office/drawing/2014/main" id="{EE2B13FE-74A0-460C-8FE4-0214C6C39F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268663"/>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0" name="Text Box 34">
            <a:extLst>
              <a:ext uri="{FF2B5EF4-FFF2-40B4-BE49-F238E27FC236}">
                <a16:creationId xmlns:a16="http://schemas.microsoft.com/office/drawing/2014/main" id="{1B1C6F7B-8706-457B-8C59-97FD5DE004C8}"/>
              </a:ext>
            </a:extLst>
          </p:cNvPr>
          <p:cNvSpPr txBox="1">
            <a:spLocks noChangeArrowheads="1"/>
          </p:cNvSpPr>
          <p:nvPr/>
        </p:nvSpPr>
        <p:spPr bwMode="auto">
          <a:xfrm>
            <a:off x="900113" y="3195638"/>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3100">
                <a:latin typeface="Arial" panose="020B0604020202020204" pitchFamily="34" charset="0"/>
              </a:rPr>
              <a:t>Definición de lesión deportiva</a:t>
            </a:r>
          </a:p>
        </p:txBody>
      </p:sp>
      <p:pic>
        <p:nvPicPr>
          <p:cNvPr id="11271" name="Picture 35" descr="POINTERR">
            <a:extLst>
              <a:ext uri="{FF2B5EF4-FFF2-40B4-BE49-F238E27FC236}">
                <a16:creationId xmlns:a16="http://schemas.microsoft.com/office/drawing/2014/main" id="{D73E159D-11C5-4FE6-8DE7-63DAE34BA5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84492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2" name="Text Box 36">
            <a:extLst>
              <a:ext uri="{FF2B5EF4-FFF2-40B4-BE49-F238E27FC236}">
                <a16:creationId xmlns:a16="http://schemas.microsoft.com/office/drawing/2014/main" id="{C0214602-D880-4773-8A80-BACEBB2260FE}"/>
              </a:ext>
            </a:extLst>
          </p:cNvPr>
          <p:cNvSpPr txBox="1">
            <a:spLocks noChangeArrowheads="1"/>
          </p:cNvSpPr>
          <p:nvPr/>
        </p:nvSpPr>
        <p:spPr bwMode="auto">
          <a:xfrm>
            <a:off x="900113" y="3771900"/>
            <a:ext cx="7631112"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3100">
                <a:latin typeface="Arial" panose="020B0604020202020204" pitchFamily="34" charset="0"/>
              </a:rPr>
              <a:t>Clasificación de las lesiones</a:t>
            </a:r>
          </a:p>
        </p:txBody>
      </p:sp>
      <p:pic>
        <p:nvPicPr>
          <p:cNvPr id="11273" name="Picture 40" descr="POINTERR">
            <a:extLst>
              <a:ext uri="{FF2B5EF4-FFF2-40B4-BE49-F238E27FC236}">
                <a16:creationId xmlns:a16="http://schemas.microsoft.com/office/drawing/2014/main" id="{AD32BA3C-CBE7-401F-A99E-69AC3F457F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441960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4" name="Text Box 41">
            <a:extLst>
              <a:ext uri="{FF2B5EF4-FFF2-40B4-BE49-F238E27FC236}">
                <a16:creationId xmlns:a16="http://schemas.microsoft.com/office/drawing/2014/main" id="{50852DB1-30F2-42C6-987D-7FB8D7B0A56F}"/>
              </a:ext>
            </a:extLst>
          </p:cNvPr>
          <p:cNvSpPr txBox="1">
            <a:spLocks noChangeArrowheads="1"/>
          </p:cNvSpPr>
          <p:nvPr/>
        </p:nvSpPr>
        <p:spPr bwMode="auto">
          <a:xfrm>
            <a:off x="900113" y="4433888"/>
            <a:ext cx="76311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n-US" altLang="en-US" sz="3100">
                <a:latin typeface="Arial" panose="020B0604020202020204" pitchFamily="34" charset="0"/>
              </a:rPr>
              <a:t>Reconocimiento de la lesión</a:t>
            </a:r>
          </a:p>
        </p:txBody>
      </p:sp>
      <p:pic>
        <p:nvPicPr>
          <p:cNvPr id="11275" name="Picture 47" descr="POINTERR">
            <a:extLst>
              <a:ext uri="{FF2B5EF4-FFF2-40B4-BE49-F238E27FC236}">
                <a16:creationId xmlns:a16="http://schemas.microsoft.com/office/drawing/2014/main" id="{953E8D12-14F0-430E-B338-A9326F4129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4995863"/>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6" name="Text Box 48">
            <a:extLst>
              <a:ext uri="{FF2B5EF4-FFF2-40B4-BE49-F238E27FC236}">
                <a16:creationId xmlns:a16="http://schemas.microsoft.com/office/drawing/2014/main" id="{DD6A2B38-A4FE-48C3-A151-A7A01EF95ECB}"/>
              </a:ext>
            </a:extLst>
          </p:cNvPr>
          <p:cNvSpPr txBox="1">
            <a:spLocks noChangeArrowheads="1"/>
          </p:cNvSpPr>
          <p:nvPr/>
        </p:nvSpPr>
        <p:spPr bwMode="auto">
          <a:xfrm>
            <a:off x="901700" y="5010150"/>
            <a:ext cx="7991475"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n-US" altLang="en-US" sz="3100">
                <a:latin typeface="Arial" panose="020B0604020202020204" pitchFamily="34" charset="0"/>
              </a:rPr>
              <a:t>Epidemiología de las lesiones deportivas</a:t>
            </a:r>
          </a:p>
        </p:txBody>
      </p:sp>
      <p:pic>
        <p:nvPicPr>
          <p:cNvPr id="11277" name="Picture 49" descr="POINTERR">
            <a:extLst>
              <a:ext uri="{FF2B5EF4-FFF2-40B4-BE49-F238E27FC236}">
                <a16:creationId xmlns:a16="http://schemas.microsoft.com/office/drawing/2014/main" id="{462FE921-3ED2-456A-83D5-6494016C9F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559117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8" name="Text Box 50">
            <a:extLst>
              <a:ext uri="{FF2B5EF4-FFF2-40B4-BE49-F238E27FC236}">
                <a16:creationId xmlns:a16="http://schemas.microsoft.com/office/drawing/2014/main" id="{22AE67CF-5617-4F89-90FC-78F8DEA94685}"/>
              </a:ext>
            </a:extLst>
          </p:cNvPr>
          <p:cNvSpPr txBox="1">
            <a:spLocks noChangeArrowheads="1"/>
          </p:cNvSpPr>
          <p:nvPr/>
        </p:nvSpPr>
        <p:spPr bwMode="auto">
          <a:xfrm>
            <a:off x="901700" y="5605463"/>
            <a:ext cx="7631113"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n-US" altLang="en-US" sz="3100">
                <a:latin typeface="Arial" panose="020B0604020202020204" pitchFamily="34" charset="0"/>
              </a:rPr>
              <a:t>Extensión del problema de la lesión: </a:t>
            </a:r>
            <a:r>
              <a:rPr lang="en-US" altLang="en-US" sz="3100" i="1">
                <a:latin typeface="Arial" panose="020B0604020202020204" pitchFamily="34" charset="0"/>
              </a:rPr>
              <a:t>Algunos ejemplos</a:t>
            </a:r>
          </a:p>
        </p:txBody>
      </p:sp>
      <p:pic>
        <p:nvPicPr>
          <p:cNvPr id="11279" name="Picture 51" descr="Injury_Field_Help_002">
            <a:extLst>
              <a:ext uri="{FF2B5EF4-FFF2-40B4-BE49-F238E27FC236}">
                <a16:creationId xmlns:a16="http://schemas.microsoft.com/office/drawing/2014/main" id="{E030F229-01B9-4A35-BE79-C8FEA4ABAB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620713"/>
            <a:ext cx="3024188"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4" descr="50">
            <a:extLst>
              <a:ext uri="{FF2B5EF4-FFF2-40B4-BE49-F238E27FC236}">
                <a16:creationId xmlns:a16="http://schemas.microsoft.com/office/drawing/2014/main" id="{6D5E26C3-65F5-40AD-BB57-B01600ED61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1838" y="620713"/>
            <a:ext cx="5018087"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6" descr="POINTERR">
            <a:extLst>
              <a:ext uri="{FF2B5EF4-FFF2-40B4-BE49-F238E27FC236}">
                <a16:creationId xmlns:a16="http://schemas.microsoft.com/office/drawing/2014/main" id="{056FC348-BF7A-4887-B31C-93B124E426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6558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1" name="Text Box 17">
            <a:extLst>
              <a:ext uri="{FF2B5EF4-FFF2-40B4-BE49-F238E27FC236}">
                <a16:creationId xmlns:a16="http://schemas.microsoft.com/office/drawing/2014/main" id="{8D663550-E5FC-4436-884B-AA9FAF8F11DE}"/>
              </a:ext>
            </a:extLst>
          </p:cNvPr>
          <p:cNvSpPr txBox="1">
            <a:spLocks noChangeArrowheads="1"/>
          </p:cNvSpPr>
          <p:nvPr/>
        </p:nvSpPr>
        <p:spPr bwMode="auto">
          <a:xfrm>
            <a:off x="896938" y="2636838"/>
            <a:ext cx="792321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3200">
                <a:latin typeface="Arial" panose="020B0604020202020204" pitchFamily="34" charset="0"/>
              </a:rPr>
              <a:t>DETERMINANTES – </a:t>
            </a:r>
            <a:r>
              <a:rPr lang="en-US" altLang="en-US" sz="3200" i="1">
                <a:latin typeface="Arial" panose="020B0604020202020204" pitchFamily="34" charset="0"/>
              </a:rPr>
              <a:t>Lesiones Tejidos</a:t>
            </a:r>
            <a:r>
              <a:rPr lang="en-US" altLang="en-US" sz="3200">
                <a:latin typeface="Arial" panose="020B0604020202020204" pitchFamily="34" charset="0"/>
              </a:rPr>
              <a:t>:</a:t>
            </a:r>
          </a:p>
        </p:txBody>
      </p:sp>
      <p:sp>
        <p:nvSpPr>
          <p:cNvPr id="2183186" name="Text Box 18">
            <a:extLst>
              <a:ext uri="{FF2B5EF4-FFF2-40B4-BE49-F238E27FC236}">
                <a16:creationId xmlns:a16="http://schemas.microsoft.com/office/drawing/2014/main" id="{EAD64B0B-19A2-4F81-8A13-073DB23A7104}"/>
              </a:ext>
            </a:extLst>
          </p:cNvPr>
          <p:cNvSpPr txBox="1">
            <a:spLocks noChangeArrowheads="1"/>
          </p:cNvSpPr>
          <p:nvPr/>
        </p:nvSpPr>
        <p:spPr bwMode="auto">
          <a:xfrm>
            <a:off x="1403350" y="3243263"/>
            <a:ext cx="77406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000">
                <a:solidFill>
                  <a:srgbClr val="000000"/>
                </a:solidFill>
                <a:latin typeface="Calibri" panose="020F0502020204030204" pitchFamily="34" charset="0"/>
              </a:rPr>
              <a:t>Factores – </a:t>
            </a:r>
            <a:r>
              <a:rPr lang="en-US" altLang="en-US" sz="3000" i="1">
                <a:solidFill>
                  <a:srgbClr val="484876"/>
                </a:solidFill>
                <a:effectLst>
                  <a:outerShdw blurRad="38100" dist="38100" dir="2700000" algn="tl">
                    <a:srgbClr val="C0C0C0"/>
                  </a:outerShdw>
                </a:effectLst>
                <a:latin typeface="Calibri" panose="020F0502020204030204" pitchFamily="34" charset="0"/>
              </a:rPr>
              <a:t>Instrínsecos</a:t>
            </a:r>
            <a:r>
              <a:rPr lang="en-US" altLang="en-US" sz="3000">
                <a:solidFill>
                  <a:srgbClr val="000000"/>
                </a:solidFill>
                <a:latin typeface="Calibri" panose="020F0502020204030204" pitchFamily="34" charset="0"/>
              </a:rPr>
              <a:t>:</a:t>
            </a:r>
            <a:endParaRPr lang="en-US" altLang="en-US" sz="3000" b="0">
              <a:solidFill>
                <a:srgbClr val="FF0000"/>
              </a:solidFill>
              <a:effectLst>
                <a:outerShdw blurRad="38100" dist="38100" dir="2700000" algn="tl">
                  <a:srgbClr val="C0C0C0"/>
                </a:outerShdw>
              </a:effectLst>
              <a:latin typeface="Calibri" panose="020F0502020204030204" pitchFamily="34" charset="0"/>
            </a:endParaRPr>
          </a:p>
        </p:txBody>
      </p:sp>
      <p:pic>
        <p:nvPicPr>
          <p:cNvPr id="68613" name="Picture 19" descr="Bullet_Round_Diamond_Maggenta_02">
            <a:extLst>
              <a:ext uri="{FF2B5EF4-FFF2-40B4-BE49-F238E27FC236}">
                <a16:creationId xmlns:a16="http://schemas.microsoft.com/office/drawing/2014/main" id="{E805182B-D0B1-4040-8129-2B6902A86F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50" y="3314700"/>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3188" name="Text Box 20">
            <a:extLst>
              <a:ext uri="{FF2B5EF4-FFF2-40B4-BE49-F238E27FC236}">
                <a16:creationId xmlns:a16="http://schemas.microsoft.com/office/drawing/2014/main" id="{A367A9B8-116A-42C9-B266-B5289E4670A2}"/>
              </a:ext>
            </a:extLst>
          </p:cNvPr>
          <p:cNvSpPr txBox="1">
            <a:spLocks noChangeArrowheads="1"/>
          </p:cNvSpPr>
          <p:nvPr/>
        </p:nvSpPr>
        <p:spPr bwMode="auto">
          <a:xfrm>
            <a:off x="1871663" y="3862388"/>
            <a:ext cx="7308850"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600">
                <a:solidFill>
                  <a:srgbClr val="000000"/>
                </a:solidFill>
                <a:latin typeface="Arial" panose="020B0604020202020204" pitchFamily="34" charset="0"/>
              </a:rPr>
              <a:t>Crecimiento inmaduro del cartílago</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68615" name="Picture 21" descr="Bullets_Arrow-Thin_Green_Right_02">
            <a:extLst>
              <a:ext uri="{FF2B5EF4-FFF2-40B4-BE49-F238E27FC236}">
                <a16:creationId xmlns:a16="http://schemas.microsoft.com/office/drawing/2014/main" id="{B65CA6FF-65EB-4529-81B2-F59E16AC21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813" y="3886200"/>
            <a:ext cx="3540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C4E7459-3CCF-4998-96D9-8F87307662BB}"/>
              </a:ext>
            </a:extLst>
          </p:cNvPr>
          <p:cNvSpPr>
            <a:spLocks/>
          </p:cNvSpPr>
          <p:nvPr/>
        </p:nvSpPr>
        <p:spPr bwMode="auto">
          <a:xfrm>
            <a:off x="2879725" y="1125538"/>
            <a:ext cx="5905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a:t>
            </a:r>
            <a:r>
              <a:rPr lang="en-US"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t>
            </a:r>
            <a: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IÓN GENERAL DE LESIONES:</a:t>
            </a:r>
            <a:b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33BFD7F-6FB0-4035-B868-B4E95ECA48A8}"/>
              </a:ext>
            </a:extLst>
          </p:cNvPr>
          <p:cNvSpPr>
            <a:spLocks/>
          </p:cNvSpPr>
          <p:nvPr/>
        </p:nvSpPr>
        <p:spPr bwMode="auto">
          <a:xfrm>
            <a:off x="2879725" y="1770063"/>
            <a:ext cx="61563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DE SOBREUSO</a:t>
            </a:r>
          </a:p>
        </p:txBody>
      </p:sp>
      <p:sp>
        <p:nvSpPr>
          <p:cNvPr id="68618" name="Rectangle 33">
            <a:extLst>
              <a:ext uri="{FF2B5EF4-FFF2-40B4-BE49-F238E27FC236}">
                <a16:creationId xmlns:a16="http://schemas.microsoft.com/office/drawing/2014/main" id="{A823210D-8EEB-4218-BBFD-533DCED3FCCE}"/>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68619" name="Text Box 6">
            <a:extLst>
              <a:ext uri="{FF2B5EF4-FFF2-40B4-BE49-F238E27FC236}">
                <a16:creationId xmlns:a16="http://schemas.microsoft.com/office/drawing/2014/main" id="{74535E3D-1541-4258-85AB-30A095B4AA51}"/>
              </a:ext>
            </a:extLst>
          </p:cNvPr>
          <p:cNvSpPr txBox="1">
            <a:spLocks noChangeArrowheads="1"/>
          </p:cNvSpPr>
          <p:nvPr/>
        </p:nvSpPr>
        <p:spPr bwMode="auto">
          <a:xfrm>
            <a:off x="71438" y="6308725"/>
            <a:ext cx="91090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lnSpc>
                <a:spcPct val="90000"/>
              </a:lnSpc>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Adaptado de: </a:t>
            </a:r>
            <a:r>
              <a:rPr lang="en-US" altLang="en-US" sz="1200" i="1">
                <a:latin typeface="Times New Roman" panose="02020603050405020304" pitchFamily="18" charset="0"/>
              </a:rPr>
              <a:t>Concepts of Athletic Training</a:t>
            </a:r>
            <a:r>
              <a:rPr lang="en-US" altLang="en-US" sz="1200" b="0">
                <a:latin typeface="Times New Roman" panose="02020603050405020304" pitchFamily="18" charset="0"/>
              </a:rPr>
              <a:t>. 7maa. ed.; (p. 5), por R. P. Pfeiffer, &amp; B. C. Mangus, 215, Sudbury, MA: Jones and Bartlett Pubblishers, Inc. Copyright 2015 por Jones and Bartlett Pubblishers, Inc</a:t>
            </a:r>
            <a:r>
              <a:rPr lang="en-US" altLang="en-US" sz="1600" b="0"/>
              <a:t>.</a:t>
            </a:r>
          </a:p>
        </p:txBody>
      </p:sp>
      <p:sp>
        <p:nvSpPr>
          <p:cNvPr id="2183203" name="Text Box 35">
            <a:extLst>
              <a:ext uri="{FF2B5EF4-FFF2-40B4-BE49-F238E27FC236}">
                <a16:creationId xmlns:a16="http://schemas.microsoft.com/office/drawing/2014/main" id="{ECE62D12-9B2B-4817-AD65-DFECFF27AFE7}"/>
              </a:ext>
            </a:extLst>
          </p:cNvPr>
          <p:cNvSpPr txBox="1">
            <a:spLocks noChangeArrowheads="1"/>
          </p:cNvSpPr>
          <p:nvPr/>
        </p:nvSpPr>
        <p:spPr bwMode="auto">
          <a:xfrm>
            <a:off x="1871663" y="4419600"/>
            <a:ext cx="7308850"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600">
                <a:solidFill>
                  <a:srgbClr val="000000"/>
                </a:solidFill>
                <a:latin typeface="Arial" panose="020B0604020202020204" pitchFamily="34" charset="0"/>
              </a:rPr>
              <a:t>Nivel inapropiado de flexibilidad</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68621" name="Picture 36" descr="Bullets_Arrow-Thin_Green_Right_02">
            <a:extLst>
              <a:ext uri="{FF2B5EF4-FFF2-40B4-BE49-F238E27FC236}">
                <a16:creationId xmlns:a16="http://schemas.microsoft.com/office/drawing/2014/main" id="{238AF136-D81D-4785-8CE0-45816AC2FA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813" y="4443413"/>
            <a:ext cx="3540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3205" name="Text Box 37">
            <a:extLst>
              <a:ext uri="{FF2B5EF4-FFF2-40B4-BE49-F238E27FC236}">
                <a16:creationId xmlns:a16="http://schemas.microsoft.com/office/drawing/2014/main" id="{594DF2DD-B1A2-4872-AAED-537CBA5ED1FC}"/>
              </a:ext>
            </a:extLst>
          </p:cNvPr>
          <p:cNvSpPr txBox="1">
            <a:spLocks noChangeArrowheads="1"/>
          </p:cNvSpPr>
          <p:nvPr/>
        </p:nvSpPr>
        <p:spPr bwMode="auto">
          <a:xfrm>
            <a:off x="1871663" y="4995863"/>
            <a:ext cx="7308850"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600">
                <a:solidFill>
                  <a:srgbClr val="000000"/>
                </a:solidFill>
                <a:latin typeface="Arial" panose="020B0604020202020204" pitchFamily="34" charset="0"/>
              </a:rPr>
              <a:t>Pobre acondicionamiento físico</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68623" name="Picture 38" descr="Bullets_Arrow-Thin_Green_Right_02">
            <a:extLst>
              <a:ext uri="{FF2B5EF4-FFF2-40B4-BE49-F238E27FC236}">
                <a16:creationId xmlns:a16="http://schemas.microsoft.com/office/drawing/2014/main" id="{AE8198A2-69C6-4A64-9511-CE0129C91E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813" y="5019675"/>
            <a:ext cx="3540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3207" name="Text Box 39">
            <a:extLst>
              <a:ext uri="{FF2B5EF4-FFF2-40B4-BE49-F238E27FC236}">
                <a16:creationId xmlns:a16="http://schemas.microsoft.com/office/drawing/2014/main" id="{4A2DF575-EBBB-469F-9765-065442175D76}"/>
              </a:ext>
            </a:extLst>
          </p:cNvPr>
          <p:cNvSpPr txBox="1">
            <a:spLocks noChangeArrowheads="1"/>
          </p:cNvSpPr>
          <p:nvPr/>
        </p:nvSpPr>
        <p:spPr bwMode="auto">
          <a:xfrm>
            <a:off x="1835150" y="5589588"/>
            <a:ext cx="7308850"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600">
                <a:solidFill>
                  <a:srgbClr val="000000"/>
                </a:solidFill>
                <a:latin typeface="Arial" panose="020B0604020202020204" pitchFamily="34" charset="0"/>
              </a:rPr>
              <a:t>Variables psicológicas</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68625" name="Picture 40" descr="Bullets_Arrow-Thin_Green_Right_02">
            <a:extLst>
              <a:ext uri="{FF2B5EF4-FFF2-40B4-BE49-F238E27FC236}">
                <a16:creationId xmlns:a16="http://schemas.microsoft.com/office/drawing/2014/main" id="{AA1F622F-CA45-4394-8D41-9006A5C28A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813" y="5595938"/>
            <a:ext cx="3540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6" name="Picture 41" descr="52">
            <a:extLst>
              <a:ext uri="{FF2B5EF4-FFF2-40B4-BE49-F238E27FC236}">
                <a16:creationId xmlns:a16="http://schemas.microsoft.com/office/drawing/2014/main" id="{D3FA15E1-5C35-4527-A1FA-CBA9E70DE5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413" y="620713"/>
            <a:ext cx="2519362"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POINTERR">
            <a:extLst>
              <a:ext uri="{FF2B5EF4-FFF2-40B4-BE49-F238E27FC236}">
                <a16:creationId xmlns:a16="http://schemas.microsoft.com/office/drawing/2014/main" id="{0DA76E6D-7AF2-4A01-B581-AAEC6A2C39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51142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59" name="Text Box 3">
            <a:extLst>
              <a:ext uri="{FF2B5EF4-FFF2-40B4-BE49-F238E27FC236}">
                <a16:creationId xmlns:a16="http://schemas.microsoft.com/office/drawing/2014/main" id="{B9A40D70-96F8-47F7-B005-5D73CE996482}"/>
              </a:ext>
            </a:extLst>
          </p:cNvPr>
          <p:cNvSpPr txBox="1">
            <a:spLocks noChangeArrowheads="1"/>
          </p:cNvSpPr>
          <p:nvPr/>
        </p:nvSpPr>
        <p:spPr bwMode="auto">
          <a:xfrm>
            <a:off x="896938" y="2492375"/>
            <a:ext cx="79232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3200">
                <a:latin typeface="Arial" panose="020B0604020202020204" pitchFamily="34" charset="0"/>
              </a:rPr>
              <a:t>DETERMINANTES – </a:t>
            </a:r>
            <a:r>
              <a:rPr lang="en-US" altLang="en-US" sz="3200" i="1">
                <a:latin typeface="Arial" panose="020B0604020202020204" pitchFamily="34" charset="0"/>
              </a:rPr>
              <a:t>Lesiones Tejidos</a:t>
            </a:r>
            <a:r>
              <a:rPr lang="en-US" altLang="en-US" sz="3200">
                <a:latin typeface="Arial" panose="020B0604020202020204" pitchFamily="34" charset="0"/>
              </a:rPr>
              <a:t>:</a:t>
            </a:r>
          </a:p>
        </p:txBody>
      </p:sp>
      <p:sp>
        <p:nvSpPr>
          <p:cNvPr id="2187268" name="Text Box 4">
            <a:extLst>
              <a:ext uri="{FF2B5EF4-FFF2-40B4-BE49-F238E27FC236}">
                <a16:creationId xmlns:a16="http://schemas.microsoft.com/office/drawing/2014/main" id="{B18D9514-9107-4467-9C15-78F1C8F3507E}"/>
              </a:ext>
            </a:extLst>
          </p:cNvPr>
          <p:cNvSpPr txBox="1">
            <a:spLocks noChangeArrowheads="1"/>
          </p:cNvSpPr>
          <p:nvPr/>
        </p:nvSpPr>
        <p:spPr bwMode="auto">
          <a:xfrm>
            <a:off x="1403350" y="3098800"/>
            <a:ext cx="77406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000">
                <a:solidFill>
                  <a:srgbClr val="000000"/>
                </a:solidFill>
                <a:latin typeface="Calibri" panose="020F0502020204030204" pitchFamily="34" charset="0"/>
              </a:rPr>
              <a:t>Factores – </a:t>
            </a:r>
            <a:r>
              <a:rPr lang="en-US" altLang="en-US" sz="3000" i="1">
                <a:solidFill>
                  <a:srgbClr val="484876"/>
                </a:solidFill>
                <a:effectLst>
                  <a:outerShdw blurRad="38100" dist="38100" dir="2700000" algn="tl">
                    <a:srgbClr val="C0C0C0"/>
                  </a:outerShdw>
                </a:effectLst>
                <a:latin typeface="Calibri" panose="020F0502020204030204" pitchFamily="34" charset="0"/>
              </a:rPr>
              <a:t>Exstrínsecos</a:t>
            </a:r>
            <a:r>
              <a:rPr lang="en-US" altLang="en-US" sz="3000">
                <a:solidFill>
                  <a:srgbClr val="000000"/>
                </a:solidFill>
                <a:latin typeface="Calibri" panose="020F0502020204030204" pitchFamily="34" charset="0"/>
              </a:rPr>
              <a:t>:</a:t>
            </a:r>
            <a:endParaRPr lang="en-US" altLang="en-US" sz="3000" b="0">
              <a:solidFill>
                <a:srgbClr val="FF0000"/>
              </a:solidFill>
              <a:effectLst>
                <a:outerShdw blurRad="38100" dist="38100" dir="2700000" algn="tl">
                  <a:srgbClr val="C0C0C0"/>
                </a:outerShdw>
              </a:effectLst>
              <a:latin typeface="Calibri" panose="020F0502020204030204" pitchFamily="34" charset="0"/>
            </a:endParaRPr>
          </a:p>
        </p:txBody>
      </p:sp>
      <p:pic>
        <p:nvPicPr>
          <p:cNvPr id="70661" name="Picture 5" descr="Bullet_Round_Diamond_Maggenta_02">
            <a:extLst>
              <a:ext uri="{FF2B5EF4-FFF2-40B4-BE49-F238E27FC236}">
                <a16:creationId xmlns:a16="http://schemas.microsoft.com/office/drawing/2014/main" id="{962C3029-419E-4691-BAA1-ABE4A091E2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50" y="3170238"/>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7270" name="Text Box 6">
            <a:extLst>
              <a:ext uri="{FF2B5EF4-FFF2-40B4-BE49-F238E27FC236}">
                <a16:creationId xmlns:a16="http://schemas.microsoft.com/office/drawing/2014/main" id="{EEF87917-ADF5-4CAE-9F0C-C266C7AF4B3A}"/>
              </a:ext>
            </a:extLst>
          </p:cNvPr>
          <p:cNvSpPr txBox="1">
            <a:spLocks noChangeArrowheads="1"/>
          </p:cNvSpPr>
          <p:nvPr/>
        </p:nvSpPr>
        <p:spPr bwMode="auto">
          <a:xfrm>
            <a:off x="1871663" y="3716338"/>
            <a:ext cx="7308850"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600">
                <a:solidFill>
                  <a:srgbClr val="000000"/>
                </a:solidFill>
                <a:latin typeface="Arial" panose="020B0604020202020204" pitchFamily="34" charset="0"/>
              </a:rPr>
              <a:t>Exceso de entrenamiento físico</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70663" name="Picture 7" descr="Bullets_Arrow-Thin_Green_Right_02">
            <a:extLst>
              <a:ext uri="{FF2B5EF4-FFF2-40B4-BE49-F238E27FC236}">
                <a16:creationId xmlns:a16="http://schemas.microsoft.com/office/drawing/2014/main" id="{196C817F-F4BD-4183-9DAE-87D93FDE72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813" y="3740150"/>
            <a:ext cx="3540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6D4CE65-BE10-4964-851D-3D6DE97247CF}"/>
              </a:ext>
            </a:extLst>
          </p:cNvPr>
          <p:cNvSpPr>
            <a:spLocks/>
          </p:cNvSpPr>
          <p:nvPr/>
        </p:nvSpPr>
        <p:spPr bwMode="auto">
          <a:xfrm>
            <a:off x="2879725" y="981075"/>
            <a:ext cx="5905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a:t>
            </a:r>
            <a:r>
              <a:rPr lang="en-US"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t>
            </a:r>
            <a: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IÓN GENERAL DE LESIONES:</a:t>
            </a:r>
            <a:b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118AE13-42D0-4142-B1F3-C0CC1C0B4282}"/>
              </a:ext>
            </a:extLst>
          </p:cNvPr>
          <p:cNvSpPr>
            <a:spLocks/>
          </p:cNvSpPr>
          <p:nvPr/>
        </p:nvSpPr>
        <p:spPr bwMode="auto">
          <a:xfrm>
            <a:off x="2879725" y="1625600"/>
            <a:ext cx="61563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DE SOBREUSO</a:t>
            </a:r>
          </a:p>
        </p:txBody>
      </p:sp>
      <p:sp>
        <p:nvSpPr>
          <p:cNvPr id="70666" name="Rectangle 10">
            <a:extLst>
              <a:ext uri="{FF2B5EF4-FFF2-40B4-BE49-F238E27FC236}">
                <a16:creationId xmlns:a16="http://schemas.microsoft.com/office/drawing/2014/main" id="{045CDE14-B919-40DA-A523-A85E172E730F}"/>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70667" name="Text Box 6">
            <a:extLst>
              <a:ext uri="{FF2B5EF4-FFF2-40B4-BE49-F238E27FC236}">
                <a16:creationId xmlns:a16="http://schemas.microsoft.com/office/drawing/2014/main" id="{DA7562B3-E934-447E-B9C7-7B496B48AE07}"/>
              </a:ext>
            </a:extLst>
          </p:cNvPr>
          <p:cNvSpPr txBox="1">
            <a:spLocks noChangeArrowheads="1"/>
          </p:cNvSpPr>
          <p:nvPr/>
        </p:nvSpPr>
        <p:spPr bwMode="auto">
          <a:xfrm>
            <a:off x="71438" y="6308725"/>
            <a:ext cx="91090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lnSpc>
                <a:spcPct val="90000"/>
              </a:lnSpc>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Adaptado de: </a:t>
            </a:r>
            <a:r>
              <a:rPr lang="en-US" altLang="en-US" sz="1200" i="1">
                <a:latin typeface="Times New Roman" panose="02020603050405020304" pitchFamily="18" charset="0"/>
              </a:rPr>
              <a:t>Concepts of Athletic Training</a:t>
            </a:r>
            <a:r>
              <a:rPr lang="en-US" altLang="en-US" sz="1200" b="0">
                <a:latin typeface="Times New Roman" panose="02020603050405020304" pitchFamily="18" charset="0"/>
              </a:rPr>
              <a:t>. 7maa. ed.; (p. 5), por R. P. Pfeiffer, &amp; B. C. Mangus, 215, Sudbury, MA: Jones and Bartlett Pubblishers, Inc. Copyright 2015 por Jones and Bartlett Pubblishers, Inc</a:t>
            </a:r>
            <a:r>
              <a:rPr lang="en-US" altLang="en-US" sz="1600" b="0"/>
              <a:t>.</a:t>
            </a:r>
          </a:p>
        </p:txBody>
      </p:sp>
      <p:sp>
        <p:nvSpPr>
          <p:cNvPr id="2187276" name="Text Box 12">
            <a:extLst>
              <a:ext uri="{FF2B5EF4-FFF2-40B4-BE49-F238E27FC236}">
                <a16:creationId xmlns:a16="http://schemas.microsoft.com/office/drawing/2014/main" id="{F1CD19E4-0806-47E8-81BF-9EBD1507FC36}"/>
              </a:ext>
            </a:extLst>
          </p:cNvPr>
          <p:cNvSpPr txBox="1">
            <a:spLocks noChangeArrowheads="1"/>
          </p:cNvSpPr>
          <p:nvPr/>
        </p:nvSpPr>
        <p:spPr bwMode="auto">
          <a:xfrm>
            <a:off x="1871663" y="4778375"/>
            <a:ext cx="7308850"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600">
                <a:solidFill>
                  <a:srgbClr val="000000"/>
                </a:solidFill>
                <a:latin typeface="Arial" panose="020B0604020202020204" pitchFamily="34" charset="0"/>
              </a:rPr>
              <a:t>Técnica deportiva deficiente</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70669" name="Picture 13" descr="Bullets_Arrow-Thin_Green_Right_02">
            <a:extLst>
              <a:ext uri="{FF2B5EF4-FFF2-40B4-BE49-F238E27FC236}">
                <a16:creationId xmlns:a16="http://schemas.microsoft.com/office/drawing/2014/main" id="{861B585A-EAB1-4872-82D5-3ED9FBB633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813" y="4802188"/>
            <a:ext cx="3540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7278" name="Text Box 14">
            <a:extLst>
              <a:ext uri="{FF2B5EF4-FFF2-40B4-BE49-F238E27FC236}">
                <a16:creationId xmlns:a16="http://schemas.microsoft.com/office/drawing/2014/main" id="{FFCBD6A7-35B8-40E5-BD08-336FC88B55CA}"/>
              </a:ext>
            </a:extLst>
          </p:cNvPr>
          <p:cNvSpPr txBox="1">
            <a:spLocks noChangeArrowheads="1"/>
          </p:cNvSpPr>
          <p:nvPr/>
        </p:nvSpPr>
        <p:spPr bwMode="auto">
          <a:xfrm>
            <a:off x="1871663" y="4219575"/>
            <a:ext cx="7308850"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600">
                <a:solidFill>
                  <a:srgbClr val="000000"/>
                </a:solidFill>
                <a:latin typeface="Arial" panose="020B0604020202020204" pitchFamily="34" charset="0"/>
              </a:rPr>
              <a:t>Recuperación incompleta del ejercicio</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70671" name="Picture 15" descr="Bullets_Arrow-Thin_Green_Right_02">
            <a:extLst>
              <a:ext uri="{FF2B5EF4-FFF2-40B4-BE49-F238E27FC236}">
                <a16:creationId xmlns:a16="http://schemas.microsoft.com/office/drawing/2014/main" id="{E0BC6ED3-A2D6-4005-BB28-9D11873916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813" y="4243388"/>
            <a:ext cx="3540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7280" name="Text Box 16">
            <a:extLst>
              <a:ext uri="{FF2B5EF4-FFF2-40B4-BE49-F238E27FC236}">
                <a16:creationId xmlns:a16="http://schemas.microsoft.com/office/drawing/2014/main" id="{41D4A633-64D6-4E87-90C2-1D7226EC8EE5}"/>
              </a:ext>
            </a:extLst>
          </p:cNvPr>
          <p:cNvSpPr txBox="1">
            <a:spLocks noChangeArrowheads="1"/>
          </p:cNvSpPr>
          <p:nvPr/>
        </p:nvSpPr>
        <p:spPr bwMode="auto">
          <a:xfrm>
            <a:off x="1871663" y="5300663"/>
            <a:ext cx="7308850"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600">
                <a:solidFill>
                  <a:srgbClr val="000000"/>
                </a:solidFill>
                <a:latin typeface="Arial" panose="020B0604020202020204" pitchFamily="34" charset="0"/>
              </a:rPr>
              <a:t>Participación en superficies desniveladas</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70673" name="Picture 17" descr="Bullets_Arrow-Thin_Green_Right_02">
            <a:extLst>
              <a:ext uri="{FF2B5EF4-FFF2-40B4-BE49-F238E27FC236}">
                <a16:creationId xmlns:a16="http://schemas.microsoft.com/office/drawing/2014/main" id="{B77C759B-606C-4CED-83EE-5F62B32F0F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813" y="5324475"/>
            <a:ext cx="3540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7284" name="Text Box 20">
            <a:extLst>
              <a:ext uri="{FF2B5EF4-FFF2-40B4-BE49-F238E27FC236}">
                <a16:creationId xmlns:a16="http://schemas.microsoft.com/office/drawing/2014/main" id="{6346F231-8776-4E50-90D3-1FFA9E6898F8}"/>
              </a:ext>
            </a:extLst>
          </p:cNvPr>
          <p:cNvSpPr txBox="1">
            <a:spLocks noChangeArrowheads="1"/>
          </p:cNvSpPr>
          <p:nvPr/>
        </p:nvSpPr>
        <p:spPr bwMode="auto">
          <a:xfrm>
            <a:off x="1871663" y="5803900"/>
            <a:ext cx="7308850"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600">
                <a:solidFill>
                  <a:srgbClr val="000000"/>
                </a:solidFill>
                <a:latin typeface="Arial" panose="020B0604020202020204" pitchFamily="34" charset="0"/>
              </a:rPr>
              <a:t>Entrenamiento en superficies muy duras</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70675" name="Picture 21" descr="Bullets_Arrow-Thin_Green_Right_02">
            <a:extLst>
              <a:ext uri="{FF2B5EF4-FFF2-40B4-BE49-F238E27FC236}">
                <a16:creationId xmlns:a16="http://schemas.microsoft.com/office/drawing/2014/main" id="{1264BC58-8E02-42D0-8448-9658778724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813" y="5827713"/>
            <a:ext cx="3540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6" name="Picture 22" descr="55">
            <a:extLst>
              <a:ext uri="{FF2B5EF4-FFF2-40B4-BE49-F238E27FC236}">
                <a16:creationId xmlns:a16="http://schemas.microsoft.com/office/drawing/2014/main" id="{5835A885-5D3F-40F3-9074-3CD1B40FC8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620713"/>
            <a:ext cx="2519363"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8CB19F31-440F-46C4-AEB0-C5B0A601B487}"/>
              </a:ext>
            </a:extLst>
          </p:cNvPr>
          <p:cNvSpPr>
            <a:spLocks noChangeArrowheads="1"/>
          </p:cNvSpPr>
          <p:nvPr/>
        </p:nvSpPr>
        <p:spPr bwMode="auto">
          <a:xfrm>
            <a:off x="0" y="6624638"/>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72707" name="Text Box 6">
            <a:extLst>
              <a:ext uri="{FF2B5EF4-FFF2-40B4-BE49-F238E27FC236}">
                <a16:creationId xmlns:a16="http://schemas.microsoft.com/office/drawing/2014/main" id="{6C2C0AD8-CBAD-4FF3-922C-ABCAFCFDB39D}"/>
              </a:ext>
            </a:extLst>
          </p:cNvPr>
          <p:cNvSpPr txBox="1">
            <a:spLocks noChangeArrowheads="1"/>
          </p:cNvSpPr>
          <p:nvPr/>
        </p:nvSpPr>
        <p:spPr bwMode="auto">
          <a:xfrm>
            <a:off x="144463" y="6237288"/>
            <a:ext cx="8964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Reproducido de: </a:t>
            </a:r>
            <a:r>
              <a:rPr lang="es-ES" altLang="en-US" sz="1200" i="1">
                <a:latin typeface="Times New Roman" panose="02020603050405020304" pitchFamily="18" charset="0"/>
              </a:rPr>
              <a:t>Concepts of Athletic Training</a:t>
            </a:r>
            <a:r>
              <a:rPr lang="es-ES" altLang="en-US" sz="1200" b="0">
                <a:latin typeface="Times New Roman" panose="02020603050405020304" pitchFamily="18" charset="0"/>
              </a:rPr>
              <a:t>. 3ra. ed.; (p. 7), por R. P. Pfeiffer, &amp; B. C. Mangus, 2015, Sudbury, MA: Jones and Bartlett Publishers, Inc.. Copyright 2015 por Jones and Bartlett Publishers, Inc.</a:t>
            </a:r>
            <a:endParaRPr lang="en-US" altLang="en-US" sz="1200" b="0">
              <a:latin typeface="Times New Roman" panose="02020603050405020304" pitchFamily="18" charset="0"/>
            </a:endParaRPr>
          </a:p>
        </p:txBody>
      </p:sp>
      <p:sp>
        <p:nvSpPr>
          <p:cNvPr id="2" name="Title 1">
            <a:extLst>
              <a:ext uri="{FF2B5EF4-FFF2-40B4-BE49-F238E27FC236}">
                <a16:creationId xmlns:a16="http://schemas.microsoft.com/office/drawing/2014/main" id="{A1162503-FCCA-4552-8580-A03FBEF72D1A}"/>
              </a:ext>
            </a:extLst>
          </p:cNvPr>
          <p:cNvSpPr>
            <a:spLocks/>
          </p:cNvSpPr>
          <p:nvPr/>
        </p:nvSpPr>
        <p:spPr bwMode="auto">
          <a:xfrm>
            <a:off x="2124075" y="763588"/>
            <a:ext cx="46799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CONCEPTO DE</a:t>
            </a:r>
            <a:b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a:t>
            </a:r>
            <a:r>
              <a:rPr lang="en-US"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ÓN DEPORTIVA</a:t>
            </a:r>
            <a:endPar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363412" name="Text Box 20">
            <a:extLst>
              <a:ext uri="{FF2B5EF4-FFF2-40B4-BE49-F238E27FC236}">
                <a16:creationId xmlns:a16="http://schemas.microsoft.com/office/drawing/2014/main" id="{6341625E-60F0-48DC-B0B7-6DA921739E2B}"/>
              </a:ext>
            </a:extLst>
          </p:cNvPr>
          <p:cNvSpPr txBox="1">
            <a:spLocks noChangeArrowheads="1"/>
          </p:cNvSpPr>
          <p:nvPr/>
        </p:nvSpPr>
        <p:spPr bwMode="auto">
          <a:xfrm>
            <a:off x="468313" y="2349500"/>
            <a:ext cx="8318500"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90000"/>
              </a:lnSpc>
              <a:spcBef>
                <a:spcPct val="20000"/>
              </a:spcBef>
              <a:defRPr/>
            </a:pPr>
            <a:r>
              <a:rPr lang="en-US" altLang="en-US" sz="4400">
                <a:effectLst>
                  <a:outerShdw blurRad="38100" dist="38100" dir="2700000" algn="tl">
                    <a:srgbClr val="C0C0C0"/>
                  </a:outerShdw>
                </a:effectLst>
                <a:latin typeface="Arial" panose="020B0604020202020204" pitchFamily="34" charset="0"/>
                <a:cs typeface="Arial" panose="020B0604020202020204" pitchFamily="34" charset="0"/>
              </a:rPr>
              <a:t>Aquella lesión que involucra el </a:t>
            </a:r>
            <a:r>
              <a:rPr lang="en-US" altLang="en-US" sz="4400" i="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encéfalo</a:t>
            </a:r>
            <a:r>
              <a:rPr lang="en-US" altLang="en-US" sz="4400">
                <a:effectLst>
                  <a:outerShdw blurRad="38100" dist="38100" dir="2700000" algn="tl">
                    <a:srgbClr val="C0C0C0"/>
                  </a:outerShdw>
                </a:effectLst>
                <a:latin typeface="Arial" panose="020B0604020202020204" pitchFamily="34" charset="0"/>
                <a:cs typeface="Arial" panose="020B0604020202020204" pitchFamily="34" charset="0"/>
              </a:rPr>
              <a:t> o </a:t>
            </a:r>
            <a:r>
              <a:rPr lang="en-US" altLang="en-US" sz="4400" i="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médula espinal</a:t>
            </a:r>
            <a:r>
              <a:rPr lang="en-US" altLang="en-US" sz="4400">
                <a:effectLst>
                  <a:outerShdw blurRad="38100" dist="38100" dir="2700000" algn="tl">
                    <a:srgbClr val="C0C0C0"/>
                  </a:outerShdw>
                </a:effectLst>
                <a:latin typeface="Arial" panose="020B0604020202020204" pitchFamily="34" charset="0"/>
                <a:cs typeface="Arial" panose="020B0604020202020204" pitchFamily="34" charset="0"/>
              </a:rPr>
              <a:t> que representa una situación potencial de vida o muerte o la posiblidad de una incapacidad permanente</a:t>
            </a:r>
            <a:endParaRPr lang="en-US" altLang="en-US" sz="410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4EB03C7-3BA5-4954-8714-00049C8821C8}"/>
              </a:ext>
            </a:extLst>
          </p:cNvPr>
          <p:cNvSpPr>
            <a:spLocks/>
          </p:cNvSpPr>
          <p:nvPr/>
        </p:nvSpPr>
        <p:spPr bwMode="auto">
          <a:xfrm>
            <a:off x="1330325" y="1630363"/>
            <a:ext cx="63373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40000"/>
              </a:lnSpc>
              <a:defRPr/>
            </a:pPr>
            <a:r>
              <a:rPr lang="es-PR" altLang="en-US" sz="32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LESIÓN CATASTRÓFICA *</a:t>
            </a:r>
          </a:p>
        </p:txBody>
      </p:sp>
    </p:spTree>
    <p:custDataLst>
      <p:tags r:id="rId1"/>
    </p:custDataLst>
  </p:cSld>
  <p:clrMapOvr>
    <a:masterClrMapping/>
  </p:clrMapOvr>
  <p:transition spd="slow">
    <p:pull dir="d"/>
    <p:sndAc>
      <p:stSnd>
        <p:snd r:embed="rId4" name="whoosh.wav"/>
      </p:stSnd>
    </p:sndAc>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
            <a:extLst>
              <a:ext uri="{FF2B5EF4-FFF2-40B4-BE49-F238E27FC236}">
                <a16:creationId xmlns:a16="http://schemas.microsoft.com/office/drawing/2014/main" id="{B6953849-738D-4101-9145-CCC1BB94B4A7}"/>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74755" name="Text Box 6">
            <a:extLst>
              <a:ext uri="{FF2B5EF4-FFF2-40B4-BE49-F238E27FC236}">
                <a16:creationId xmlns:a16="http://schemas.microsoft.com/office/drawing/2014/main" id="{B2629B23-F296-4887-9C60-0AB5E1908FD1}"/>
              </a:ext>
            </a:extLst>
          </p:cNvPr>
          <p:cNvSpPr txBox="1">
            <a:spLocks noChangeArrowheads="1"/>
          </p:cNvSpPr>
          <p:nvPr/>
        </p:nvSpPr>
        <p:spPr bwMode="auto">
          <a:xfrm>
            <a:off x="71438" y="6308725"/>
            <a:ext cx="91090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lnSpc>
                <a:spcPct val="90000"/>
              </a:lnSpc>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Adaptado de: </a:t>
            </a:r>
            <a:r>
              <a:rPr lang="en-US" altLang="en-US" sz="1200" i="1">
                <a:latin typeface="Times New Roman" panose="02020603050405020304" pitchFamily="18" charset="0"/>
              </a:rPr>
              <a:t>Concepts of Athletic Training</a:t>
            </a:r>
            <a:r>
              <a:rPr lang="en-US" altLang="en-US" sz="1200" b="0">
                <a:latin typeface="Times New Roman" panose="02020603050405020304" pitchFamily="18" charset="0"/>
              </a:rPr>
              <a:t>. 7maa. ed.; (pp. 6-7), por R. P. Pfeiffer, &amp; B. C. Mangus, 215, Sudbury, MA: Jones and Bartlett Pubblishers, Inc. Copyright 2015 por Jones and Bartlett Pubblishers, Inc</a:t>
            </a:r>
            <a:r>
              <a:rPr lang="en-US" altLang="en-US" sz="1600" b="0"/>
              <a:t>.</a:t>
            </a:r>
          </a:p>
        </p:txBody>
      </p:sp>
      <p:pic>
        <p:nvPicPr>
          <p:cNvPr id="74756" name="Picture 22" descr="86">
            <a:extLst>
              <a:ext uri="{FF2B5EF4-FFF2-40B4-BE49-F238E27FC236}">
                <a16:creationId xmlns:a16="http://schemas.microsoft.com/office/drawing/2014/main" id="{BB594C15-B883-4B48-97E4-A87CDC6522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836613"/>
            <a:ext cx="72009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Folded_Lesiones_Blando">
            <a:extLst>
              <a:ext uri="{FF2B5EF4-FFF2-40B4-BE49-F238E27FC236}">
                <a16:creationId xmlns:a16="http://schemas.microsoft.com/office/drawing/2014/main" id="{9D0C9230-9640-45FB-9CE3-E3D82F5437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960438"/>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8" descr="POINTERR">
            <a:extLst>
              <a:ext uri="{FF2B5EF4-FFF2-40B4-BE49-F238E27FC236}">
                <a16:creationId xmlns:a16="http://schemas.microsoft.com/office/drawing/2014/main" id="{43B42EA3-D7E8-4AA3-AAB6-5564FCC477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38" y="28590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0777" name="Text Box 9">
            <a:extLst>
              <a:ext uri="{FF2B5EF4-FFF2-40B4-BE49-F238E27FC236}">
                <a16:creationId xmlns:a16="http://schemas.microsoft.com/office/drawing/2014/main" id="{0A8E0BD2-BA65-42EC-84DA-56D7D61B819E}"/>
              </a:ext>
            </a:extLst>
          </p:cNvPr>
          <p:cNvSpPr txBox="1">
            <a:spLocks noChangeArrowheads="1"/>
          </p:cNvSpPr>
          <p:nvPr/>
        </p:nvSpPr>
        <p:spPr bwMode="auto">
          <a:xfrm>
            <a:off x="827088" y="2840038"/>
            <a:ext cx="813752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latin typeface="Arial" panose="020B0604020202020204" pitchFamily="34" charset="0"/>
              </a:rPr>
              <a:t>Lesiones </a:t>
            </a:r>
            <a:r>
              <a:rPr lang="en-US" altLang="en-US" sz="3500" i="1">
                <a:solidFill>
                  <a:srgbClr val="484876"/>
                </a:solidFill>
                <a:effectLst>
                  <a:outerShdw blurRad="38100" dist="38100" dir="2700000" algn="tl">
                    <a:srgbClr val="C0C0C0"/>
                  </a:outerShdw>
                </a:effectLst>
                <a:latin typeface="Arial" panose="020B0604020202020204" pitchFamily="34" charset="0"/>
              </a:rPr>
              <a:t>Cerradas</a:t>
            </a:r>
          </a:p>
          <a:p>
            <a:pPr>
              <a:defRPr/>
            </a:pPr>
            <a:r>
              <a:rPr lang="en-US" altLang="en-US" sz="3500">
                <a:latin typeface="Arial" panose="020B0604020202020204" pitchFamily="34" charset="0"/>
              </a:rPr>
              <a:t>(</a:t>
            </a:r>
            <a:r>
              <a:rPr lang="en-US" altLang="en-US" sz="3500" i="1">
                <a:latin typeface="Arial" panose="020B0604020202020204" pitchFamily="34" charset="0"/>
              </a:rPr>
              <a:t>No Expuestas</a:t>
            </a:r>
            <a:r>
              <a:rPr lang="en-US" altLang="en-US" sz="3500">
                <a:latin typeface="Arial" panose="020B0604020202020204" pitchFamily="34" charset="0"/>
              </a:rPr>
              <a:t>)</a:t>
            </a:r>
          </a:p>
        </p:txBody>
      </p:sp>
      <p:pic>
        <p:nvPicPr>
          <p:cNvPr id="78852" name="Picture 12" descr="POINTERR">
            <a:extLst>
              <a:ext uri="{FF2B5EF4-FFF2-40B4-BE49-F238E27FC236}">
                <a16:creationId xmlns:a16="http://schemas.microsoft.com/office/drawing/2014/main" id="{DE455298-9B42-4C4B-A6A8-BC4FF8398B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63" y="444976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0781" name="Text Box 13">
            <a:extLst>
              <a:ext uri="{FF2B5EF4-FFF2-40B4-BE49-F238E27FC236}">
                <a16:creationId xmlns:a16="http://schemas.microsoft.com/office/drawing/2014/main" id="{98B7BF20-047C-4A63-AFFD-1C739AF9AAE1}"/>
              </a:ext>
            </a:extLst>
          </p:cNvPr>
          <p:cNvSpPr txBox="1">
            <a:spLocks noChangeArrowheads="1"/>
          </p:cNvSpPr>
          <p:nvPr/>
        </p:nvSpPr>
        <p:spPr bwMode="auto">
          <a:xfrm>
            <a:off x="823913" y="4430713"/>
            <a:ext cx="8320087"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200">
                <a:latin typeface="Arial" panose="020B0604020202020204" pitchFamily="34" charset="0"/>
              </a:rPr>
              <a:t>Lesiones </a:t>
            </a:r>
            <a:r>
              <a:rPr lang="en-US" altLang="en-US" sz="3500" i="1">
                <a:solidFill>
                  <a:srgbClr val="484876"/>
                </a:solidFill>
                <a:effectLst>
                  <a:outerShdw blurRad="38100" dist="38100" dir="2700000" algn="tl">
                    <a:srgbClr val="C0C0C0"/>
                  </a:outerShdw>
                </a:effectLst>
                <a:latin typeface="Arial" panose="020B0604020202020204" pitchFamily="34" charset="0"/>
              </a:rPr>
              <a:t>Abiertas</a:t>
            </a:r>
          </a:p>
          <a:p>
            <a:pPr>
              <a:defRPr/>
            </a:pPr>
            <a:r>
              <a:rPr lang="en-US" altLang="en-US" sz="3500">
                <a:latin typeface="Arial" panose="020B0604020202020204" pitchFamily="34" charset="0"/>
              </a:rPr>
              <a:t>(</a:t>
            </a:r>
            <a:r>
              <a:rPr lang="en-US" altLang="en-US" sz="3500" i="1">
                <a:latin typeface="Arial" panose="020B0604020202020204" pitchFamily="34" charset="0"/>
              </a:rPr>
              <a:t>Expuestas al ambiente</a:t>
            </a:r>
            <a:r>
              <a:rPr lang="en-US" altLang="en-US" sz="3500">
                <a:latin typeface="Arial" panose="020B0604020202020204" pitchFamily="34" charset="0"/>
              </a:rPr>
              <a:t>)</a:t>
            </a:r>
          </a:p>
        </p:txBody>
      </p:sp>
      <p:sp>
        <p:nvSpPr>
          <p:cNvPr id="2" name="Title 1">
            <a:extLst>
              <a:ext uri="{FF2B5EF4-FFF2-40B4-BE49-F238E27FC236}">
                <a16:creationId xmlns:a16="http://schemas.microsoft.com/office/drawing/2014/main" id="{35435692-2855-4E60-AB73-31F5739E2F51}"/>
              </a:ext>
            </a:extLst>
          </p:cNvPr>
          <p:cNvSpPr>
            <a:spLocks/>
          </p:cNvSpPr>
          <p:nvPr/>
        </p:nvSpPr>
        <p:spPr bwMode="auto">
          <a:xfrm>
            <a:off x="3024188" y="835025"/>
            <a:ext cx="58674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CLASIFICACIÓN – de las</a:t>
            </a:r>
            <a:br>
              <a:rPr lang="es-PR" altLang="en-US" sz="2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8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a:t>
            </a:r>
          </a:p>
        </p:txBody>
      </p:sp>
      <p:sp>
        <p:nvSpPr>
          <p:cNvPr id="3" name="Title 1">
            <a:extLst>
              <a:ext uri="{FF2B5EF4-FFF2-40B4-BE49-F238E27FC236}">
                <a16:creationId xmlns:a16="http://schemas.microsoft.com/office/drawing/2014/main" id="{EC61FCA2-E98F-480B-A02A-20179553EA8D}"/>
              </a:ext>
            </a:extLst>
          </p:cNvPr>
          <p:cNvSpPr>
            <a:spLocks/>
          </p:cNvSpPr>
          <p:nvPr/>
        </p:nvSpPr>
        <p:spPr bwMode="auto">
          <a:xfrm>
            <a:off x="3024188" y="1843088"/>
            <a:ext cx="58674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TIPO DE LESIONES/HERIDAS</a:t>
            </a:r>
            <a:endParaRPr lang="es-PR" altLang="en-US" sz="28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78856" name="Picture 22" descr="Painful-F1a_Belved">
            <a:extLst>
              <a:ext uri="{FF2B5EF4-FFF2-40B4-BE49-F238E27FC236}">
                <a16:creationId xmlns:a16="http://schemas.microsoft.com/office/drawing/2014/main" id="{CAE931FE-A902-4D3C-85BB-51B49358BA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692150"/>
            <a:ext cx="2519362"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23" descr="operation-1_Belved">
            <a:extLst>
              <a:ext uri="{FF2B5EF4-FFF2-40B4-BE49-F238E27FC236}">
                <a16:creationId xmlns:a16="http://schemas.microsoft.com/office/drawing/2014/main" id="{CAFB6A23-128F-4D54-BCB3-4462F80E9A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063" y="2781300"/>
            <a:ext cx="295275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0" descr="78">
            <a:extLst>
              <a:ext uri="{FF2B5EF4-FFF2-40B4-BE49-F238E27FC236}">
                <a16:creationId xmlns:a16="http://schemas.microsoft.com/office/drawing/2014/main" id="{E479672F-84AC-47D7-81E0-D8B5BB810B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2894013"/>
            <a:ext cx="4608513" cy="34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15" descr="79">
            <a:extLst>
              <a:ext uri="{FF2B5EF4-FFF2-40B4-BE49-F238E27FC236}">
                <a16:creationId xmlns:a16="http://schemas.microsoft.com/office/drawing/2014/main" id="{CB711605-8DCC-49CB-A011-CFEBED3BD3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566738"/>
            <a:ext cx="4103688"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16" descr="POINTERR">
            <a:extLst>
              <a:ext uri="{FF2B5EF4-FFF2-40B4-BE49-F238E27FC236}">
                <a16:creationId xmlns:a16="http://schemas.microsoft.com/office/drawing/2014/main" id="{699D6FF1-2E49-4F7E-BF87-35DF882583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438" y="399732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9313" name="Text Box 17">
            <a:extLst>
              <a:ext uri="{FF2B5EF4-FFF2-40B4-BE49-F238E27FC236}">
                <a16:creationId xmlns:a16="http://schemas.microsoft.com/office/drawing/2014/main" id="{27BC8958-95F1-4FFA-8ED6-BEB16D48BC93}"/>
              </a:ext>
            </a:extLst>
          </p:cNvPr>
          <p:cNvSpPr txBox="1">
            <a:spLocks noChangeArrowheads="1"/>
          </p:cNvSpPr>
          <p:nvPr/>
        </p:nvSpPr>
        <p:spPr bwMode="auto">
          <a:xfrm>
            <a:off x="827088" y="3933825"/>
            <a:ext cx="3313112"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latin typeface="Arial" panose="020B0604020202020204" pitchFamily="34" charset="0"/>
              </a:rPr>
              <a:t>Lesiones:</a:t>
            </a:r>
          </a:p>
          <a:p>
            <a:pPr>
              <a:defRPr/>
            </a:pPr>
            <a:r>
              <a:rPr lang="en-US" altLang="en-US" sz="3500" i="1">
                <a:solidFill>
                  <a:srgbClr val="484876"/>
                </a:solidFill>
                <a:effectLst>
                  <a:outerShdw blurRad="38100" dist="38100" dir="2700000" algn="tl">
                    <a:srgbClr val="C0C0C0"/>
                  </a:outerShdw>
                </a:effectLst>
                <a:latin typeface="Arial" panose="020B0604020202020204" pitchFamily="34" charset="0"/>
              </a:rPr>
              <a:t>Tejido Blando</a:t>
            </a:r>
            <a:endParaRPr lang="en-US" altLang="en-US" sz="3500">
              <a:latin typeface="Arial" panose="020B0604020202020204" pitchFamily="34" charset="0"/>
            </a:endParaRPr>
          </a:p>
        </p:txBody>
      </p:sp>
      <p:pic>
        <p:nvPicPr>
          <p:cNvPr id="80902" name="Picture 18" descr="POINTERR">
            <a:extLst>
              <a:ext uri="{FF2B5EF4-FFF2-40B4-BE49-F238E27FC236}">
                <a16:creationId xmlns:a16="http://schemas.microsoft.com/office/drawing/2014/main" id="{F376BA50-B156-4A01-9369-667FB6097B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263" y="52149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9315" name="Text Box 19">
            <a:extLst>
              <a:ext uri="{FF2B5EF4-FFF2-40B4-BE49-F238E27FC236}">
                <a16:creationId xmlns:a16="http://schemas.microsoft.com/office/drawing/2014/main" id="{8A802002-F301-4A36-BF52-C7FBF628C8C6}"/>
              </a:ext>
            </a:extLst>
          </p:cNvPr>
          <p:cNvSpPr txBox="1">
            <a:spLocks noChangeArrowheads="1"/>
          </p:cNvSpPr>
          <p:nvPr/>
        </p:nvSpPr>
        <p:spPr bwMode="auto">
          <a:xfrm>
            <a:off x="823913" y="5195888"/>
            <a:ext cx="3676650" cy="111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200">
                <a:latin typeface="Arial" panose="020B0604020202020204" pitchFamily="34" charset="0"/>
              </a:rPr>
              <a:t>Lesiones:</a:t>
            </a:r>
          </a:p>
          <a:p>
            <a:pPr>
              <a:defRPr/>
            </a:pPr>
            <a:r>
              <a:rPr lang="en-US" altLang="en-US" sz="3500" i="1">
                <a:solidFill>
                  <a:srgbClr val="484876"/>
                </a:solidFill>
                <a:effectLst>
                  <a:outerShdw blurRad="38100" dist="38100" dir="2700000" algn="tl">
                    <a:srgbClr val="C0C0C0"/>
                  </a:outerShdw>
                </a:effectLst>
                <a:latin typeface="Arial" panose="020B0604020202020204" pitchFamily="34" charset="0"/>
              </a:rPr>
              <a:t>Tejido Duro</a:t>
            </a:r>
            <a:endParaRPr lang="en-US" altLang="en-US" sz="3500">
              <a:latin typeface="Arial" panose="020B0604020202020204" pitchFamily="34" charset="0"/>
            </a:endParaRPr>
          </a:p>
        </p:txBody>
      </p:sp>
      <p:sp>
        <p:nvSpPr>
          <p:cNvPr id="2" name="Title 1">
            <a:extLst>
              <a:ext uri="{FF2B5EF4-FFF2-40B4-BE49-F238E27FC236}">
                <a16:creationId xmlns:a16="http://schemas.microsoft.com/office/drawing/2014/main" id="{9072CB42-9CD8-4882-90BE-A0B65E47BEAE}"/>
              </a:ext>
            </a:extLst>
          </p:cNvPr>
          <p:cNvSpPr>
            <a:spLocks/>
          </p:cNvSpPr>
          <p:nvPr/>
        </p:nvSpPr>
        <p:spPr bwMode="auto">
          <a:xfrm>
            <a:off x="4105275" y="1052513"/>
            <a:ext cx="5003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CLASIFICACIÓN – de las</a:t>
            </a:r>
            <a:br>
              <a:rPr lang="es-PR" altLang="en-US" sz="2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8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a:t>
            </a:r>
          </a:p>
        </p:txBody>
      </p:sp>
      <p:sp>
        <p:nvSpPr>
          <p:cNvPr id="3" name="Title 1">
            <a:extLst>
              <a:ext uri="{FF2B5EF4-FFF2-40B4-BE49-F238E27FC236}">
                <a16:creationId xmlns:a16="http://schemas.microsoft.com/office/drawing/2014/main" id="{A867B080-0133-46CC-9B65-239EAA4C5C98}"/>
              </a:ext>
            </a:extLst>
          </p:cNvPr>
          <p:cNvSpPr>
            <a:spLocks/>
          </p:cNvSpPr>
          <p:nvPr/>
        </p:nvSpPr>
        <p:spPr bwMode="auto">
          <a:xfrm>
            <a:off x="4105275" y="2203450"/>
            <a:ext cx="45704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POR TIPO DE TEJIDO</a:t>
            </a:r>
            <a:endParaRPr lang="es-PR" altLang="en-US" sz="28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TABBLE_Injury_CLASS_01">
            <a:extLst>
              <a:ext uri="{FF2B5EF4-FFF2-40B4-BE49-F238E27FC236}">
                <a16:creationId xmlns:a16="http://schemas.microsoft.com/office/drawing/2014/main" id="{CF9FF422-7CD0-4BE4-82E0-FF043D7260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0800" y="836613"/>
            <a:ext cx="5138738"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6">
            <a:extLst>
              <a:ext uri="{FF2B5EF4-FFF2-40B4-BE49-F238E27FC236}">
                <a16:creationId xmlns:a16="http://schemas.microsoft.com/office/drawing/2014/main" id="{EC13A769-24D0-40C0-84CC-AFF2B4D46518}"/>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n-US" altLang="en-US" sz="1200" b="0">
              <a:latin typeface="Times New Roman" panose="02020603050405020304" pitchFamily="18" charset="0"/>
            </a:endParaRPr>
          </a:p>
        </p:txBody>
      </p:sp>
      <p:sp>
        <p:nvSpPr>
          <p:cNvPr id="82948" name="Text Box 6">
            <a:extLst>
              <a:ext uri="{FF2B5EF4-FFF2-40B4-BE49-F238E27FC236}">
                <a16:creationId xmlns:a16="http://schemas.microsoft.com/office/drawing/2014/main" id="{6F254A4D-7589-4252-A4FA-93264BAEBFE9}"/>
              </a:ext>
            </a:extLst>
          </p:cNvPr>
          <p:cNvSpPr txBox="1">
            <a:spLocks noChangeArrowheads="1"/>
          </p:cNvSpPr>
          <p:nvPr/>
        </p:nvSpPr>
        <p:spPr bwMode="auto">
          <a:xfrm>
            <a:off x="179388" y="6308725"/>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t>
            </a:r>
            <a:r>
              <a:rPr lang="en-US" altLang="en-US" sz="1200" b="0">
                <a:latin typeface="Times New Roman" panose="02020603050405020304" pitchFamily="18" charset="0"/>
              </a:rPr>
              <a:t>Reproducido de: </a:t>
            </a:r>
            <a:r>
              <a:rPr lang="en-US" altLang="en-US" sz="1200" i="1">
                <a:latin typeface="Times New Roman" panose="02020603050405020304" pitchFamily="18" charset="0"/>
              </a:rPr>
              <a:t>Fundamentals of Sports Injury Management</a:t>
            </a:r>
            <a:r>
              <a:rPr lang="en-US" altLang="en-US" sz="1200" b="0">
                <a:latin typeface="Times New Roman" panose="02020603050405020304" pitchFamily="18" charset="0"/>
              </a:rPr>
              <a:t>. 3ra,ed.; (p. 2), por M. K. Anderson, &amp; G.P. Parr, 2011, Philadelphia: Lippincott Williams &amp; Wilkins. Copyright 2011 por Lippincott Williams &amp; Wilkins, a Wolters Kluwer business.</a:t>
            </a:r>
          </a:p>
        </p:txBody>
      </p:sp>
      <p:sp>
        <p:nvSpPr>
          <p:cNvPr id="2" name="Title 1">
            <a:extLst>
              <a:ext uri="{FF2B5EF4-FFF2-40B4-BE49-F238E27FC236}">
                <a16:creationId xmlns:a16="http://schemas.microsoft.com/office/drawing/2014/main" id="{8457A0E1-D7D0-447F-AC08-65AFD54A63F5}"/>
              </a:ext>
            </a:extLst>
          </p:cNvPr>
          <p:cNvSpPr>
            <a:spLocks/>
          </p:cNvSpPr>
          <p:nvPr/>
        </p:nvSpPr>
        <p:spPr bwMode="auto">
          <a:xfrm>
            <a:off x="-36513" y="1917700"/>
            <a:ext cx="377983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r" eaLnBrk="1" hangingPunct="1">
              <a:lnSpc>
                <a:spcPct val="130000"/>
              </a:lnSpc>
              <a:defRPr/>
            </a:pPr>
            <a:r>
              <a:rPr lang="es-PR" altLang="en-US" sz="2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CLASIFICACIÓN DE LAS LESIONES TISULARES:</a:t>
            </a:r>
            <a:endParaRPr lang="es-PR" altLang="en-US" sz="2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ECC01833-4230-4F12-B992-30CF9F725FC3}"/>
              </a:ext>
            </a:extLst>
          </p:cNvPr>
          <p:cNvSpPr>
            <a:spLocks/>
          </p:cNvSpPr>
          <p:nvPr/>
        </p:nvSpPr>
        <p:spPr bwMode="auto">
          <a:xfrm>
            <a:off x="-36513" y="3717925"/>
            <a:ext cx="377983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r" eaLnBrk="1" hangingPunct="1">
              <a:lnSpc>
                <a:spcPct val="130000"/>
              </a:lnSpc>
              <a:defRPr/>
            </a:pPr>
            <a:r>
              <a:rPr lang="es-PR" altLang="en-US" sz="2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EJEMPLOS DE ESTRUCTURAS ANATÓMICAS</a:t>
            </a:r>
          </a:p>
        </p:txBody>
      </p:sp>
    </p:spTree>
    <p:custDataLst>
      <p:tags r:id="rId1"/>
    </p:custDataLst>
  </p:cSld>
  <p:clrMapOvr>
    <a:masterClrMapping/>
  </p:clrMapOvr>
  <p:transition spd="slow">
    <p:pull dir="d"/>
    <p:sndAc>
      <p:stSnd>
        <p:snd r:embed="rId4" name="whoosh.wav"/>
      </p:stSnd>
    </p:sndAc>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POINTERR">
            <a:extLst>
              <a:ext uri="{FF2B5EF4-FFF2-40B4-BE49-F238E27FC236}">
                <a16:creationId xmlns:a16="http://schemas.microsoft.com/office/drawing/2014/main" id="{F6129812-4DB3-41DD-B0CD-94D79E4D06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300355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2819" name="Text Box 3">
            <a:extLst>
              <a:ext uri="{FF2B5EF4-FFF2-40B4-BE49-F238E27FC236}">
                <a16:creationId xmlns:a16="http://schemas.microsoft.com/office/drawing/2014/main" id="{477048D1-A3C5-4A3F-9A2A-C77AD5E940C8}"/>
              </a:ext>
            </a:extLst>
          </p:cNvPr>
          <p:cNvSpPr txBox="1">
            <a:spLocks noChangeArrowheads="1"/>
          </p:cNvSpPr>
          <p:nvPr/>
        </p:nvSpPr>
        <p:spPr bwMode="auto">
          <a:xfrm>
            <a:off x="933450" y="2984500"/>
            <a:ext cx="813752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latin typeface="Arial" panose="020B0604020202020204" pitchFamily="34" charset="0"/>
              </a:rPr>
              <a:t>Lesiones en los </a:t>
            </a:r>
            <a:r>
              <a:rPr lang="en-US" altLang="en-US" sz="3500" i="1">
                <a:solidFill>
                  <a:srgbClr val="484876"/>
                </a:solidFill>
                <a:effectLst>
                  <a:outerShdw blurRad="38100" dist="38100" dir="2700000" algn="tl">
                    <a:srgbClr val="C0C0C0"/>
                  </a:outerShdw>
                </a:effectLst>
                <a:latin typeface="Arial" panose="020B0604020202020204" pitchFamily="34" charset="0"/>
              </a:rPr>
              <a:t>Tejidos Blandos</a:t>
            </a:r>
            <a:r>
              <a:rPr lang="en-US" altLang="en-US" sz="3500">
                <a:latin typeface="Arial" panose="020B0604020202020204" pitchFamily="34" charset="0"/>
              </a:rPr>
              <a:t> cerrados</a:t>
            </a:r>
          </a:p>
        </p:txBody>
      </p:sp>
      <p:pic>
        <p:nvPicPr>
          <p:cNvPr id="84996" name="Picture 4" descr="POINTERR">
            <a:extLst>
              <a:ext uri="{FF2B5EF4-FFF2-40B4-BE49-F238E27FC236}">
                <a16:creationId xmlns:a16="http://schemas.microsoft.com/office/drawing/2014/main" id="{40D9A71B-7FF2-433A-B356-BBDE1CB69D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 y="43815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2821" name="Text Box 5">
            <a:extLst>
              <a:ext uri="{FF2B5EF4-FFF2-40B4-BE49-F238E27FC236}">
                <a16:creationId xmlns:a16="http://schemas.microsoft.com/office/drawing/2014/main" id="{D4EDA1EC-58B2-4C95-9371-1584495FB1A4}"/>
              </a:ext>
            </a:extLst>
          </p:cNvPr>
          <p:cNvSpPr txBox="1">
            <a:spLocks noChangeArrowheads="1"/>
          </p:cNvSpPr>
          <p:nvPr/>
        </p:nvSpPr>
        <p:spPr bwMode="auto">
          <a:xfrm>
            <a:off x="930275" y="4362450"/>
            <a:ext cx="83200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200">
                <a:latin typeface="Arial" panose="020B0604020202020204" pitchFamily="34" charset="0"/>
              </a:rPr>
              <a:t>Lesiones </a:t>
            </a:r>
            <a:r>
              <a:rPr lang="en-US" altLang="en-US" sz="3200" i="1">
                <a:solidFill>
                  <a:srgbClr val="484876"/>
                </a:solidFill>
                <a:effectLst>
                  <a:outerShdw blurRad="38100" dist="38100" dir="2700000" algn="tl">
                    <a:srgbClr val="C0C0C0"/>
                  </a:outerShdw>
                </a:effectLst>
                <a:latin typeface="Arial" panose="020B0604020202020204" pitchFamily="34" charset="0"/>
              </a:rPr>
              <a:t>Óseas</a:t>
            </a:r>
            <a:r>
              <a:rPr lang="en-US" altLang="en-US" sz="3200">
                <a:latin typeface="Arial" panose="020B0604020202020204" pitchFamily="34" charset="0"/>
              </a:rPr>
              <a:t> y en la integridad </a:t>
            </a:r>
            <a:r>
              <a:rPr lang="en-US" altLang="en-US" sz="3200" i="1">
                <a:solidFill>
                  <a:srgbClr val="484876"/>
                </a:solidFill>
                <a:effectLst>
                  <a:outerShdw blurRad="38100" dist="38100" dir="2700000" algn="tl">
                    <a:srgbClr val="C0C0C0"/>
                  </a:outerShdw>
                </a:effectLst>
                <a:latin typeface="Arial" panose="020B0604020202020204" pitchFamily="34" charset="0"/>
              </a:rPr>
              <a:t>Articular</a:t>
            </a:r>
            <a:endParaRPr lang="en-US" altLang="en-US" sz="3500" i="1">
              <a:solidFill>
                <a:srgbClr val="484876"/>
              </a:solidFill>
              <a:effectLst>
                <a:outerShdw blurRad="38100" dist="38100" dir="2700000" algn="tl">
                  <a:srgbClr val="C0C0C0"/>
                </a:outerShdw>
              </a:effectLst>
              <a:latin typeface="Arial" panose="020B0604020202020204" pitchFamily="34" charset="0"/>
            </a:endParaRPr>
          </a:p>
        </p:txBody>
      </p:sp>
      <p:sp>
        <p:nvSpPr>
          <p:cNvPr id="2" name="Title 1">
            <a:extLst>
              <a:ext uri="{FF2B5EF4-FFF2-40B4-BE49-F238E27FC236}">
                <a16:creationId xmlns:a16="http://schemas.microsoft.com/office/drawing/2014/main" id="{4F3A8867-70CD-4AEF-BC91-F4D524E99AF9}"/>
              </a:ext>
            </a:extLst>
          </p:cNvPr>
          <p:cNvSpPr>
            <a:spLocks/>
          </p:cNvSpPr>
          <p:nvPr/>
        </p:nvSpPr>
        <p:spPr bwMode="auto">
          <a:xfrm>
            <a:off x="3241675" y="979488"/>
            <a:ext cx="58674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CLASIFICACIÓN – de las</a:t>
            </a:r>
            <a:br>
              <a:rPr lang="es-PR" altLang="en-US" sz="2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8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a:t>
            </a:r>
          </a:p>
        </p:txBody>
      </p:sp>
      <p:sp>
        <p:nvSpPr>
          <p:cNvPr id="3" name="Title 1">
            <a:extLst>
              <a:ext uri="{FF2B5EF4-FFF2-40B4-BE49-F238E27FC236}">
                <a16:creationId xmlns:a16="http://schemas.microsoft.com/office/drawing/2014/main" id="{E806740D-307A-453D-A2DA-72C23F7B0A88}"/>
              </a:ext>
            </a:extLst>
          </p:cNvPr>
          <p:cNvSpPr>
            <a:spLocks/>
          </p:cNvSpPr>
          <p:nvPr/>
        </p:nvSpPr>
        <p:spPr bwMode="auto">
          <a:xfrm>
            <a:off x="3241675" y="2058988"/>
            <a:ext cx="58674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HERIDAS CERRADAS</a:t>
            </a:r>
            <a:endParaRPr lang="es-PR" altLang="en-US" sz="3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85000" name="Picture 10" descr="POINTERR">
            <a:extLst>
              <a:ext uri="{FF2B5EF4-FFF2-40B4-BE49-F238E27FC236}">
                <a16:creationId xmlns:a16="http://schemas.microsoft.com/office/drawing/2014/main" id="{1D25BDE4-1941-423D-85C4-B42D459A3E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56769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2827" name="Text Box 11">
            <a:extLst>
              <a:ext uri="{FF2B5EF4-FFF2-40B4-BE49-F238E27FC236}">
                <a16:creationId xmlns:a16="http://schemas.microsoft.com/office/drawing/2014/main" id="{1CFBCB6F-4E99-410D-8B3D-B1FC5323A1ED}"/>
              </a:ext>
            </a:extLst>
          </p:cNvPr>
          <p:cNvSpPr txBox="1">
            <a:spLocks noChangeArrowheads="1"/>
          </p:cNvSpPr>
          <p:nvPr/>
        </p:nvSpPr>
        <p:spPr bwMode="auto">
          <a:xfrm>
            <a:off x="931863" y="5657850"/>
            <a:ext cx="83200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200">
                <a:latin typeface="Arial" panose="020B0604020202020204" pitchFamily="34" charset="0"/>
              </a:rPr>
              <a:t>Lesiones en el </a:t>
            </a:r>
            <a:r>
              <a:rPr lang="en-US" altLang="en-US" sz="3200" i="1">
                <a:solidFill>
                  <a:srgbClr val="484876"/>
                </a:solidFill>
                <a:effectLst>
                  <a:outerShdw blurRad="38100" dist="38100" dir="2700000" algn="tl">
                    <a:srgbClr val="C0C0C0"/>
                  </a:outerShdw>
                </a:effectLst>
                <a:latin typeface="Arial" panose="020B0604020202020204" pitchFamily="34" charset="0"/>
              </a:rPr>
              <a:t>Tejido Nervioso</a:t>
            </a:r>
            <a:endParaRPr lang="en-US" altLang="en-US" sz="3500" i="1">
              <a:solidFill>
                <a:srgbClr val="484876"/>
              </a:solidFill>
              <a:effectLst>
                <a:outerShdw blurRad="38100" dist="38100" dir="2700000" algn="tl">
                  <a:srgbClr val="C0C0C0"/>
                </a:outerShdw>
              </a:effectLst>
              <a:latin typeface="Arial" panose="020B0604020202020204" pitchFamily="34" charset="0"/>
            </a:endParaRPr>
          </a:p>
        </p:txBody>
      </p:sp>
      <p:pic>
        <p:nvPicPr>
          <p:cNvPr id="85002" name="Picture 13" descr="Laceration_Hand_01a_Bekved">
            <a:extLst>
              <a:ext uri="{FF2B5EF4-FFF2-40B4-BE49-F238E27FC236}">
                <a16:creationId xmlns:a16="http://schemas.microsoft.com/office/drawing/2014/main" id="{7D2EA695-E67C-41D4-9228-9A6D94EF9A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836613"/>
            <a:ext cx="2735262"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onsideraciones_Generales_BANNER-FRAME_01">
            <a:extLst>
              <a:ext uri="{FF2B5EF4-FFF2-40B4-BE49-F238E27FC236}">
                <a16:creationId xmlns:a16="http://schemas.microsoft.com/office/drawing/2014/main" id="{68FEB2B4-3CE5-4CB9-93E7-F84971ADC9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88" y="889000"/>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AA408-C9C5-40D1-85CF-D551E86B5990}"/>
              </a:ext>
            </a:extLst>
          </p:cNvPr>
          <p:cNvSpPr>
            <a:spLocks/>
          </p:cNvSpPr>
          <p:nvPr/>
        </p:nvSpPr>
        <p:spPr bwMode="auto">
          <a:xfrm>
            <a:off x="2916238" y="836613"/>
            <a:ext cx="5905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EN LOS TEJIDOS BLANDOS:</a:t>
            </a:r>
            <a:endParaRPr lang="es-PR" altLang="en-US" sz="3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0E48161-1B99-440E-BA3B-70906D14AE0A}"/>
              </a:ext>
            </a:extLst>
          </p:cNvPr>
          <p:cNvSpPr>
            <a:spLocks/>
          </p:cNvSpPr>
          <p:nvPr/>
        </p:nvSpPr>
        <p:spPr bwMode="auto">
          <a:xfrm>
            <a:off x="2916238" y="1630363"/>
            <a:ext cx="61198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87044" name="Picture 16" descr="POINTERR">
            <a:extLst>
              <a:ext uri="{FF2B5EF4-FFF2-40B4-BE49-F238E27FC236}">
                <a16:creationId xmlns:a16="http://schemas.microsoft.com/office/drawing/2014/main" id="{08D8E6E5-9931-49F6-A097-E12A286BE4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248285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5" name="Text Box 17">
            <a:extLst>
              <a:ext uri="{FF2B5EF4-FFF2-40B4-BE49-F238E27FC236}">
                <a16:creationId xmlns:a16="http://schemas.microsoft.com/office/drawing/2014/main" id="{7E8FE75F-2073-46BD-B8F2-FED59328FDF2}"/>
              </a:ext>
            </a:extLst>
          </p:cNvPr>
          <p:cNvSpPr txBox="1">
            <a:spLocks noChangeArrowheads="1"/>
          </p:cNvSpPr>
          <p:nvPr/>
        </p:nvSpPr>
        <p:spPr bwMode="auto">
          <a:xfrm>
            <a:off x="595313" y="2441575"/>
            <a:ext cx="824706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Aquellas lesiones que afectan principalmente los siguientes tejidos:</a:t>
            </a:r>
          </a:p>
        </p:txBody>
      </p:sp>
      <p:sp>
        <p:nvSpPr>
          <p:cNvPr id="2185234" name="Text Box 18">
            <a:extLst>
              <a:ext uri="{FF2B5EF4-FFF2-40B4-BE49-F238E27FC236}">
                <a16:creationId xmlns:a16="http://schemas.microsoft.com/office/drawing/2014/main" id="{8AABC479-B722-40C0-BCAB-97EB0D87E1D0}"/>
              </a:ext>
            </a:extLst>
          </p:cNvPr>
          <p:cNvSpPr txBox="1">
            <a:spLocks noChangeArrowheads="1"/>
          </p:cNvSpPr>
          <p:nvPr/>
        </p:nvSpPr>
        <p:spPr bwMode="auto">
          <a:xfrm>
            <a:off x="992188" y="4308475"/>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600">
                <a:solidFill>
                  <a:srgbClr val="000000"/>
                </a:solidFill>
              </a:rPr>
              <a:t>Conectivo: </a:t>
            </a:r>
            <a:r>
              <a:rPr lang="en-US" altLang="en-US" sz="2600" i="1">
                <a:solidFill>
                  <a:srgbClr val="000000"/>
                </a:solidFill>
              </a:rPr>
              <a:t>Tendones, ligamentos y fascias</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87047" name="Picture 19" descr="Bullet_Round_Diamond_Maggenta_02">
            <a:extLst>
              <a:ext uri="{FF2B5EF4-FFF2-40B4-BE49-F238E27FC236}">
                <a16:creationId xmlns:a16="http://schemas.microsoft.com/office/drawing/2014/main" id="{D62C03BA-26A2-4DC6-89A4-5DF230EA6F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263" y="4383088"/>
            <a:ext cx="36036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5236" name="Text Box 20">
            <a:extLst>
              <a:ext uri="{FF2B5EF4-FFF2-40B4-BE49-F238E27FC236}">
                <a16:creationId xmlns:a16="http://schemas.microsoft.com/office/drawing/2014/main" id="{A7938938-1D24-4FD7-A9CC-38B339F093D0}"/>
              </a:ext>
            </a:extLst>
          </p:cNvPr>
          <p:cNvSpPr txBox="1">
            <a:spLocks noChangeArrowheads="1"/>
          </p:cNvSpPr>
          <p:nvPr/>
        </p:nvSpPr>
        <p:spPr bwMode="auto">
          <a:xfrm>
            <a:off x="992188" y="5172075"/>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600">
                <a:solidFill>
                  <a:srgbClr val="000000"/>
                </a:solidFill>
              </a:rPr>
              <a:t>Cartílago - </a:t>
            </a:r>
            <a:r>
              <a:rPr lang="en-US" altLang="en-US" sz="2600" i="1">
                <a:solidFill>
                  <a:srgbClr val="000000"/>
                </a:solidFill>
              </a:rPr>
              <a:t>Hialino, bursa</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87049" name="Picture 21" descr="Bullet_Round_Diamond_Maggenta_02">
            <a:extLst>
              <a:ext uri="{FF2B5EF4-FFF2-40B4-BE49-F238E27FC236}">
                <a16:creationId xmlns:a16="http://schemas.microsoft.com/office/drawing/2014/main" id="{C08E6F29-A299-4B7D-9893-3B22BFFA96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263" y="5246688"/>
            <a:ext cx="36036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5238" name="Text Box 22">
            <a:extLst>
              <a:ext uri="{FF2B5EF4-FFF2-40B4-BE49-F238E27FC236}">
                <a16:creationId xmlns:a16="http://schemas.microsoft.com/office/drawing/2014/main" id="{15A901D4-6AF9-4EA5-B42B-4DEBC3551CEA}"/>
              </a:ext>
            </a:extLst>
          </p:cNvPr>
          <p:cNvSpPr txBox="1">
            <a:spLocks noChangeArrowheads="1"/>
          </p:cNvSpPr>
          <p:nvPr/>
        </p:nvSpPr>
        <p:spPr bwMode="auto">
          <a:xfrm>
            <a:off x="992188" y="3409950"/>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600">
                <a:solidFill>
                  <a:srgbClr val="000000"/>
                </a:solidFill>
              </a:rPr>
              <a:t>Muscular - </a:t>
            </a:r>
            <a:r>
              <a:rPr lang="en-US" altLang="en-US" sz="2600" i="1">
                <a:solidFill>
                  <a:srgbClr val="000000"/>
                </a:solidFill>
              </a:rPr>
              <a:t>Esquelético o voluntario:</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87051" name="Picture 23" descr="Bullet_Round_Diamond_Maggenta_02">
            <a:extLst>
              <a:ext uri="{FF2B5EF4-FFF2-40B4-BE49-F238E27FC236}">
                <a16:creationId xmlns:a16="http://schemas.microsoft.com/office/drawing/2014/main" id="{869782B9-4A62-45C1-9544-EFB1BAF248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263" y="3484563"/>
            <a:ext cx="36036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5240" name="Text Box 24">
            <a:extLst>
              <a:ext uri="{FF2B5EF4-FFF2-40B4-BE49-F238E27FC236}">
                <a16:creationId xmlns:a16="http://schemas.microsoft.com/office/drawing/2014/main" id="{E75B5E50-C740-4D31-A478-1E966408F901}"/>
              </a:ext>
            </a:extLst>
          </p:cNvPr>
          <p:cNvSpPr txBox="1">
            <a:spLocks noChangeArrowheads="1"/>
          </p:cNvSpPr>
          <p:nvPr/>
        </p:nvSpPr>
        <p:spPr bwMode="auto">
          <a:xfrm>
            <a:off x="992188" y="6035675"/>
            <a:ext cx="833278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600">
                <a:solidFill>
                  <a:srgbClr val="000000"/>
                </a:solidFill>
              </a:rPr>
              <a:t>Nervioso – </a:t>
            </a:r>
            <a:r>
              <a:rPr lang="en-US" altLang="en-US" sz="2600" i="1">
                <a:solidFill>
                  <a:srgbClr val="000000"/>
                </a:solidFill>
              </a:rPr>
              <a:t>Nervios: </a:t>
            </a:r>
            <a:r>
              <a:rPr lang="en-US" altLang="en-US" sz="2600" i="1">
                <a:solidFill>
                  <a:srgbClr val="000000"/>
                </a:solidFill>
                <a:latin typeface="Calibri" panose="020F0502020204030204" pitchFamily="34" charset="0"/>
              </a:rPr>
              <a:t>Neuritis, neuralgia, neuroma</a:t>
            </a:r>
            <a:endParaRPr lang="en-US" altLang="en-US" sz="26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87053" name="Picture 25" descr="Bullet_Round_Diamond_Maggenta_02">
            <a:extLst>
              <a:ext uri="{FF2B5EF4-FFF2-40B4-BE49-F238E27FC236}">
                <a16:creationId xmlns:a16="http://schemas.microsoft.com/office/drawing/2014/main" id="{2D6DF6E7-E7B3-4D86-B448-B1D21763D9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263" y="6110288"/>
            <a:ext cx="36036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5242" name="Text Box 26">
            <a:extLst>
              <a:ext uri="{FF2B5EF4-FFF2-40B4-BE49-F238E27FC236}">
                <a16:creationId xmlns:a16="http://schemas.microsoft.com/office/drawing/2014/main" id="{C4C220A1-FA44-46F2-96BE-F92DBCBADA80}"/>
              </a:ext>
            </a:extLst>
          </p:cNvPr>
          <p:cNvSpPr txBox="1">
            <a:spLocks noChangeArrowheads="1"/>
          </p:cNvSpPr>
          <p:nvPr/>
        </p:nvSpPr>
        <p:spPr bwMode="auto">
          <a:xfrm>
            <a:off x="1044575" y="3841750"/>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200" i="1">
                <a:solidFill>
                  <a:srgbClr val="000000"/>
                </a:solidFill>
                <a:latin typeface="Calibri" panose="020F0502020204030204" pitchFamily="34" charset="0"/>
              </a:rPr>
              <a:t>Desgarros, contusiones, contracturas, miositis, atrofia, hernias</a:t>
            </a:r>
            <a:endParaRPr lang="en-US" altLang="en-US" sz="2200" b="0" i="1">
              <a:solidFill>
                <a:srgbClr val="FF0000"/>
              </a:solidFill>
              <a:effectLst>
                <a:outerShdw blurRad="38100" dist="38100" dir="2700000" algn="tl">
                  <a:srgbClr val="C0C0C0"/>
                </a:outerShdw>
              </a:effectLst>
              <a:latin typeface="Calibri" panose="020F0502020204030204" pitchFamily="34" charset="0"/>
            </a:endParaRPr>
          </a:p>
        </p:txBody>
      </p:sp>
      <p:sp>
        <p:nvSpPr>
          <p:cNvPr id="2185243" name="Text Box 27">
            <a:extLst>
              <a:ext uri="{FF2B5EF4-FFF2-40B4-BE49-F238E27FC236}">
                <a16:creationId xmlns:a16="http://schemas.microsoft.com/office/drawing/2014/main" id="{C1E5BE1B-A883-48B3-94D6-CEA857461A1B}"/>
              </a:ext>
            </a:extLst>
          </p:cNvPr>
          <p:cNvSpPr txBox="1">
            <a:spLocks noChangeArrowheads="1"/>
          </p:cNvSpPr>
          <p:nvPr/>
        </p:nvSpPr>
        <p:spPr bwMode="auto">
          <a:xfrm>
            <a:off x="1044575" y="5589588"/>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200" i="1">
                <a:solidFill>
                  <a:srgbClr val="000000"/>
                </a:solidFill>
                <a:latin typeface="Calibri" panose="020F0502020204030204" pitchFamily="34" charset="0"/>
              </a:rPr>
              <a:t>Condropatías/condromalacia, osteocondritis, sinovitis, bursitis</a:t>
            </a:r>
            <a:endParaRPr lang="en-US" altLang="en-US" sz="2200" b="0" i="1">
              <a:solidFill>
                <a:srgbClr val="FF0000"/>
              </a:solidFill>
              <a:effectLst>
                <a:outerShdw blurRad="38100" dist="38100" dir="2700000" algn="tl">
                  <a:srgbClr val="C0C0C0"/>
                </a:outerShdw>
              </a:effectLst>
              <a:latin typeface="Calibri" panose="020F0502020204030204" pitchFamily="34" charset="0"/>
            </a:endParaRPr>
          </a:p>
        </p:txBody>
      </p:sp>
      <p:sp>
        <p:nvSpPr>
          <p:cNvPr id="2185244" name="Text Box 28">
            <a:extLst>
              <a:ext uri="{FF2B5EF4-FFF2-40B4-BE49-F238E27FC236}">
                <a16:creationId xmlns:a16="http://schemas.microsoft.com/office/drawing/2014/main" id="{5B6D046D-F8B3-470B-B5E8-0F9046F486DA}"/>
              </a:ext>
            </a:extLst>
          </p:cNvPr>
          <p:cNvSpPr txBox="1">
            <a:spLocks noChangeArrowheads="1"/>
          </p:cNvSpPr>
          <p:nvPr/>
        </p:nvSpPr>
        <p:spPr bwMode="auto">
          <a:xfrm>
            <a:off x="1044575" y="4724400"/>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200" i="1">
                <a:solidFill>
                  <a:srgbClr val="000000"/>
                </a:solidFill>
                <a:latin typeface="Calibri" panose="020F0502020204030204" pitchFamily="34" charset="0"/>
              </a:rPr>
              <a:t>Tendinitis/tenosinovitis, esguinces, fascitis, rotura facial</a:t>
            </a:r>
            <a:endParaRPr lang="en-US" altLang="en-US" sz="2200" b="0" i="1">
              <a:solidFill>
                <a:srgbClr val="FF0000"/>
              </a:solidFill>
              <a:effectLst>
                <a:outerShdw blurRad="38100" dist="38100" dir="2700000" algn="tl">
                  <a:srgbClr val="C0C0C0"/>
                </a:outerShdw>
              </a:effectLst>
              <a:latin typeface="Calibri" panose="020F0502020204030204" pitchFamily="34" charset="0"/>
            </a:endParaRPr>
          </a:p>
        </p:txBody>
      </p:sp>
      <p:pic>
        <p:nvPicPr>
          <p:cNvPr id="87057" name="Picture 29" descr="base-of-the-nail_001b_Belved-2">
            <a:extLst>
              <a:ext uri="{FF2B5EF4-FFF2-40B4-BE49-F238E27FC236}">
                <a16:creationId xmlns:a16="http://schemas.microsoft.com/office/drawing/2014/main" id="{B1454840-B9BE-47F3-9CFA-81E55AAAC8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620713"/>
            <a:ext cx="251936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D509-9F78-4BBF-A502-179702C51130}"/>
              </a:ext>
            </a:extLst>
          </p:cNvPr>
          <p:cNvSpPr>
            <a:spLocks/>
          </p:cNvSpPr>
          <p:nvPr/>
        </p:nvSpPr>
        <p:spPr bwMode="auto">
          <a:xfrm>
            <a:off x="2411413" y="620713"/>
            <a:ext cx="55800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TEJIDO BLANDO – </a:t>
            </a:r>
            <a: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a:t>
            </a:r>
            <a:r>
              <a:rPr lang="es-PR" altLang="en-US" sz="2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2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199556" name="Text Box 4">
            <a:extLst>
              <a:ext uri="{FF2B5EF4-FFF2-40B4-BE49-F238E27FC236}">
                <a16:creationId xmlns:a16="http://schemas.microsoft.com/office/drawing/2014/main" id="{144349C4-19A5-4D21-8DC2-7CBAD269972F}"/>
              </a:ext>
            </a:extLst>
          </p:cNvPr>
          <p:cNvSpPr txBox="1">
            <a:spLocks noChangeArrowheads="1"/>
          </p:cNvSpPr>
          <p:nvPr/>
        </p:nvSpPr>
        <p:spPr bwMode="auto">
          <a:xfrm>
            <a:off x="395288" y="1125538"/>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Músculos:</a:t>
            </a:r>
            <a:endParaRPr lang="en-US" altLang="en-US" sz="2500" b="0" i="1">
              <a:solidFill>
                <a:srgbClr val="484876"/>
              </a:solidFill>
              <a:latin typeface="Arial Black" panose="020B0A04020102020204" pitchFamily="34" charset="0"/>
            </a:endParaRPr>
          </a:p>
        </p:txBody>
      </p:sp>
      <p:pic>
        <p:nvPicPr>
          <p:cNvPr id="89092" name="Picture 5" descr="Bullets_Arrow_Blue1_Right_03">
            <a:extLst>
              <a:ext uri="{FF2B5EF4-FFF2-40B4-BE49-F238E27FC236}">
                <a16:creationId xmlns:a16="http://schemas.microsoft.com/office/drawing/2014/main" id="{69E112FD-93FE-4E6B-9D2A-AE6941651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196975"/>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9558" name="Text Box 6">
            <a:extLst>
              <a:ext uri="{FF2B5EF4-FFF2-40B4-BE49-F238E27FC236}">
                <a16:creationId xmlns:a16="http://schemas.microsoft.com/office/drawing/2014/main" id="{828965FE-0340-41E9-953A-5CB30F48EC21}"/>
              </a:ext>
            </a:extLst>
          </p:cNvPr>
          <p:cNvSpPr txBox="1">
            <a:spLocks noChangeArrowheads="1"/>
          </p:cNvSpPr>
          <p:nvPr/>
        </p:nvSpPr>
        <p:spPr bwMode="auto">
          <a:xfrm>
            <a:off x="395288" y="22764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Fascias/aponeurosis: </a:t>
            </a:r>
            <a:r>
              <a:rPr lang="en-US" altLang="en-US" sz="2800" i="1">
                <a:solidFill>
                  <a:srgbClr val="484876"/>
                </a:solidFill>
                <a:effectLst>
                  <a:outerShdw blurRad="38100" dist="38100" dir="2700000" algn="tl">
                    <a:srgbClr val="C0C0C0"/>
                  </a:outerShdw>
                </a:effectLst>
                <a:latin typeface="Calibri" panose="020F0502020204030204" pitchFamily="34" charset="0"/>
              </a:rPr>
              <a:t>Fascistis, rotura fascial</a:t>
            </a:r>
            <a:endParaRPr lang="en-US" altLang="en-US" sz="2500" b="0" i="1">
              <a:solidFill>
                <a:srgbClr val="484876"/>
              </a:solidFill>
              <a:latin typeface="Arial Black" panose="020B0A04020102020204" pitchFamily="34" charset="0"/>
            </a:endParaRPr>
          </a:p>
        </p:txBody>
      </p:sp>
      <p:pic>
        <p:nvPicPr>
          <p:cNvPr id="89094" name="Picture 7" descr="Bullets_Arrow_Blue1_Right_03">
            <a:extLst>
              <a:ext uri="{FF2B5EF4-FFF2-40B4-BE49-F238E27FC236}">
                <a16:creationId xmlns:a16="http://schemas.microsoft.com/office/drawing/2014/main" id="{4ACFD10E-97F0-4D9A-A510-EC5D93CD5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347913"/>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9560" name="Text Box 8">
            <a:extLst>
              <a:ext uri="{FF2B5EF4-FFF2-40B4-BE49-F238E27FC236}">
                <a16:creationId xmlns:a16="http://schemas.microsoft.com/office/drawing/2014/main" id="{A5CC6E9F-4D0E-468F-BF15-82E792969DE9}"/>
              </a:ext>
            </a:extLst>
          </p:cNvPr>
          <p:cNvSpPr txBox="1">
            <a:spLocks noChangeArrowheads="1"/>
          </p:cNvSpPr>
          <p:nvPr/>
        </p:nvSpPr>
        <p:spPr bwMode="auto">
          <a:xfrm>
            <a:off x="395288" y="2709863"/>
            <a:ext cx="89281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Tendones: </a:t>
            </a:r>
            <a:r>
              <a:rPr lang="en-US" altLang="en-US" sz="2700" i="1">
                <a:solidFill>
                  <a:srgbClr val="484876"/>
                </a:solidFill>
                <a:effectLst>
                  <a:outerShdw blurRad="38100" dist="38100" dir="2700000" algn="tl">
                    <a:srgbClr val="C0C0C0"/>
                  </a:outerShdw>
                </a:effectLst>
                <a:latin typeface="Calibri" panose="020F0502020204030204" pitchFamily="34" charset="0"/>
              </a:rPr>
              <a:t>Tendinitis, tenosinovitis, peritendinitis, rupturas</a:t>
            </a:r>
            <a:endParaRPr lang="en-US" altLang="en-US" sz="2700" b="0" i="1">
              <a:solidFill>
                <a:srgbClr val="484876"/>
              </a:solidFill>
              <a:latin typeface="Arial Black" panose="020B0A04020102020204" pitchFamily="34" charset="0"/>
            </a:endParaRPr>
          </a:p>
        </p:txBody>
      </p:sp>
      <p:pic>
        <p:nvPicPr>
          <p:cNvPr id="89096" name="Picture 9" descr="Bullets_Arrow_Blue1_Right_03">
            <a:extLst>
              <a:ext uri="{FF2B5EF4-FFF2-40B4-BE49-F238E27FC236}">
                <a16:creationId xmlns:a16="http://schemas.microsoft.com/office/drawing/2014/main" id="{05E1D650-7AE0-41C2-BB5C-054A7A1ED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781300"/>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9562" name="Text Box 10">
            <a:extLst>
              <a:ext uri="{FF2B5EF4-FFF2-40B4-BE49-F238E27FC236}">
                <a16:creationId xmlns:a16="http://schemas.microsoft.com/office/drawing/2014/main" id="{C2EFAF1E-52EB-43D0-AB31-5612FE4A4427}"/>
              </a:ext>
            </a:extLst>
          </p:cNvPr>
          <p:cNvSpPr txBox="1">
            <a:spLocks noChangeArrowheads="1"/>
          </p:cNvSpPr>
          <p:nvPr/>
        </p:nvSpPr>
        <p:spPr bwMode="auto">
          <a:xfrm>
            <a:off x="395288" y="31686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Cápsulas articulares: </a:t>
            </a:r>
            <a:r>
              <a:rPr lang="en-US" altLang="en-US" sz="2800" i="1">
                <a:solidFill>
                  <a:srgbClr val="484876"/>
                </a:solidFill>
                <a:effectLst>
                  <a:outerShdw blurRad="38100" dist="38100" dir="2700000" algn="tl">
                    <a:srgbClr val="C0C0C0"/>
                  </a:outerShdw>
                </a:effectLst>
                <a:latin typeface="Calibri" panose="020F0502020204030204" pitchFamily="34" charset="0"/>
              </a:rPr>
              <a:t>Capsulitis,</a:t>
            </a:r>
            <a:r>
              <a:rPr lang="en-US" altLang="en-US" sz="2800">
                <a:effectLst>
                  <a:outerShdw blurRad="38100" dist="38100" dir="2700000" algn="tl">
                    <a:srgbClr val="C0C0C0"/>
                  </a:outerShdw>
                </a:effectLst>
                <a:latin typeface="Calibri" panose="020F0502020204030204" pitchFamily="34" charset="0"/>
              </a:rPr>
              <a:t> </a:t>
            </a:r>
            <a:r>
              <a:rPr lang="en-US" altLang="en-US" sz="2800" i="1">
                <a:solidFill>
                  <a:srgbClr val="484876"/>
                </a:solidFill>
                <a:effectLst>
                  <a:outerShdw blurRad="38100" dist="38100" dir="2700000" algn="tl">
                    <a:srgbClr val="C0C0C0"/>
                  </a:outerShdw>
                </a:effectLst>
                <a:latin typeface="Calibri" panose="020F0502020204030204" pitchFamily="34" charset="0"/>
              </a:rPr>
              <a:t>Sinovitis</a:t>
            </a:r>
            <a:endParaRPr lang="en-US" altLang="en-US" sz="2500" b="0" i="1">
              <a:solidFill>
                <a:srgbClr val="484876"/>
              </a:solidFill>
              <a:latin typeface="Arial Black" panose="020B0A04020102020204" pitchFamily="34" charset="0"/>
            </a:endParaRPr>
          </a:p>
        </p:txBody>
      </p:sp>
      <p:pic>
        <p:nvPicPr>
          <p:cNvPr id="89098" name="Picture 11" descr="Bullets_Arrow_Blue1_Right_03">
            <a:extLst>
              <a:ext uri="{FF2B5EF4-FFF2-40B4-BE49-F238E27FC236}">
                <a16:creationId xmlns:a16="http://schemas.microsoft.com/office/drawing/2014/main" id="{0268988A-13DA-43A7-995D-804CF3F933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24008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9566" name="Text Box 14">
            <a:extLst>
              <a:ext uri="{FF2B5EF4-FFF2-40B4-BE49-F238E27FC236}">
                <a16:creationId xmlns:a16="http://schemas.microsoft.com/office/drawing/2014/main" id="{4F6BFC8E-53BC-4FC8-9C34-BBB423DF1940}"/>
              </a:ext>
            </a:extLst>
          </p:cNvPr>
          <p:cNvSpPr txBox="1">
            <a:spLocks noChangeArrowheads="1"/>
          </p:cNvSpPr>
          <p:nvPr/>
        </p:nvSpPr>
        <p:spPr bwMode="auto">
          <a:xfrm>
            <a:off x="395288" y="5300663"/>
            <a:ext cx="867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Vasos sanguíneos</a:t>
            </a:r>
            <a:endParaRPr lang="en-US" altLang="en-US" sz="2500" b="0" i="1">
              <a:latin typeface="Arial Black" panose="020B0A04020102020204" pitchFamily="34" charset="0"/>
            </a:endParaRPr>
          </a:p>
        </p:txBody>
      </p:sp>
      <p:pic>
        <p:nvPicPr>
          <p:cNvPr id="89100" name="Picture 15" descr="Bullets_Arrow_Blue1_Right_03">
            <a:extLst>
              <a:ext uri="{FF2B5EF4-FFF2-40B4-BE49-F238E27FC236}">
                <a16:creationId xmlns:a16="http://schemas.microsoft.com/office/drawing/2014/main" id="{A6103E5E-4F8D-4DBF-80DB-68A57EA87F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5372100"/>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9568" name="Text Box 16">
            <a:extLst>
              <a:ext uri="{FF2B5EF4-FFF2-40B4-BE49-F238E27FC236}">
                <a16:creationId xmlns:a16="http://schemas.microsoft.com/office/drawing/2014/main" id="{B7D20ECA-BD2B-4D13-B238-7B7B4968816E}"/>
              </a:ext>
            </a:extLst>
          </p:cNvPr>
          <p:cNvSpPr txBox="1">
            <a:spLocks noChangeArrowheads="1"/>
          </p:cNvSpPr>
          <p:nvPr/>
        </p:nvSpPr>
        <p:spPr bwMode="auto">
          <a:xfrm>
            <a:off x="395288" y="5732463"/>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Nervios: </a:t>
            </a:r>
            <a:r>
              <a:rPr lang="en-US" altLang="en-US" sz="2800" i="1">
                <a:solidFill>
                  <a:srgbClr val="484876"/>
                </a:solidFill>
                <a:effectLst>
                  <a:outerShdw blurRad="38100" dist="38100" dir="2700000" algn="tl">
                    <a:srgbClr val="C0C0C0"/>
                  </a:outerShdw>
                </a:effectLst>
                <a:latin typeface="Calibri" panose="020F0502020204030204" pitchFamily="34" charset="0"/>
              </a:rPr>
              <a:t>Neuritis, neuralgia, neuroma</a:t>
            </a:r>
            <a:endParaRPr lang="en-US" altLang="en-US" sz="2500" b="0" i="1">
              <a:solidFill>
                <a:srgbClr val="484876"/>
              </a:solidFill>
              <a:latin typeface="Arial Black" panose="020B0A04020102020204" pitchFamily="34" charset="0"/>
            </a:endParaRPr>
          </a:p>
        </p:txBody>
      </p:sp>
      <p:pic>
        <p:nvPicPr>
          <p:cNvPr id="89102" name="Picture 17" descr="Bullets_Arrow_Blue1_Right_03">
            <a:extLst>
              <a:ext uri="{FF2B5EF4-FFF2-40B4-BE49-F238E27FC236}">
                <a16:creationId xmlns:a16="http://schemas.microsoft.com/office/drawing/2014/main" id="{EDA948B4-B7FD-4B4F-AE10-1DB0DE6CF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5803900"/>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9570" name="Text Box 18">
            <a:extLst>
              <a:ext uri="{FF2B5EF4-FFF2-40B4-BE49-F238E27FC236}">
                <a16:creationId xmlns:a16="http://schemas.microsoft.com/office/drawing/2014/main" id="{45B54E96-F782-492F-B1E8-D4E54667EDEC}"/>
              </a:ext>
            </a:extLst>
          </p:cNvPr>
          <p:cNvSpPr txBox="1">
            <a:spLocks noChangeArrowheads="1"/>
          </p:cNvSpPr>
          <p:nvPr/>
        </p:nvSpPr>
        <p:spPr bwMode="auto">
          <a:xfrm>
            <a:off x="395288" y="360045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Cartilago hialino:</a:t>
            </a:r>
            <a:endParaRPr lang="en-US" altLang="en-US" sz="2400" b="0" i="1">
              <a:solidFill>
                <a:srgbClr val="484876"/>
              </a:solidFill>
              <a:latin typeface="Arial Black" panose="020B0A04020102020204" pitchFamily="34" charset="0"/>
            </a:endParaRPr>
          </a:p>
        </p:txBody>
      </p:sp>
      <p:pic>
        <p:nvPicPr>
          <p:cNvPr id="89104" name="Picture 19" descr="Bullets_Arrow_Blue1_Right_03">
            <a:extLst>
              <a:ext uri="{FF2B5EF4-FFF2-40B4-BE49-F238E27FC236}">
                <a16:creationId xmlns:a16="http://schemas.microsoft.com/office/drawing/2014/main" id="{0C1D719A-A361-49BA-A056-BC6BEEC2C6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67188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9572" name="Text Box 20">
            <a:extLst>
              <a:ext uri="{FF2B5EF4-FFF2-40B4-BE49-F238E27FC236}">
                <a16:creationId xmlns:a16="http://schemas.microsoft.com/office/drawing/2014/main" id="{401295D1-6F6F-4DE4-9B33-A5335DE12CAF}"/>
              </a:ext>
            </a:extLst>
          </p:cNvPr>
          <p:cNvSpPr txBox="1">
            <a:spLocks noChangeArrowheads="1"/>
          </p:cNvSpPr>
          <p:nvPr/>
        </p:nvSpPr>
        <p:spPr bwMode="auto">
          <a:xfrm>
            <a:off x="395288" y="4003675"/>
            <a:ext cx="8318500"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600" i="1">
                <a:solidFill>
                  <a:srgbClr val="484876"/>
                </a:solidFill>
                <a:effectLst>
                  <a:outerShdw blurRad="38100" dist="38100" dir="2700000" algn="tl">
                    <a:srgbClr val="C0C0C0"/>
                  </a:outerShdw>
                </a:effectLst>
                <a:latin typeface="Calibri" panose="020F0502020204030204" pitchFamily="34" charset="0"/>
              </a:rPr>
              <a:t>Condropatías/condromalacia, osteocondritis, sinovitis</a:t>
            </a:r>
            <a:endParaRPr lang="en-US" altLang="en-US" sz="2600" b="0" i="1">
              <a:solidFill>
                <a:srgbClr val="484876"/>
              </a:solidFill>
              <a:latin typeface="Arial Black" panose="020B0A04020102020204" pitchFamily="34" charset="0"/>
            </a:endParaRPr>
          </a:p>
        </p:txBody>
      </p:sp>
      <p:sp>
        <p:nvSpPr>
          <p:cNvPr id="2199573" name="Text Box 21">
            <a:extLst>
              <a:ext uri="{FF2B5EF4-FFF2-40B4-BE49-F238E27FC236}">
                <a16:creationId xmlns:a16="http://schemas.microsoft.com/office/drawing/2014/main" id="{459A2B0D-6010-4FBD-BC64-B3038FE65CB4}"/>
              </a:ext>
            </a:extLst>
          </p:cNvPr>
          <p:cNvSpPr txBox="1">
            <a:spLocks noChangeArrowheads="1"/>
          </p:cNvSpPr>
          <p:nvPr/>
        </p:nvSpPr>
        <p:spPr bwMode="auto">
          <a:xfrm>
            <a:off x="395288" y="4435475"/>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Bursa: </a:t>
            </a:r>
            <a:r>
              <a:rPr lang="en-US" altLang="en-US" sz="2800" i="1">
                <a:solidFill>
                  <a:srgbClr val="484876"/>
                </a:solidFill>
                <a:effectLst>
                  <a:outerShdw blurRad="38100" dist="38100" dir="2700000" algn="tl">
                    <a:srgbClr val="C0C0C0"/>
                  </a:outerShdw>
                </a:effectLst>
                <a:latin typeface="Calibri" panose="020F0502020204030204" pitchFamily="34" charset="0"/>
              </a:rPr>
              <a:t>Bursitis</a:t>
            </a:r>
            <a:endParaRPr lang="en-US" altLang="en-US" sz="2500" b="0" i="1">
              <a:solidFill>
                <a:srgbClr val="484876"/>
              </a:solidFill>
              <a:latin typeface="Arial Black" panose="020B0A04020102020204" pitchFamily="34" charset="0"/>
            </a:endParaRPr>
          </a:p>
        </p:txBody>
      </p:sp>
      <p:pic>
        <p:nvPicPr>
          <p:cNvPr id="89107" name="Picture 22" descr="Bullets_Arrow_Blue1_Right_03">
            <a:extLst>
              <a:ext uri="{FF2B5EF4-FFF2-40B4-BE49-F238E27FC236}">
                <a16:creationId xmlns:a16="http://schemas.microsoft.com/office/drawing/2014/main" id="{19A7FBF7-CDE5-4405-A848-EE8B82E25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506913"/>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8" name="Rectangle 23">
            <a:extLst>
              <a:ext uri="{FF2B5EF4-FFF2-40B4-BE49-F238E27FC236}">
                <a16:creationId xmlns:a16="http://schemas.microsoft.com/office/drawing/2014/main" id="{659CC41C-E372-473D-A718-342412EF0625}"/>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89109" name="Text Box 6">
            <a:extLst>
              <a:ext uri="{FF2B5EF4-FFF2-40B4-BE49-F238E27FC236}">
                <a16:creationId xmlns:a16="http://schemas.microsoft.com/office/drawing/2014/main" id="{5970C1C3-F410-4C89-9BA1-B9FA15598329}"/>
              </a:ext>
            </a:extLst>
          </p:cNvPr>
          <p:cNvSpPr txBox="1">
            <a:spLocks noChangeArrowheads="1"/>
          </p:cNvSpPr>
          <p:nvPr/>
        </p:nvSpPr>
        <p:spPr bwMode="auto">
          <a:xfrm>
            <a:off x="71438" y="6308725"/>
            <a:ext cx="91090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lnSpc>
                <a:spcPct val="90000"/>
              </a:lnSpc>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Adaptado de: </a:t>
            </a:r>
            <a:r>
              <a:rPr lang="en-US" altLang="en-US" sz="1200" i="1">
                <a:latin typeface="Times New Roman" panose="02020603050405020304" pitchFamily="18" charset="0"/>
              </a:rPr>
              <a:t>Concepts of Athletic Training</a:t>
            </a:r>
            <a:r>
              <a:rPr lang="en-US" altLang="en-US" sz="1200" b="0">
                <a:latin typeface="Times New Roman" panose="02020603050405020304" pitchFamily="18" charset="0"/>
              </a:rPr>
              <a:t>. 7maa. ed.; (p. 6), por R. P. Pfeiffer, &amp; B. C. Mangus, 215, Sudbury, MA: Jones and Bartlett Pubblishers, Inc. Copyright 2015 por Jones and Bartlett Pubblishers, Inc</a:t>
            </a:r>
            <a:r>
              <a:rPr lang="en-US" altLang="en-US" sz="1600" b="0"/>
              <a:t>.</a:t>
            </a:r>
          </a:p>
        </p:txBody>
      </p:sp>
      <p:pic>
        <p:nvPicPr>
          <p:cNvPr id="89110" name="Picture 25" descr="57">
            <a:extLst>
              <a:ext uri="{FF2B5EF4-FFF2-40B4-BE49-F238E27FC236}">
                <a16:creationId xmlns:a16="http://schemas.microsoft.com/office/drawing/2014/main" id="{B6F6EC15-1CE4-4BEC-A93C-52FF5209FF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1813" y="4581525"/>
            <a:ext cx="18669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9578" name="Text Box 26">
            <a:extLst>
              <a:ext uri="{FF2B5EF4-FFF2-40B4-BE49-F238E27FC236}">
                <a16:creationId xmlns:a16="http://schemas.microsoft.com/office/drawing/2014/main" id="{0FC73B74-A906-4C29-9ADC-B019BA90C6CD}"/>
              </a:ext>
            </a:extLst>
          </p:cNvPr>
          <p:cNvSpPr txBox="1">
            <a:spLocks noChangeArrowheads="1"/>
          </p:cNvSpPr>
          <p:nvPr/>
        </p:nvSpPr>
        <p:spPr bwMode="auto">
          <a:xfrm>
            <a:off x="395288" y="1557338"/>
            <a:ext cx="8748712"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400" i="1">
                <a:solidFill>
                  <a:srgbClr val="484876"/>
                </a:solidFill>
                <a:effectLst>
                  <a:outerShdw blurRad="38100" dist="38100" dir="2700000" algn="tl">
                    <a:srgbClr val="C0C0C0"/>
                  </a:outerShdw>
                </a:effectLst>
                <a:latin typeface="Calibri" panose="020F0502020204030204" pitchFamily="34" charset="0"/>
              </a:rPr>
              <a:t>Desgarres (strains), contusiones/hematoma, contracturas, miositis,</a:t>
            </a:r>
            <a:endParaRPr lang="en-US" altLang="en-US" sz="2400" b="0" i="1">
              <a:solidFill>
                <a:srgbClr val="484876"/>
              </a:solidFill>
              <a:latin typeface="Arial Black" panose="020B0A04020102020204" pitchFamily="34" charset="0"/>
            </a:endParaRPr>
          </a:p>
        </p:txBody>
      </p:sp>
      <p:sp>
        <p:nvSpPr>
          <p:cNvPr id="2199580" name="Text Box 28">
            <a:extLst>
              <a:ext uri="{FF2B5EF4-FFF2-40B4-BE49-F238E27FC236}">
                <a16:creationId xmlns:a16="http://schemas.microsoft.com/office/drawing/2014/main" id="{2F5D2943-3871-44B5-8474-41A7DFDCCC7D}"/>
              </a:ext>
            </a:extLst>
          </p:cNvPr>
          <p:cNvSpPr txBox="1">
            <a:spLocks noChangeArrowheads="1"/>
          </p:cNvSpPr>
          <p:nvPr/>
        </p:nvSpPr>
        <p:spPr bwMode="auto">
          <a:xfrm>
            <a:off x="395288" y="1916113"/>
            <a:ext cx="8748712"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400" i="1">
                <a:solidFill>
                  <a:srgbClr val="484876"/>
                </a:solidFill>
                <a:effectLst>
                  <a:outerShdw blurRad="38100" dist="38100" dir="2700000" algn="tl">
                    <a:srgbClr val="C0C0C0"/>
                  </a:outerShdw>
                </a:effectLst>
                <a:latin typeface="Calibri" panose="020F0502020204030204" pitchFamily="34" charset="0"/>
              </a:rPr>
              <a:t>miosistis osificante, atrofia, hernia, entumecimiento/rigidez</a:t>
            </a:r>
            <a:endParaRPr lang="en-US" altLang="en-US" sz="2400" b="0" i="1">
              <a:solidFill>
                <a:srgbClr val="484876"/>
              </a:solidFill>
              <a:latin typeface="Arial Black" panose="020B0A04020102020204" pitchFamily="34" charset="0"/>
            </a:endParaRPr>
          </a:p>
        </p:txBody>
      </p:sp>
      <p:sp>
        <p:nvSpPr>
          <p:cNvPr id="2199581" name="Text Box 29">
            <a:extLst>
              <a:ext uri="{FF2B5EF4-FFF2-40B4-BE49-F238E27FC236}">
                <a16:creationId xmlns:a16="http://schemas.microsoft.com/office/drawing/2014/main" id="{1F8E8DBC-A134-49B6-B523-ECB218DA68B6}"/>
              </a:ext>
            </a:extLst>
          </p:cNvPr>
          <p:cNvSpPr txBox="1">
            <a:spLocks noChangeArrowheads="1"/>
          </p:cNvSpPr>
          <p:nvPr/>
        </p:nvSpPr>
        <p:spPr bwMode="auto">
          <a:xfrm>
            <a:off x="395288" y="486886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Ligamentos: </a:t>
            </a:r>
            <a:r>
              <a:rPr lang="en-US" altLang="en-US" sz="2800" i="1">
                <a:solidFill>
                  <a:srgbClr val="484876"/>
                </a:solidFill>
                <a:effectLst>
                  <a:outerShdw blurRad="38100" dist="38100" dir="2700000" algn="tl">
                    <a:srgbClr val="C0C0C0"/>
                  </a:outerShdw>
                </a:effectLst>
                <a:latin typeface="Calibri" panose="020F0502020204030204" pitchFamily="34" charset="0"/>
              </a:rPr>
              <a:t>Esguinces/torceduras (sprains)</a:t>
            </a:r>
            <a:endParaRPr lang="en-US" altLang="en-US" sz="2500" b="0" i="1">
              <a:solidFill>
                <a:srgbClr val="484876"/>
              </a:solidFill>
              <a:latin typeface="Arial Black" panose="020B0A04020102020204" pitchFamily="34" charset="0"/>
            </a:endParaRPr>
          </a:p>
        </p:txBody>
      </p:sp>
      <p:pic>
        <p:nvPicPr>
          <p:cNvPr id="89114" name="Picture 30" descr="Bullets_Arrow_Blue1_Right_03">
            <a:extLst>
              <a:ext uri="{FF2B5EF4-FFF2-40B4-BE49-F238E27FC236}">
                <a16:creationId xmlns:a16="http://schemas.microsoft.com/office/drawing/2014/main" id="{B1C17F02-97EF-44DD-BB85-49A15D1A6B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940300"/>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5" name="Picture 31" descr="60">
            <a:extLst>
              <a:ext uri="{FF2B5EF4-FFF2-40B4-BE49-F238E27FC236}">
                <a16:creationId xmlns:a16="http://schemas.microsoft.com/office/drawing/2014/main" id="{D5D9B357-7981-45B1-931B-BA017A543F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620713"/>
            <a:ext cx="20955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7AE6D104-D019-4783-9F18-BA42F16F64C5}"/>
              </a:ext>
            </a:extLst>
          </p:cNvPr>
          <p:cNvSpPr>
            <a:spLocks noChangeArrowheads="1"/>
          </p:cNvSpPr>
          <p:nvPr/>
        </p:nvSpPr>
        <p:spPr bwMode="auto">
          <a:xfrm>
            <a:off x="0" y="6624638"/>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91139" name="Text Box 6">
            <a:extLst>
              <a:ext uri="{FF2B5EF4-FFF2-40B4-BE49-F238E27FC236}">
                <a16:creationId xmlns:a16="http://schemas.microsoft.com/office/drawing/2014/main" id="{DB9D5CBE-4747-48E2-B7E5-1B765EA66C1F}"/>
              </a:ext>
            </a:extLst>
          </p:cNvPr>
          <p:cNvSpPr txBox="1">
            <a:spLocks noChangeArrowheads="1"/>
          </p:cNvSpPr>
          <p:nvPr/>
        </p:nvSpPr>
        <p:spPr bwMode="auto">
          <a:xfrm>
            <a:off x="144463" y="6237288"/>
            <a:ext cx="8964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Reproducido de: </a:t>
            </a:r>
            <a:r>
              <a:rPr lang="es-ES" altLang="en-US" sz="1200" i="1">
                <a:latin typeface="Times New Roman" panose="02020603050405020304" pitchFamily="18" charset="0"/>
              </a:rPr>
              <a:t>Concepts of Athletic Training</a:t>
            </a:r>
            <a:r>
              <a:rPr lang="es-ES" altLang="en-US" sz="1200" b="0">
                <a:latin typeface="Times New Roman" panose="02020603050405020304" pitchFamily="18" charset="0"/>
              </a:rPr>
              <a:t>. 3ra. ed.; (p. 7), por R. P. Pfeiffer, &amp; B. C. Mangus, 2015, Sudbury, MA: Jones and Bartlett Publishers, Inc.. Copyright 2015 por Jones and Bartlett Publishers, Inc.</a:t>
            </a:r>
            <a:endParaRPr lang="en-US" altLang="en-US" sz="1200" b="0">
              <a:latin typeface="Times New Roman" panose="02020603050405020304" pitchFamily="18" charset="0"/>
            </a:endParaRPr>
          </a:p>
        </p:txBody>
      </p:sp>
      <p:sp>
        <p:nvSpPr>
          <p:cNvPr id="2" name="Title 1">
            <a:extLst>
              <a:ext uri="{FF2B5EF4-FFF2-40B4-BE49-F238E27FC236}">
                <a16:creationId xmlns:a16="http://schemas.microsoft.com/office/drawing/2014/main" id="{C6C409B3-D8CB-4D8A-B6F3-0ABC08A4D7B1}"/>
              </a:ext>
            </a:extLst>
          </p:cNvPr>
          <p:cNvSpPr>
            <a:spLocks/>
          </p:cNvSpPr>
          <p:nvPr/>
        </p:nvSpPr>
        <p:spPr bwMode="auto">
          <a:xfrm>
            <a:off x="2268538" y="763588"/>
            <a:ext cx="46799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10000"/>
              </a:lnSpc>
              <a:defRPr/>
            </a:pPr>
            <a: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CONCEPTO DE</a:t>
            </a:r>
            <a:b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a:t>
            </a:r>
            <a:r>
              <a:rPr lang="en-US"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ÓN DEPORTIVA</a:t>
            </a:r>
            <a:endPar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373637" name="Text Box 5">
            <a:extLst>
              <a:ext uri="{FF2B5EF4-FFF2-40B4-BE49-F238E27FC236}">
                <a16:creationId xmlns:a16="http://schemas.microsoft.com/office/drawing/2014/main" id="{9C3D52DD-DB51-43C1-BB2F-E0AADF37F0A2}"/>
              </a:ext>
            </a:extLst>
          </p:cNvPr>
          <p:cNvSpPr txBox="1">
            <a:spLocks noChangeArrowheads="1"/>
          </p:cNvSpPr>
          <p:nvPr/>
        </p:nvSpPr>
        <p:spPr bwMode="auto">
          <a:xfrm>
            <a:off x="539750" y="1800225"/>
            <a:ext cx="83185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Tejido Blando: </a:t>
            </a:r>
            <a:r>
              <a:rPr lang="en-US" altLang="en-US" sz="2800" i="1">
                <a:solidFill>
                  <a:srgbClr val="484876"/>
                </a:solidFill>
                <a:effectLst>
                  <a:outerShdw blurRad="38100" dist="38100" dir="2700000" algn="tl">
                    <a:srgbClr val="C0C0C0"/>
                  </a:outerShdw>
                </a:effectLst>
                <a:latin typeface="Calibri" panose="020F0502020204030204" pitchFamily="34" charset="0"/>
              </a:rPr>
              <a:t>Aquellos tejidos como los músculos, fascia, tendones, cápsulas articulares, ligamentos, vasos sanguíneos y nervios</a:t>
            </a:r>
            <a:endParaRPr lang="en-US" altLang="en-US" sz="2500" b="0" i="1">
              <a:solidFill>
                <a:srgbClr val="484876"/>
              </a:solidFill>
              <a:latin typeface="Arial Black" panose="020B0A04020102020204" pitchFamily="34" charset="0"/>
            </a:endParaRPr>
          </a:p>
        </p:txBody>
      </p:sp>
      <p:pic>
        <p:nvPicPr>
          <p:cNvPr id="91142" name="Picture 6" descr="Bullets_Arrow_Blue1_Right_03">
            <a:extLst>
              <a:ext uri="{FF2B5EF4-FFF2-40B4-BE49-F238E27FC236}">
                <a16:creationId xmlns:a16="http://schemas.microsoft.com/office/drawing/2014/main" id="{F7312FD1-3151-4244-B552-AFF3CD0D1A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87166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3639" name="Text Box 7">
            <a:extLst>
              <a:ext uri="{FF2B5EF4-FFF2-40B4-BE49-F238E27FC236}">
                <a16:creationId xmlns:a16="http://schemas.microsoft.com/office/drawing/2014/main" id="{1689A1C8-0164-41EC-B4AC-0E9F8CBCBF29}"/>
              </a:ext>
            </a:extLst>
          </p:cNvPr>
          <p:cNvSpPr txBox="1">
            <a:spLocks noChangeArrowheads="1"/>
          </p:cNvSpPr>
          <p:nvPr/>
        </p:nvSpPr>
        <p:spPr bwMode="auto">
          <a:xfrm>
            <a:off x="539750" y="3048000"/>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Fascia: </a:t>
            </a:r>
            <a:r>
              <a:rPr lang="en-US" altLang="en-US" sz="2800" i="1">
                <a:solidFill>
                  <a:srgbClr val="484876"/>
                </a:solidFill>
                <a:effectLst>
                  <a:outerShdw blurRad="38100" dist="38100" dir="2700000" algn="tl">
                    <a:srgbClr val="C0C0C0"/>
                  </a:outerShdw>
                </a:effectLst>
                <a:latin typeface="Calibri" panose="020F0502020204030204" pitchFamily="34" charset="0"/>
              </a:rPr>
              <a:t>Una membrana fibrosa que cubre, apoya y separa los músculos esqueléticos</a:t>
            </a:r>
            <a:endParaRPr lang="en-US" altLang="en-US" sz="2500" b="0" i="1">
              <a:solidFill>
                <a:srgbClr val="484876"/>
              </a:solidFill>
              <a:latin typeface="Arial Black" panose="020B0A04020102020204" pitchFamily="34" charset="0"/>
            </a:endParaRPr>
          </a:p>
        </p:txBody>
      </p:sp>
      <p:pic>
        <p:nvPicPr>
          <p:cNvPr id="91144" name="Picture 8" descr="Bullets_Arrow_Blue1_Right_03">
            <a:extLst>
              <a:ext uri="{FF2B5EF4-FFF2-40B4-BE49-F238E27FC236}">
                <a16:creationId xmlns:a16="http://schemas.microsoft.com/office/drawing/2014/main" id="{95D3AD36-DD01-4C20-8D31-D8A648F3A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14642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3641" name="Text Box 9">
            <a:extLst>
              <a:ext uri="{FF2B5EF4-FFF2-40B4-BE49-F238E27FC236}">
                <a16:creationId xmlns:a16="http://schemas.microsoft.com/office/drawing/2014/main" id="{5F2BA583-65FD-416C-BD33-C30FB63019F1}"/>
              </a:ext>
            </a:extLst>
          </p:cNvPr>
          <p:cNvSpPr txBox="1">
            <a:spLocks noChangeArrowheads="1"/>
          </p:cNvSpPr>
          <p:nvPr/>
        </p:nvSpPr>
        <p:spPr bwMode="auto">
          <a:xfrm>
            <a:off x="539750" y="3984625"/>
            <a:ext cx="83185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Cápsula Articular: </a:t>
            </a:r>
            <a:r>
              <a:rPr lang="en-US" altLang="en-US" sz="2800" i="1">
                <a:solidFill>
                  <a:srgbClr val="484876"/>
                </a:solidFill>
                <a:effectLst>
                  <a:outerShdw blurRad="38100" dist="38100" dir="2700000" algn="tl">
                    <a:srgbClr val="C0C0C0"/>
                  </a:outerShdw>
                </a:effectLst>
                <a:latin typeface="Calibri" panose="020F0502020204030204" pitchFamily="34" charset="0"/>
              </a:rPr>
              <a:t>Estructura en forma de saco que encierra los extremos de los huesos de una articulación de tipo diartrodial (o sinovial)</a:t>
            </a:r>
            <a:endParaRPr lang="en-US" altLang="en-US" sz="2500" b="0" i="1">
              <a:solidFill>
                <a:srgbClr val="484876"/>
              </a:solidFill>
              <a:latin typeface="Arial Black" panose="020B0A04020102020204" pitchFamily="34" charset="0"/>
            </a:endParaRPr>
          </a:p>
        </p:txBody>
      </p:sp>
      <p:pic>
        <p:nvPicPr>
          <p:cNvPr id="91146" name="Picture 10" descr="Bullets_Arrow_Blue1_Right_03">
            <a:extLst>
              <a:ext uri="{FF2B5EF4-FFF2-40B4-BE49-F238E27FC236}">
                <a16:creationId xmlns:a16="http://schemas.microsoft.com/office/drawing/2014/main" id="{B11A6AF1-307B-4D26-81ED-85F9F3058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05606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3643" name="Text Box 11">
            <a:extLst>
              <a:ext uri="{FF2B5EF4-FFF2-40B4-BE49-F238E27FC236}">
                <a16:creationId xmlns:a16="http://schemas.microsoft.com/office/drawing/2014/main" id="{120F259B-E904-4D11-A0AC-D2467A080DB1}"/>
              </a:ext>
            </a:extLst>
          </p:cNvPr>
          <p:cNvSpPr txBox="1">
            <a:spLocks noChangeArrowheads="1"/>
          </p:cNvSpPr>
          <p:nvPr/>
        </p:nvSpPr>
        <p:spPr bwMode="auto">
          <a:xfrm>
            <a:off x="539750" y="52292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Hemorragia: </a:t>
            </a:r>
            <a:r>
              <a:rPr lang="en-US" altLang="en-US" sz="2800" i="1">
                <a:solidFill>
                  <a:srgbClr val="484876"/>
                </a:solidFill>
                <a:effectLst>
                  <a:outerShdw blurRad="38100" dist="38100" dir="2700000" algn="tl">
                    <a:srgbClr val="C0C0C0"/>
                  </a:outerShdw>
                </a:effectLst>
                <a:latin typeface="Calibri" panose="020F0502020204030204" pitchFamily="34" charset="0"/>
              </a:rPr>
              <a:t>Descarga de sangre</a:t>
            </a:r>
            <a:endParaRPr lang="en-US" altLang="en-US" sz="2500" b="0" i="1">
              <a:solidFill>
                <a:srgbClr val="484876"/>
              </a:solidFill>
              <a:latin typeface="Arial Black" panose="020B0A04020102020204" pitchFamily="34" charset="0"/>
            </a:endParaRPr>
          </a:p>
        </p:txBody>
      </p:sp>
      <p:pic>
        <p:nvPicPr>
          <p:cNvPr id="91148" name="Picture 12" descr="Bullets_Arrow_Blue1_Right_03">
            <a:extLst>
              <a:ext uri="{FF2B5EF4-FFF2-40B4-BE49-F238E27FC236}">
                <a16:creationId xmlns:a16="http://schemas.microsoft.com/office/drawing/2014/main" id="{16C1B835-EE82-4721-9362-72448FF64F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30066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0213C8FA-1CB0-4208-A66F-9FCB24CACFFB}"/>
              </a:ext>
            </a:extLst>
          </p:cNvPr>
          <p:cNvSpPr>
            <a:spLocks noChangeArrowheads="1"/>
          </p:cNvSpPr>
          <p:nvPr/>
        </p:nvSpPr>
        <p:spPr bwMode="auto">
          <a:xfrm>
            <a:off x="0" y="6624638"/>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93187" name="Text Box 6">
            <a:extLst>
              <a:ext uri="{FF2B5EF4-FFF2-40B4-BE49-F238E27FC236}">
                <a16:creationId xmlns:a16="http://schemas.microsoft.com/office/drawing/2014/main" id="{E27363A3-FD8E-4159-874A-0ED420A6557A}"/>
              </a:ext>
            </a:extLst>
          </p:cNvPr>
          <p:cNvSpPr txBox="1">
            <a:spLocks noChangeArrowheads="1"/>
          </p:cNvSpPr>
          <p:nvPr/>
        </p:nvSpPr>
        <p:spPr bwMode="auto">
          <a:xfrm>
            <a:off x="144463" y="6237288"/>
            <a:ext cx="8964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Reproducido de: </a:t>
            </a:r>
            <a:r>
              <a:rPr lang="es-ES" altLang="en-US" sz="1200" i="1">
                <a:latin typeface="Times New Roman" panose="02020603050405020304" pitchFamily="18" charset="0"/>
              </a:rPr>
              <a:t>Concepts of Athletic Training</a:t>
            </a:r>
            <a:r>
              <a:rPr lang="es-ES" altLang="en-US" sz="1200" b="0">
                <a:latin typeface="Times New Roman" panose="02020603050405020304" pitchFamily="18" charset="0"/>
              </a:rPr>
              <a:t>. 3ra. ed.; (p. 9), por R. P. Pfeiffer, &amp; B. C. Mangus, 2015, Sudbury, MA: Jones and Bartlett Publishers, Inc.. Copyright 2015 por Jones and Bartlett Publishers, Inc.</a:t>
            </a:r>
            <a:endParaRPr lang="en-US" altLang="en-US" sz="1200" b="0">
              <a:latin typeface="Times New Roman" panose="02020603050405020304" pitchFamily="18" charset="0"/>
            </a:endParaRPr>
          </a:p>
        </p:txBody>
      </p:sp>
      <p:sp>
        <p:nvSpPr>
          <p:cNvPr id="2" name="Title 1">
            <a:extLst>
              <a:ext uri="{FF2B5EF4-FFF2-40B4-BE49-F238E27FC236}">
                <a16:creationId xmlns:a16="http://schemas.microsoft.com/office/drawing/2014/main" id="{8C7897A0-D420-4221-A281-4619F95D2B9D}"/>
              </a:ext>
            </a:extLst>
          </p:cNvPr>
          <p:cNvSpPr>
            <a:spLocks/>
          </p:cNvSpPr>
          <p:nvPr/>
        </p:nvSpPr>
        <p:spPr bwMode="auto">
          <a:xfrm>
            <a:off x="2268538" y="763588"/>
            <a:ext cx="46799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10000"/>
              </a:lnSpc>
              <a:defRPr/>
            </a:pPr>
            <a: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CONCEPTO DE</a:t>
            </a:r>
            <a:b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a:t>
            </a:r>
            <a:r>
              <a:rPr lang="en-US"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ÓN DEPORTIVA</a:t>
            </a:r>
            <a:endPar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379781" name="Text Box 5">
            <a:extLst>
              <a:ext uri="{FF2B5EF4-FFF2-40B4-BE49-F238E27FC236}">
                <a16:creationId xmlns:a16="http://schemas.microsoft.com/office/drawing/2014/main" id="{B5C4D2FA-15D5-481F-B573-48D995AA78F1}"/>
              </a:ext>
            </a:extLst>
          </p:cNvPr>
          <p:cNvSpPr txBox="1">
            <a:spLocks noChangeArrowheads="1"/>
          </p:cNvSpPr>
          <p:nvPr/>
        </p:nvSpPr>
        <p:spPr bwMode="auto">
          <a:xfrm>
            <a:off x="539750" y="180022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Avulsión: </a:t>
            </a:r>
            <a:r>
              <a:rPr lang="en-US" altLang="en-US" sz="2800" i="1">
                <a:solidFill>
                  <a:srgbClr val="484876"/>
                </a:solidFill>
                <a:effectLst>
                  <a:outerShdw blurRad="38100" dist="38100" dir="2700000" algn="tl">
                    <a:srgbClr val="C0C0C0"/>
                  </a:outerShdw>
                </a:effectLst>
                <a:latin typeface="Calibri" panose="020F0502020204030204" pitchFamily="34" charset="0"/>
              </a:rPr>
              <a:t>Desgarre forzado o separación</a:t>
            </a:r>
            <a:endParaRPr lang="en-US" altLang="en-US" sz="2500" b="0" i="1">
              <a:solidFill>
                <a:srgbClr val="484876"/>
              </a:solidFill>
              <a:latin typeface="Arial Black" panose="020B0A04020102020204" pitchFamily="34" charset="0"/>
            </a:endParaRPr>
          </a:p>
        </p:txBody>
      </p:sp>
      <p:pic>
        <p:nvPicPr>
          <p:cNvPr id="93190" name="Picture 6" descr="Bullets_Arrow_Blue1_Right_03">
            <a:extLst>
              <a:ext uri="{FF2B5EF4-FFF2-40B4-BE49-F238E27FC236}">
                <a16:creationId xmlns:a16="http://schemas.microsoft.com/office/drawing/2014/main" id="{99C000AB-6EE0-4622-A236-25F0128AC7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87166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9783" name="Text Box 7">
            <a:extLst>
              <a:ext uri="{FF2B5EF4-FFF2-40B4-BE49-F238E27FC236}">
                <a16:creationId xmlns:a16="http://schemas.microsoft.com/office/drawing/2014/main" id="{5668BC6C-4930-45AA-842D-E6E987765918}"/>
              </a:ext>
            </a:extLst>
          </p:cNvPr>
          <p:cNvSpPr txBox="1">
            <a:spLocks noChangeArrowheads="1"/>
          </p:cNvSpPr>
          <p:nvPr/>
        </p:nvSpPr>
        <p:spPr bwMode="auto">
          <a:xfrm>
            <a:off x="539750" y="2349500"/>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Contusión: </a:t>
            </a:r>
            <a:r>
              <a:rPr lang="en-US" altLang="en-US" sz="2800" i="1">
                <a:solidFill>
                  <a:srgbClr val="484876"/>
                </a:solidFill>
                <a:effectLst>
                  <a:outerShdw blurRad="38100" dist="38100" dir="2700000" algn="tl">
                    <a:srgbClr val="C0C0C0"/>
                  </a:outerShdw>
                </a:effectLst>
                <a:latin typeface="Calibri" panose="020F0502020204030204" pitchFamily="34" charset="0"/>
              </a:rPr>
              <a:t>Una magulladura o lesión al tejido balndo que no rompe la piel</a:t>
            </a:r>
            <a:endParaRPr lang="en-US" altLang="en-US" sz="2500" b="0" i="1">
              <a:solidFill>
                <a:srgbClr val="484876"/>
              </a:solidFill>
              <a:latin typeface="Arial Black" panose="020B0A04020102020204" pitchFamily="34" charset="0"/>
            </a:endParaRPr>
          </a:p>
        </p:txBody>
      </p:sp>
      <p:pic>
        <p:nvPicPr>
          <p:cNvPr id="93192" name="Picture 8" descr="Bullets_Arrow_Blue1_Right_03">
            <a:extLst>
              <a:ext uri="{FF2B5EF4-FFF2-40B4-BE49-F238E27FC236}">
                <a16:creationId xmlns:a16="http://schemas.microsoft.com/office/drawing/2014/main" id="{60840D63-04CF-46C7-B121-440605DF55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44792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9785" name="Text Box 9">
            <a:extLst>
              <a:ext uri="{FF2B5EF4-FFF2-40B4-BE49-F238E27FC236}">
                <a16:creationId xmlns:a16="http://schemas.microsoft.com/office/drawing/2014/main" id="{4FD7CB81-F078-4004-864D-BE6AE8F98A7B}"/>
              </a:ext>
            </a:extLst>
          </p:cNvPr>
          <p:cNvSpPr txBox="1">
            <a:spLocks noChangeArrowheads="1"/>
          </p:cNvSpPr>
          <p:nvPr/>
        </p:nvSpPr>
        <p:spPr bwMode="auto">
          <a:xfrm>
            <a:off x="539750" y="3213100"/>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Equimosis: </a:t>
            </a:r>
            <a:r>
              <a:rPr lang="en-US" altLang="en-US" sz="2800" i="1">
                <a:solidFill>
                  <a:srgbClr val="484876"/>
                </a:solidFill>
                <a:effectLst>
                  <a:outerShdw blurRad="38100" dist="38100" dir="2700000" algn="tl">
                    <a:srgbClr val="C0C0C0"/>
                  </a:outerShdw>
                </a:effectLst>
                <a:latin typeface="Calibri" panose="020F0502020204030204" pitchFamily="34" charset="0"/>
              </a:rPr>
              <a:t>Descoloración de la piel de tono negro-y-azúl, causado por un hemorragia</a:t>
            </a:r>
            <a:endParaRPr lang="en-US" altLang="en-US" sz="2500" b="0" i="1">
              <a:solidFill>
                <a:srgbClr val="484876"/>
              </a:solidFill>
              <a:latin typeface="Arial Black" panose="020B0A04020102020204" pitchFamily="34" charset="0"/>
            </a:endParaRPr>
          </a:p>
        </p:txBody>
      </p:sp>
      <p:pic>
        <p:nvPicPr>
          <p:cNvPr id="93194" name="Picture 10" descr="Bullets_Arrow_Blue1_Right_03">
            <a:extLst>
              <a:ext uri="{FF2B5EF4-FFF2-40B4-BE49-F238E27FC236}">
                <a16:creationId xmlns:a16="http://schemas.microsoft.com/office/drawing/2014/main" id="{11171AA0-B62F-48C6-A1BA-146DDE79FB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28453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9787" name="Text Box 11">
            <a:extLst>
              <a:ext uri="{FF2B5EF4-FFF2-40B4-BE49-F238E27FC236}">
                <a16:creationId xmlns:a16="http://schemas.microsoft.com/office/drawing/2014/main" id="{523B8EA9-5D6D-4D88-9305-D719E28A4222}"/>
              </a:ext>
            </a:extLst>
          </p:cNvPr>
          <p:cNvSpPr txBox="1">
            <a:spLocks noChangeArrowheads="1"/>
          </p:cNvSpPr>
          <p:nvPr/>
        </p:nvSpPr>
        <p:spPr bwMode="auto">
          <a:xfrm>
            <a:off x="539750" y="4076700"/>
            <a:ext cx="83185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Hematoma: </a:t>
            </a:r>
            <a:r>
              <a:rPr lang="en-US" altLang="en-US" sz="2800" i="1">
                <a:solidFill>
                  <a:srgbClr val="484876"/>
                </a:solidFill>
                <a:effectLst>
                  <a:outerShdw blurRad="38100" dist="38100" dir="2700000" algn="tl">
                    <a:srgbClr val="C0C0C0"/>
                  </a:outerShdw>
                </a:effectLst>
                <a:latin typeface="Calibri" panose="020F0502020204030204" pitchFamily="34" charset="0"/>
              </a:rPr>
              <a:t>Una colección localizada de sangre extravasada, comúnmente coagulada, la cual se confina dentro de un órgano, tejido o espacio</a:t>
            </a:r>
            <a:endParaRPr lang="en-US" altLang="en-US" sz="2500" b="0" i="1">
              <a:solidFill>
                <a:srgbClr val="484876"/>
              </a:solidFill>
              <a:latin typeface="Arial Black" panose="020B0A04020102020204" pitchFamily="34" charset="0"/>
            </a:endParaRPr>
          </a:p>
        </p:txBody>
      </p:sp>
      <p:pic>
        <p:nvPicPr>
          <p:cNvPr id="93196" name="Picture 12" descr="Bullets_Arrow_Blue1_Right_03">
            <a:extLst>
              <a:ext uri="{FF2B5EF4-FFF2-40B4-BE49-F238E27FC236}">
                <a16:creationId xmlns:a16="http://schemas.microsoft.com/office/drawing/2014/main" id="{A7D9F95D-9A56-442D-B19A-7388590E20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14813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9789" name="Text Box 13">
            <a:extLst>
              <a:ext uri="{FF2B5EF4-FFF2-40B4-BE49-F238E27FC236}">
                <a16:creationId xmlns:a16="http://schemas.microsoft.com/office/drawing/2014/main" id="{AE17FAAA-294B-410B-8A60-F64F56CFDE3D}"/>
              </a:ext>
            </a:extLst>
          </p:cNvPr>
          <p:cNvSpPr txBox="1">
            <a:spLocks noChangeArrowheads="1"/>
          </p:cNvSpPr>
          <p:nvPr/>
        </p:nvSpPr>
        <p:spPr bwMode="auto">
          <a:xfrm>
            <a:off x="539750" y="5280025"/>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Miositis osificante: </a:t>
            </a:r>
            <a:r>
              <a:rPr lang="en-US" altLang="en-US" sz="2800" i="1">
                <a:solidFill>
                  <a:srgbClr val="484876"/>
                </a:solidFill>
                <a:effectLst>
                  <a:outerShdw blurRad="38100" dist="38100" dir="2700000" algn="tl">
                    <a:srgbClr val="C0C0C0"/>
                  </a:outerShdw>
                </a:effectLst>
                <a:latin typeface="Calibri" panose="020F0502020204030204" pitchFamily="34" charset="0"/>
              </a:rPr>
              <a:t>Una miosistis, acompañada por una osificación considerable dentro del músculo</a:t>
            </a:r>
            <a:endParaRPr lang="en-US" altLang="en-US" sz="2500" b="0" i="1">
              <a:solidFill>
                <a:srgbClr val="484876"/>
              </a:solidFill>
              <a:latin typeface="Arial Black" panose="020B0A04020102020204" pitchFamily="34" charset="0"/>
            </a:endParaRPr>
          </a:p>
        </p:txBody>
      </p:sp>
      <p:pic>
        <p:nvPicPr>
          <p:cNvPr id="93198" name="Picture 14" descr="Bullets_Arrow_Blue1_Right_03">
            <a:extLst>
              <a:ext uri="{FF2B5EF4-FFF2-40B4-BE49-F238E27FC236}">
                <a16:creationId xmlns:a16="http://schemas.microsoft.com/office/drawing/2014/main" id="{F7402934-090F-4135-B6C4-92F1879D36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35146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B190A672-C296-430C-877D-841E479CF940}"/>
              </a:ext>
            </a:extLst>
          </p:cNvPr>
          <p:cNvSpPr>
            <a:spLocks noChangeArrowheads="1"/>
          </p:cNvSpPr>
          <p:nvPr/>
        </p:nvSpPr>
        <p:spPr bwMode="auto">
          <a:xfrm>
            <a:off x="0" y="6624638"/>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95235" name="Text Box 6">
            <a:extLst>
              <a:ext uri="{FF2B5EF4-FFF2-40B4-BE49-F238E27FC236}">
                <a16:creationId xmlns:a16="http://schemas.microsoft.com/office/drawing/2014/main" id="{FF81AD9F-D19B-44A9-A634-366A24B000F0}"/>
              </a:ext>
            </a:extLst>
          </p:cNvPr>
          <p:cNvSpPr txBox="1">
            <a:spLocks noChangeArrowheads="1"/>
          </p:cNvSpPr>
          <p:nvPr/>
        </p:nvSpPr>
        <p:spPr bwMode="auto">
          <a:xfrm>
            <a:off x="144463" y="6237288"/>
            <a:ext cx="8964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Reproducido de: </a:t>
            </a:r>
            <a:r>
              <a:rPr lang="es-ES" altLang="en-US" sz="1200" i="1">
                <a:latin typeface="Times New Roman" panose="02020603050405020304" pitchFamily="18" charset="0"/>
              </a:rPr>
              <a:t>Concepts of Athletic Training</a:t>
            </a:r>
            <a:r>
              <a:rPr lang="es-ES" altLang="en-US" sz="1200" b="0">
                <a:latin typeface="Times New Roman" panose="02020603050405020304" pitchFamily="18" charset="0"/>
              </a:rPr>
              <a:t>. 3ra. ed.; (p. 9), por R. P. Pfeiffer, &amp; B. C. Mangus, 2015, Sudbury, MA: Jones and Bartlett Publishers, Inc.. Copyright 2015 por Jones and Bartlett Publishers, Inc.</a:t>
            </a:r>
            <a:endParaRPr lang="en-US" altLang="en-US" sz="1200" b="0">
              <a:latin typeface="Times New Roman" panose="02020603050405020304" pitchFamily="18" charset="0"/>
            </a:endParaRPr>
          </a:p>
        </p:txBody>
      </p:sp>
      <p:sp>
        <p:nvSpPr>
          <p:cNvPr id="2" name="Title 1">
            <a:extLst>
              <a:ext uri="{FF2B5EF4-FFF2-40B4-BE49-F238E27FC236}">
                <a16:creationId xmlns:a16="http://schemas.microsoft.com/office/drawing/2014/main" id="{8182C3BF-3523-4D6E-8013-14E486A3F1C5}"/>
              </a:ext>
            </a:extLst>
          </p:cNvPr>
          <p:cNvSpPr>
            <a:spLocks/>
          </p:cNvSpPr>
          <p:nvPr/>
        </p:nvSpPr>
        <p:spPr bwMode="auto">
          <a:xfrm>
            <a:off x="2268538" y="763588"/>
            <a:ext cx="46799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10000"/>
              </a:lnSpc>
              <a:defRPr/>
            </a:pPr>
            <a: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CONCEPTO DE</a:t>
            </a:r>
            <a:b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a:t>
            </a:r>
            <a:r>
              <a:rPr lang="en-US"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ÓN DEPORTIVA</a:t>
            </a:r>
            <a:endPar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2381829" name="Text Box 5">
            <a:extLst>
              <a:ext uri="{FF2B5EF4-FFF2-40B4-BE49-F238E27FC236}">
                <a16:creationId xmlns:a16="http://schemas.microsoft.com/office/drawing/2014/main" id="{16350935-CCF3-492B-A8A4-5480D69A3433}"/>
              </a:ext>
            </a:extLst>
          </p:cNvPr>
          <p:cNvSpPr txBox="1">
            <a:spLocks noChangeArrowheads="1"/>
          </p:cNvSpPr>
          <p:nvPr/>
        </p:nvSpPr>
        <p:spPr bwMode="auto">
          <a:xfrm>
            <a:off x="539750" y="1800225"/>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Fractura: </a:t>
            </a:r>
            <a:r>
              <a:rPr lang="en-US" altLang="en-US" sz="2800" i="1">
                <a:solidFill>
                  <a:srgbClr val="484876"/>
                </a:solidFill>
                <a:effectLst>
                  <a:outerShdw blurRad="38100" dist="38100" dir="2700000" algn="tl">
                    <a:srgbClr val="C0C0C0"/>
                  </a:outerShdw>
                </a:effectLst>
                <a:latin typeface="Calibri" panose="020F0502020204030204" pitchFamily="34" charset="0"/>
              </a:rPr>
              <a:t>La presencia de una rotura o grieta en un hueso</a:t>
            </a:r>
            <a:endParaRPr lang="en-US" altLang="en-US" sz="2500" b="0" i="1">
              <a:solidFill>
                <a:srgbClr val="484876"/>
              </a:solidFill>
              <a:latin typeface="Arial Black" panose="020B0A04020102020204" pitchFamily="34" charset="0"/>
            </a:endParaRPr>
          </a:p>
        </p:txBody>
      </p:sp>
      <p:pic>
        <p:nvPicPr>
          <p:cNvPr id="95238" name="Picture 6" descr="Bullets_Arrow_Blue1_Right_03">
            <a:extLst>
              <a:ext uri="{FF2B5EF4-FFF2-40B4-BE49-F238E27FC236}">
                <a16:creationId xmlns:a16="http://schemas.microsoft.com/office/drawing/2014/main" id="{784407FA-4759-4D37-8D5B-13196B993B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87166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1833" name="Text Box 9">
            <a:extLst>
              <a:ext uri="{FF2B5EF4-FFF2-40B4-BE49-F238E27FC236}">
                <a16:creationId xmlns:a16="http://schemas.microsoft.com/office/drawing/2014/main" id="{AA1994BE-376A-409D-BB6C-3BC198FA1077}"/>
              </a:ext>
            </a:extLst>
          </p:cNvPr>
          <p:cNvSpPr txBox="1">
            <a:spLocks noChangeArrowheads="1"/>
          </p:cNvSpPr>
          <p:nvPr/>
        </p:nvSpPr>
        <p:spPr bwMode="auto">
          <a:xfrm>
            <a:off x="539750" y="2708275"/>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Crepitación: </a:t>
            </a:r>
            <a:r>
              <a:rPr lang="en-US" altLang="en-US" sz="2800" i="1">
                <a:solidFill>
                  <a:srgbClr val="484876"/>
                </a:solidFill>
                <a:effectLst>
                  <a:outerShdw blurRad="38100" dist="38100" dir="2700000" algn="tl">
                    <a:srgbClr val="C0C0C0"/>
                  </a:outerShdw>
                </a:effectLst>
                <a:latin typeface="Calibri" panose="020F0502020204030204" pitchFamily="34" charset="0"/>
              </a:rPr>
              <a:t>Sonido similar a un crujido que se escucha duante el movimiento de un hueso roto</a:t>
            </a:r>
            <a:endParaRPr lang="en-US" altLang="en-US" sz="2500" b="0" i="1">
              <a:solidFill>
                <a:srgbClr val="484876"/>
              </a:solidFill>
              <a:latin typeface="Arial Black" panose="020B0A04020102020204" pitchFamily="34" charset="0"/>
            </a:endParaRPr>
          </a:p>
        </p:txBody>
      </p:sp>
      <p:pic>
        <p:nvPicPr>
          <p:cNvPr id="95240" name="Picture 10" descr="Bullets_Arrow_Blue1_Right_03">
            <a:extLst>
              <a:ext uri="{FF2B5EF4-FFF2-40B4-BE49-F238E27FC236}">
                <a16:creationId xmlns:a16="http://schemas.microsoft.com/office/drawing/2014/main" id="{A0BDD831-ED99-450B-896A-164198E284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77971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1835" name="Text Box 11">
            <a:extLst>
              <a:ext uri="{FF2B5EF4-FFF2-40B4-BE49-F238E27FC236}">
                <a16:creationId xmlns:a16="http://schemas.microsoft.com/office/drawing/2014/main" id="{AD845720-D317-4DE6-BAD7-F0188856CA37}"/>
              </a:ext>
            </a:extLst>
          </p:cNvPr>
          <p:cNvSpPr txBox="1">
            <a:spLocks noChangeArrowheads="1"/>
          </p:cNvSpPr>
          <p:nvPr/>
        </p:nvSpPr>
        <p:spPr bwMode="auto">
          <a:xfrm>
            <a:off x="539750" y="3571875"/>
            <a:ext cx="831850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effectLst>
                  <a:outerShdw blurRad="38100" dist="38100" dir="2700000" algn="tl">
                    <a:srgbClr val="C0C0C0"/>
                  </a:outerShdw>
                </a:effectLst>
                <a:latin typeface="Calibri" panose="020F0502020204030204" pitchFamily="34" charset="0"/>
              </a:rPr>
              <a:t>Fractura de fatiga (estrés) : </a:t>
            </a:r>
            <a:r>
              <a:rPr lang="en-US" altLang="en-US" sz="2800" i="1">
                <a:solidFill>
                  <a:srgbClr val="484876"/>
                </a:solidFill>
                <a:effectLst>
                  <a:outerShdw blurRad="38100" dist="38100" dir="2700000" algn="tl">
                    <a:srgbClr val="C0C0C0"/>
                  </a:outerShdw>
                </a:effectLst>
                <a:latin typeface="Calibri" panose="020F0502020204030204" pitchFamily="34" charset="0"/>
              </a:rPr>
              <a:t>Una grieta diminuta en el hueso relacionado con sobrecargas excesivas y repetidas; también conocido como fractura de sobreuso o fractura de macha</a:t>
            </a:r>
            <a:endParaRPr lang="en-US" altLang="en-US" sz="2500" b="0" i="1">
              <a:solidFill>
                <a:srgbClr val="484876"/>
              </a:solidFill>
              <a:latin typeface="Arial Black" panose="020B0A04020102020204" pitchFamily="34" charset="0"/>
            </a:endParaRPr>
          </a:p>
        </p:txBody>
      </p:sp>
      <p:pic>
        <p:nvPicPr>
          <p:cNvPr id="95242" name="Picture 12" descr="Bullets_Arrow_Blue1_Right_03">
            <a:extLst>
              <a:ext uri="{FF2B5EF4-FFF2-40B4-BE49-F238E27FC236}">
                <a16:creationId xmlns:a16="http://schemas.microsoft.com/office/drawing/2014/main" id="{A83D777B-B25D-4BC3-99F3-101B0CA81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64331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AFADA-A1EE-40A2-B326-168BA2C09FE4}"/>
              </a:ext>
            </a:extLst>
          </p:cNvPr>
          <p:cNvSpPr>
            <a:spLocks/>
          </p:cNvSpPr>
          <p:nvPr/>
        </p:nvSpPr>
        <p:spPr bwMode="auto">
          <a:xfrm>
            <a:off x="3600450" y="549275"/>
            <a:ext cx="55435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CLASIFICACIÓN – de las</a:t>
            </a:r>
            <a:br>
              <a:rPr lang="es-PR" altLang="en-US" sz="2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a:t>
            </a:r>
          </a:p>
        </p:txBody>
      </p:sp>
      <p:sp>
        <p:nvSpPr>
          <p:cNvPr id="3" name="Title 1">
            <a:extLst>
              <a:ext uri="{FF2B5EF4-FFF2-40B4-BE49-F238E27FC236}">
                <a16:creationId xmlns:a16="http://schemas.microsoft.com/office/drawing/2014/main" id="{E7DA1DFB-4659-49B5-A14F-9E2DABF5F8A9}"/>
              </a:ext>
            </a:extLst>
          </p:cNvPr>
          <p:cNvSpPr>
            <a:spLocks/>
          </p:cNvSpPr>
          <p:nvPr/>
        </p:nvSpPr>
        <p:spPr bwMode="auto">
          <a:xfrm>
            <a:off x="3600450" y="1485900"/>
            <a:ext cx="55102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HERIDAS ABIERTAS</a:t>
            </a:r>
            <a:endParaRPr lang="es-PR" altLang="en-US" sz="32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97284" name="Picture 4" descr="POINTERR">
            <a:extLst>
              <a:ext uri="{FF2B5EF4-FFF2-40B4-BE49-F238E27FC236}">
                <a16:creationId xmlns:a16="http://schemas.microsoft.com/office/drawing/2014/main" id="{CE3C7EE6-98C0-47F0-A6A6-27FD7BDF13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413" y="591185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5" name="Text Box 5">
            <a:extLst>
              <a:ext uri="{FF2B5EF4-FFF2-40B4-BE49-F238E27FC236}">
                <a16:creationId xmlns:a16="http://schemas.microsoft.com/office/drawing/2014/main" id="{70630CF9-1428-4A0F-B646-60208564480C}"/>
              </a:ext>
            </a:extLst>
          </p:cNvPr>
          <p:cNvSpPr txBox="1">
            <a:spLocks noChangeArrowheads="1"/>
          </p:cNvSpPr>
          <p:nvPr/>
        </p:nvSpPr>
        <p:spPr bwMode="auto">
          <a:xfrm>
            <a:off x="722313" y="5870575"/>
            <a:ext cx="1766887"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Abrasión</a:t>
            </a:r>
          </a:p>
        </p:txBody>
      </p:sp>
      <p:pic>
        <p:nvPicPr>
          <p:cNvPr id="97286" name="Picture 8" descr="POINTERR">
            <a:extLst>
              <a:ext uri="{FF2B5EF4-FFF2-40B4-BE49-F238E27FC236}">
                <a16:creationId xmlns:a16="http://schemas.microsoft.com/office/drawing/2014/main" id="{9ABB00A7-CB73-4713-AC40-05F43DB1B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413" y="324643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7" name="Text Box 9">
            <a:extLst>
              <a:ext uri="{FF2B5EF4-FFF2-40B4-BE49-F238E27FC236}">
                <a16:creationId xmlns:a16="http://schemas.microsoft.com/office/drawing/2014/main" id="{06EC22B5-C840-4D41-93DF-C0C9BCCBC803}"/>
              </a:ext>
            </a:extLst>
          </p:cNvPr>
          <p:cNvSpPr txBox="1">
            <a:spLocks noChangeArrowheads="1"/>
          </p:cNvSpPr>
          <p:nvPr/>
        </p:nvSpPr>
        <p:spPr bwMode="auto">
          <a:xfrm>
            <a:off x="722313" y="3205163"/>
            <a:ext cx="183832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Incisión</a:t>
            </a:r>
          </a:p>
        </p:txBody>
      </p:sp>
      <p:pic>
        <p:nvPicPr>
          <p:cNvPr id="97288" name="Picture 10" descr="POINTERR">
            <a:extLst>
              <a:ext uri="{FF2B5EF4-FFF2-40B4-BE49-F238E27FC236}">
                <a16:creationId xmlns:a16="http://schemas.microsoft.com/office/drawing/2014/main" id="{E91FF218-1567-4A60-A318-E1083D7A1B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413" y="454183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9" name="Text Box 11">
            <a:extLst>
              <a:ext uri="{FF2B5EF4-FFF2-40B4-BE49-F238E27FC236}">
                <a16:creationId xmlns:a16="http://schemas.microsoft.com/office/drawing/2014/main" id="{59615BBA-C02B-4CAA-B6DC-FF8C3113CA1E}"/>
              </a:ext>
            </a:extLst>
          </p:cNvPr>
          <p:cNvSpPr txBox="1">
            <a:spLocks noChangeArrowheads="1"/>
          </p:cNvSpPr>
          <p:nvPr/>
        </p:nvSpPr>
        <p:spPr bwMode="auto">
          <a:xfrm>
            <a:off x="722313" y="4500563"/>
            <a:ext cx="21272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Laceración</a:t>
            </a:r>
          </a:p>
        </p:txBody>
      </p:sp>
      <p:pic>
        <p:nvPicPr>
          <p:cNvPr id="97290" name="Picture 12" descr="POINTERR">
            <a:extLst>
              <a:ext uri="{FF2B5EF4-FFF2-40B4-BE49-F238E27FC236}">
                <a16:creationId xmlns:a16="http://schemas.microsoft.com/office/drawing/2014/main" id="{8FF89810-8825-4442-93FF-4BAADE699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100" y="324643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91" name="Text Box 13">
            <a:extLst>
              <a:ext uri="{FF2B5EF4-FFF2-40B4-BE49-F238E27FC236}">
                <a16:creationId xmlns:a16="http://schemas.microsoft.com/office/drawing/2014/main" id="{BDB60EFB-E739-4D0F-90E2-D46353B4D854}"/>
              </a:ext>
            </a:extLst>
          </p:cNvPr>
          <p:cNvSpPr txBox="1">
            <a:spLocks noChangeArrowheads="1"/>
          </p:cNvSpPr>
          <p:nvPr/>
        </p:nvSpPr>
        <p:spPr bwMode="auto">
          <a:xfrm>
            <a:off x="4572000" y="3205163"/>
            <a:ext cx="3062288"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Herida punzante</a:t>
            </a:r>
          </a:p>
        </p:txBody>
      </p:sp>
      <p:pic>
        <p:nvPicPr>
          <p:cNvPr id="97292" name="Picture 14" descr="POINTERR">
            <a:extLst>
              <a:ext uri="{FF2B5EF4-FFF2-40B4-BE49-F238E27FC236}">
                <a16:creationId xmlns:a16="http://schemas.microsoft.com/office/drawing/2014/main" id="{CFFA6C56-3C0E-4DF8-9EE7-2052D997B8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1325" y="4614863"/>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93" name="Text Box 15">
            <a:extLst>
              <a:ext uri="{FF2B5EF4-FFF2-40B4-BE49-F238E27FC236}">
                <a16:creationId xmlns:a16="http://schemas.microsoft.com/office/drawing/2014/main" id="{536785EE-5CE5-40BD-9183-77A71FE8DD49}"/>
              </a:ext>
            </a:extLst>
          </p:cNvPr>
          <p:cNvSpPr txBox="1">
            <a:spLocks noChangeArrowheads="1"/>
          </p:cNvSpPr>
          <p:nvPr/>
        </p:nvSpPr>
        <p:spPr bwMode="auto">
          <a:xfrm>
            <a:off x="4594225" y="4573588"/>
            <a:ext cx="1766888"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Avulsión</a:t>
            </a:r>
          </a:p>
        </p:txBody>
      </p:sp>
      <p:pic>
        <p:nvPicPr>
          <p:cNvPr id="97294" name="Picture 24" descr="Punzante">
            <a:extLst>
              <a:ext uri="{FF2B5EF4-FFF2-40B4-BE49-F238E27FC236}">
                <a16:creationId xmlns:a16="http://schemas.microsoft.com/office/drawing/2014/main" id="{6CED1E5A-DAB8-425C-8CEF-247A29B7D8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750" y="2781300"/>
            <a:ext cx="10858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5" name="Picture 25" descr="Incision">
            <a:extLst>
              <a:ext uri="{FF2B5EF4-FFF2-40B4-BE49-F238E27FC236}">
                <a16:creationId xmlns:a16="http://schemas.microsoft.com/office/drawing/2014/main" id="{B98B418E-603A-486B-B726-E520A41A83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2413" y="2565400"/>
            <a:ext cx="9604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6" name="Picture 26" descr="Abrasion">
            <a:extLst>
              <a:ext uri="{FF2B5EF4-FFF2-40B4-BE49-F238E27FC236}">
                <a16:creationId xmlns:a16="http://schemas.microsoft.com/office/drawing/2014/main" id="{E1C45883-939A-424B-BA97-E7ACD1334B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3213" y="5084763"/>
            <a:ext cx="106045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7" name="Picture 27" descr="POINTERR">
            <a:extLst>
              <a:ext uri="{FF2B5EF4-FFF2-40B4-BE49-F238E27FC236}">
                <a16:creationId xmlns:a16="http://schemas.microsoft.com/office/drawing/2014/main" id="{6EE84D12-AB1A-4ED4-B51A-4C73BBA7C1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5910263"/>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98" name="Text Box 28">
            <a:extLst>
              <a:ext uri="{FF2B5EF4-FFF2-40B4-BE49-F238E27FC236}">
                <a16:creationId xmlns:a16="http://schemas.microsoft.com/office/drawing/2014/main" id="{4F19F7F5-EB6D-4C27-9F00-5824F0D8F6E7}"/>
              </a:ext>
            </a:extLst>
          </p:cNvPr>
          <p:cNvSpPr txBox="1">
            <a:spLocks noChangeArrowheads="1"/>
          </p:cNvSpPr>
          <p:nvPr/>
        </p:nvSpPr>
        <p:spPr bwMode="auto">
          <a:xfrm>
            <a:off x="4576763" y="5868988"/>
            <a:ext cx="201612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Ampollas</a:t>
            </a:r>
          </a:p>
        </p:txBody>
      </p:sp>
      <p:pic>
        <p:nvPicPr>
          <p:cNvPr id="97299" name="Picture 29" descr="Ampolla">
            <a:extLst>
              <a:ext uri="{FF2B5EF4-FFF2-40B4-BE49-F238E27FC236}">
                <a16:creationId xmlns:a16="http://schemas.microsoft.com/office/drawing/2014/main" id="{92A716F9-1ED1-4458-9298-FF394D9414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0288" y="5016500"/>
            <a:ext cx="122396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00" name="Picture 30" descr="CURVHEAD">
            <a:extLst>
              <a:ext uri="{FF2B5EF4-FFF2-40B4-BE49-F238E27FC236}">
                <a16:creationId xmlns:a16="http://schemas.microsoft.com/office/drawing/2014/main" id="{4E05B6F3-BC68-4723-A4B9-1187B6EF89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13" y="1989138"/>
            <a:ext cx="79914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73C07F53-6E25-42D9-A99A-D7C8A658756A}"/>
              </a:ext>
            </a:extLst>
          </p:cNvPr>
          <p:cNvSpPr>
            <a:spLocks/>
          </p:cNvSpPr>
          <p:nvPr/>
        </p:nvSpPr>
        <p:spPr bwMode="auto">
          <a:xfrm>
            <a:off x="396875" y="2060575"/>
            <a:ext cx="7991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EN EL TEJIDO BLANDO:  Piel</a:t>
            </a:r>
          </a:p>
        </p:txBody>
      </p:sp>
      <p:pic>
        <p:nvPicPr>
          <p:cNvPr id="97302" name="Picture 32" descr="Incision2">
            <a:extLst>
              <a:ext uri="{FF2B5EF4-FFF2-40B4-BE49-F238E27FC236}">
                <a16:creationId xmlns:a16="http://schemas.microsoft.com/office/drawing/2014/main" id="{096AD8B0-C6C0-4D52-8AB8-2235E90E45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9750" y="693738"/>
            <a:ext cx="2697163"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03" name="Picture 33" descr="Avulsion">
            <a:extLst>
              <a:ext uri="{FF2B5EF4-FFF2-40B4-BE49-F238E27FC236}">
                <a16:creationId xmlns:a16="http://schemas.microsoft.com/office/drawing/2014/main" id="{14B24E51-FC92-4F35-8AB2-78149F3302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65875" y="3949700"/>
            <a:ext cx="1074738"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04" name="Picture 35" descr="Laceracion">
            <a:extLst>
              <a:ext uri="{FF2B5EF4-FFF2-40B4-BE49-F238E27FC236}">
                <a16:creationId xmlns:a16="http://schemas.microsoft.com/office/drawing/2014/main" id="{345753B4-3E5A-4E7E-A2E0-3E2A35F5C09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43213" y="3860800"/>
            <a:ext cx="938212"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87F2F-F76D-4515-8006-0625A96F17F9}"/>
              </a:ext>
            </a:extLst>
          </p:cNvPr>
          <p:cNvSpPr>
            <a:spLocks/>
          </p:cNvSpPr>
          <p:nvPr/>
        </p:nvSpPr>
        <p:spPr bwMode="auto">
          <a:xfrm>
            <a:off x="3492500" y="1052513"/>
            <a:ext cx="5257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CLASIFICACIÓN – de las</a:t>
            </a:r>
            <a:br>
              <a:rPr lang="es-PR" altLang="en-US" sz="2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8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a:t>
            </a:r>
          </a:p>
        </p:txBody>
      </p:sp>
      <p:sp>
        <p:nvSpPr>
          <p:cNvPr id="3" name="Title 1">
            <a:extLst>
              <a:ext uri="{FF2B5EF4-FFF2-40B4-BE49-F238E27FC236}">
                <a16:creationId xmlns:a16="http://schemas.microsoft.com/office/drawing/2014/main" id="{78FB787A-F0DC-4B85-BAA0-B962E6BDD953}"/>
              </a:ext>
            </a:extLst>
          </p:cNvPr>
          <p:cNvSpPr>
            <a:spLocks/>
          </p:cNvSpPr>
          <p:nvPr/>
        </p:nvSpPr>
        <p:spPr bwMode="auto">
          <a:xfrm>
            <a:off x="3492500" y="2203450"/>
            <a:ext cx="55086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HERIDAS CERRADAS</a:t>
            </a:r>
            <a:endParaRPr lang="es-PR" altLang="en-US" sz="3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99332" name="Picture 7" descr="POINTERR">
            <a:extLst>
              <a:ext uri="{FF2B5EF4-FFF2-40B4-BE49-F238E27FC236}">
                <a16:creationId xmlns:a16="http://schemas.microsoft.com/office/drawing/2014/main" id="{93014F43-6F70-4758-9FBE-96A5C25649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89413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3" name="Text Box 8">
            <a:extLst>
              <a:ext uri="{FF2B5EF4-FFF2-40B4-BE49-F238E27FC236}">
                <a16:creationId xmlns:a16="http://schemas.microsoft.com/office/drawing/2014/main" id="{113643EF-36F4-406E-A208-CB0D28A4B4EE}"/>
              </a:ext>
            </a:extLst>
          </p:cNvPr>
          <p:cNvSpPr txBox="1">
            <a:spLocks noChangeArrowheads="1"/>
          </p:cNvSpPr>
          <p:nvPr/>
        </p:nvSpPr>
        <p:spPr bwMode="auto">
          <a:xfrm>
            <a:off x="646113" y="3852863"/>
            <a:ext cx="824706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Contusion (magulladura):</a:t>
            </a:r>
          </a:p>
        </p:txBody>
      </p:sp>
      <p:sp>
        <p:nvSpPr>
          <p:cNvPr id="99334" name="Text Box 13">
            <a:extLst>
              <a:ext uri="{FF2B5EF4-FFF2-40B4-BE49-F238E27FC236}">
                <a16:creationId xmlns:a16="http://schemas.microsoft.com/office/drawing/2014/main" id="{F49CD5ED-4EB5-43ED-89BE-A5F371199879}"/>
              </a:ext>
            </a:extLst>
          </p:cNvPr>
          <p:cNvSpPr txBox="1">
            <a:spLocks noChangeArrowheads="1"/>
          </p:cNvSpPr>
          <p:nvPr/>
        </p:nvSpPr>
        <p:spPr bwMode="auto">
          <a:xfrm>
            <a:off x="663575" y="4357688"/>
            <a:ext cx="813593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90000"/>
              </a:lnSpc>
            </a:pPr>
            <a:r>
              <a:rPr lang="es-ES" altLang="en-US"/>
              <a:t>Compresión del tejido blando por un golpe o impacto directo que puede ocasionar la disrupción o daño a los pequeños capilares en el tejido</a:t>
            </a:r>
          </a:p>
        </p:txBody>
      </p:sp>
      <p:pic>
        <p:nvPicPr>
          <p:cNvPr id="99335" name="Picture 18" descr="CURVHEAD">
            <a:extLst>
              <a:ext uri="{FF2B5EF4-FFF2-40B4-BE49-F238E27FC236}">
                <a16:creationId xmlns:a16="http://schemas.microsoft.com/office/drawing/2014/main" id="{8F093FE9-B1F8-43E4-BEBF-992D842566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3068638"/>
            <a:ext cx="691356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071E94A7-6586-4276-A76D-839E52C220CF}"/>
              </a:ext>
            </a:extLst>
          </p:cNvPr>
          <p:cNvSpPr>
            <a:spLocks/>
          </p:cNvSpPr>
          <p:nvPr/>
        </p:nvSpPr>
        <p:spPr bwMode="auto">
          <a:xfrm>
            <a:off x="1042988" y="3140075"/>
            <a:ext cx="6840537"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EN EL TEJIDO BLANDO</a:t>
            </a:r>
          </a:p>
        </p:txBody>
      </p:sp>
      <p:pic>
        <p:nvPicPr>
          <p:cNvPr id="99337" name="Picture 20" descr="POINTERR">
            <a:extLst>
              <a:ext uri="{FF2B5EF4-FFF2-40B4-BE49-F238E27FC236}">
                <a16:creationId xmlns:a16="http://schemas.microsoft.com/office/drawing/2014/main" id="{0C241D5D-01FE-40DC-8890-AE7F088E45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3" y="5407025"/>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8" name="Text Box 21">
            <a:extLst>
              <a:ext uri="{FF2B5EF4-FFF2-40B4-BE49-F238E27FC236}">
                <a16:creationId xmlns:a16="http://schemas.microsoft.com/office/drawing/2014/main" id="{1C858078-EBEC-4B70-91F0-C73D7A788E5F}"/>
              </a:ext>
            </a:extLst>
          </p:cNvPr>
          <p:cNvSpPr txBox="1">
            <a:spLocks noChangeArrowheads="1"/>
          </p:cNvSpPr>
          <p:nvPr/>
        </p:nvSpPr>
        <p:spPr bwMode="auto">
          <a:xfrm>
            <a:off x="646113" y="5365750"/>
            <a:ext cx="82470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Esguince (sprain):</a:t>
            </a:r>
          </a:p>
        </p:txBody>
      </p:sp>
      <p:sp>
        <p:nvSpPr>
          <p:cNvPr id="99339" name="Text Box 22">
            <a:extLst>
              <a:ext uri="{FF2B5EF4-FFF2-40B4-BE49-F238E27FC236}">
                <a16:creationId xmlns:a16="http://schemas.microsoft.com/office/drawing/2014/main" id="{C1A3A955-F844-4C88-AAA6-6478BCD3535E}"/>
              </a:ext>
            </a:extLst>
          </p:cNvPr>
          <p:cNvSpPr txBox="1">
            <a:spLocks noChangeArrowheads="1"/>
          </p:cNvSpPr>
          <p:nvPr/>
        </p:nvSpPr>
        <p:spPr bwMode="auto">
          <a:xfrm>
            <a:off x="663575" y="5870575"/>
            <a:ext cx="8135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90000"/>
              </a:lnSpc>
            </a:pPr>
            <a:r>
              <a:rPr lang="es-ES" altLang="en-US"/>
              <a:t>Lesión en el ligamento o estructura capsular</a:t>
            </a:r>
          </a:p>
        </p:txBody>
      </p:sp>
      <p:pic>
        <p:nvPicPr>
          <p:cNvPr id="99340" name="Picture 23" descr="Ankle_Lateral_Ligaments_3D_01">
            <a:extLst>
              <a:ext uri="{FF2B5EF4-FFF2-40B4-BE49-F238E27FC236}">
                <a16:creationId xmlns:a16="http://schemas.microsoft.com/office/drawing/2014/main" id="{7457E1ED-AAF3-4257-88B2-ECB8CC5D48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765175"/>
            <a:ext cx="30956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5" descr="POINTERR">
            <a:extLst>
              <a:ext uri="{FF2B5EF4-FFF2-40B4-BE49-F238E27FC236}">
                <a16:creationId xmlns:a16="http://schemas.microsoft.com/office/drawing/2014/main" id="{9827F945-4787-437E-BFD1-6A33F9AAA4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8" y="361473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7638" name="Text Box 6">
            <a:extLst>
              <a:ext uri="{FF2B5EF4-FFF2-40B4-BE49-F238E27FC236}">
                <a16:creationId xmlns:a16="http://schemas.microsoft.com/office/drawing/2014/main" id="{5795249A-057E-4CE2-8318-52B8C5C65797}"/>
              </a:ext>
            </a:extLst>
          </p:cNvPr>
          <p:cNvSpPr txBox="1">
            <a:spLocks noChangeArrowheads="1"/>
          </p:cNvSpPr>
          <p:nvPr/>
        </p:nvSpPr>
        <p:spPr bwMode="auto">
          <a:xfrm>
            <a:off x="788988" y="3573463"/>
            <a:ext cx="824706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700">
                <a:solidFill>
                  <a:srgbClr val="484876"/>
                </a:solidFill>
                <a:effectLst>
                  <a:outerShdw blurRad="38100" dist="38100" dir="2700000" algn="tl">
                    <a:srgbClr val="C0C0C0"/>
                  </a:outerShdw>
                </a:effectLst>
                <a:latin typeface="Arial" panose="020B0604020202020204" pitchFamily="34" charset="0"/>
              </a:rPr>
              <a:t>Neuropraxia</a:t>
            </a:r>
            <a:r>
              <a:rPr lang="en-US" altLang="en-US" sz="2700">
                <a:latin typeface="Arial" panose="020B0604020202020204" pitchFamily="34" charset="0"/>
              </a:rPr>
              <a:t>: </a:t>
            </a:r>
            <a:r>
              <a:rPr lang="en-US" altLang="en-US" sz="2700" i="1">
                <a:latin typeface="Calibri" panose="020F0502020204030204" pitchFamily="34" charset="0"/>
              </a:rPr>
              <a:t>Pérdida temporal, y reversible, de la función nerviosa</a:t>
            </a:r>
            <a:endParaRPr lang="en-US" altLang="en-US" sz="2700">
              <a:latin typeface="Arial" panose="020B0604020202020204" pitchFamily="34" charset="0"/>
            </a:endParaRPr>
          </a:p>
        </p:txBody>
      </p:sp>
      <p:sp>
        <p:nvSpPr>
          <p:cNvPr id="2" name="Title 1">
            <a:extLst>
              <a:ext uri="{FF2B5EF4-FFF2-40B4-BE49-F238E27FC236}">
                <a16:creationId xmlns:a16="http://schemas.microsoft.com/office/drawing/2014/main" id="{0C4FF3D4-5A9C-4036-BB97-36CEEB9D6F4A}"/>
              </a:ext>
            </a:extLst>
          </p:cNvPr>
          <p:cNvSpPr>
            <a:spLocks/>
          </p:cNvSpPr>
          <p:nvPr/>
        </p:nvSpPr>
        <p:spPr bwMode="auto">
          <a:xfrm>
            <a:off x="2555875" y="1050925"/>
            <a:ext cx="5651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CLASIFICACIÓN – de las</a:t>
            </a:r>
            <a:br>
              <a:rPr lang="es-PR" altLang="en-US" sz="2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8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a:t>
            </a:r>
          </a:p>
        </p:txBody>
      </p:sp>
      <p:sp>
        <p:nvSpPr>
          <p:cNvPr id="3" name="Title 1">
            <a:extLst>
              <a:ext uri="{FF2B5EF4-FFF2-40B4-BE49-F238E27FC236}">
                <a16:creationId xmlns:a16="http://schemas.microsoft.com/office/drawing/2014/main" id="{6BDCB459-769A-479B-8F9A-E573AD1818E7}"/>
              </a:ext>
            </a:extLst>
          </p:cNvPr>
          <p:cNvSpPr>
            <a:spLocks/>
          </p:cNvSpPr>
          <p:nvPr/>
        </p:nvSpPr>
        <p:spPr bwMode="auto">
          <a:xfrm>
            <a:off x="2555875" y="1987550"/>
            <a:ext cx="561816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HERIDAS CERRADAS</a:t>
            </a:r>
            <a:endParaRPr lang="es-PR" altLang="en-US" sz="3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01382" name="Picture 13" descr="CURVHEAD">
            <a:extLst>
              <a:ext uri="{FF2B5EF4-FFF2-40B4-BE49-F238E27FC236}">
                <a16:creationId xmlns:a16="http://schemas.microsoft.com/office/drawing/2014/main" id="{11DF685D-85CD-4657-B486-1FFA3E05E0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854325"/>
            <a:ext cx="86042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86329548-A766-4578-8625-5FAA5DA0EC32}"/>
              </a:ext>
            </a:extLst>
          </p:cNvPr>
          <p:cNvSpPr>
            <a:spLocks/>
          </p:cNvSpPr>
          <p:nvPr/>
        </p:nvSpPr>
        <p:spPr bwMode="auto">
          <a:xfrm>
            <a:off x="468313" y="2925763"/>
            <a:ext cx="79914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EN EL TEJIDO BLANDO:  Nervio</a:t>
            </a:r>
          </a:p>
        </p:txBody>
      </p:sp>
      <p:pic>
        <p:nvPicPr>
          <p:cNvPr id="101384" name="Picture 17" descr="POINTERR">
            <a:extLst>
              <a:ext uri="{FF2B5EF4-FFF2-40B4-BE49-F238E27FC236}">
                <a16:creationId xmlns:a16="http://schemas.microsoft.com/office/drawing/2014/main" id="{6E07EAB7-7D32-4B56-913B-287EAF9886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8" y="4479925"/>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7650" name="Text Box 18">
            <a:extLst>
              <a:ext uri="{FF2B5EF4-FFF2-40B4-BE49-F238E27FC236}">
                <a16:creationId xmlns:a16="http://schemas.microsoft.com/office/drawing/2014/main" id="{DB90F734-5D01-4D86-B873-563D66868CA2}"/>
              </a:ext>
            </a:extLst>
          </p:cNvPr>
          <p:cNvSpPr txBox="1">
            <a:spLocks noChangeArrowheads="1"/>
          </p:cNvSpPr>
          <p:nvPr/>
        </p:nvSpPr>
        <p:spPr bwMode="auto">
          <a:xfrm>
            <a:off x="755650" y="4438650"/>
            <a:ext cx="82470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700">
                <a:solidFill>
                  <a:srgbClr val="484876"/>
                </a:solidFill>
                <a:effectLst>
                  <a:outerShdw blurRad="38100" dist="38100" dir="2700000" algn="tl">
                    <a:srgbClr val="C0C0C0"/>
                  </a:outerShdw>
                </a:effectLst>
                <a:latin typeface="Arial" panose="020B0604020202020204" pitchFamily="34" charset="0"/>
              </a:rPr>
              <a:t>Axotomesis</a:t>
            </a:r>
            <a:r>
              <a:rPr lang="en-US" altLang="en-US" sz="2700">
                <a:latin typeface="Arial" panose="020B0604020202020204" pitchFamily="34" charset="0"/>
              </a:rPr>
              <a:t>: </a:t>
            </a:r>
            <a:r>
              <a:rPr lang="en-US" altLang="en-US" sz="2700" i="1">
                <a:latin typeface="Calibri" panose="020F0502020204030204" pitchFamily="34" charset="0"/>
              </a:rPr>
              <a:t>Disrrupción parcial en el nervio</a:t>
            </a:r>
            <a:endParaRPr lang="en-US" altLang="en-US" sz="2700">
              <a:latin typeface="Arial" panose="020B0604020202020204" pitchFamily="34" charset="0"/>
            </a:endParaRPr>
          </a:p>
        </p:txBody>
      </p:sp>
      <p:pic>
        <p:nvPicPr>
          <p:cNvPr id="101386" name="Picture 19" descr="POINTERR">
            <a:extLst>
              <a:ext uri="{FF2B5EF4-FFF2-40B4-BE49-F238E27FC236}">
                <a16:creationId xmlns:a16="http://schemas.microsoft.com/office/drawing/2014/main" id="{60796947-0508-4A41-9085-ECDDF6B0C8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8" y="505618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7652" name="Text Box 20">
            <a:extLst>
              <a:ext uri="{FF2B5EF4-FFF2-40B4-BE49-F238E27FC236}">
                <a16:creationId xmlns:a16="http://schemas.microsoft.com/office/drawing/2014/main" id="{B629184F-C7A9-4E31-BF55-6540CD373041}"/>
              </a:ext>
            </a:extLst>
          </p:cNvPr>
          <p:cNvSpPr txBox="1">
            <a:spLocks noChangeArrowheads="1"/>
          </p:cNvSpPr>
          <p:nvPr/>
        </p:nvSpPr>
        <p:spPr bwMode="auto">
          <a:xfrm>
            <a:off x="788988" y="5014913"/>
            <a:ext cx="824706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700">
                <a:solidFill>
                  <a:srgbClr val="484876"/>
                </a:solidFill>
                <a:effectLst>
                  <a:outerShdw blurRad="38100" dist="38100" dir="2700000" algn="tl">
                    <a:srgbClr val="C0C0C0"/>
                  </a:outerShdw>
                </a:effectLst>
                <a:latin typeface="Arial" panose="020B0604020202020204" pitchFamily="34" charset="0"/>
              </a:rPr>
              <a:t>Neutomesis</a:t>
            </a:r>
            <a:r>
              <a:rPr lang="en-US" altLang="en-US" sz="2700">
                <a:latin typeface="Arial" panose="020B0604020202020204" pitchFamily="34" charset="0"/>
              </a:rPr>
              <a:t>: </a:t>
            </a:r>
            <a:r>
              <a:rPr lang="en-US" altLang="en-US" sz="2700" i="1">
                <a:latin typeface="Calibri" panose="020F0502020204030204" pitchFamily="34" charset="0"/>
              </a:rPr>
              <a:t>Lesión completa en el nervio</a:t>
            </a:r>
            <a:endParaRPr lang="en-US" altLang="en-US" sz="2700">
              <a:latin typeface="Arial" panose="020B0604020202020204" pitchFamily="34" charset="0"/>
            </a:endParaRPr>
          </a:p>
        </p:txBody>
      </p:sp>
      <p:pic>
        <p:nvPicPr>
          <p:cNvPr id="101388" name="Picture 21" descr="POINTERR">
            <a:extLst>
              <a:ext uri="{FF2B5EF4-FFF2-40B4-BE49-F238E27FC236}">
                <a16:creationId xmlns:a16="http://schemas.microsoft.com/office/drawing/2014/main" id="{55CA7669-0D1B-4C9C-9170-7E714FC9F3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8" y="563245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7654" name="Text Box 22">
            <a:extLst>
              <a:ext uri="{FF2B5EF4-FFF2-40B4-BE49-F238E27FC236}">
                <a16:creationId xmlns:a16="http://schemas.microsoft.com/office/drawing/2014/main" id="{B7FBF206-1F45-4C4B-AF14-D8A31CD06061}"/>
              </a:ext>
            </a:extLst>
          </p:cNvPr>
          <p:cNvSpPr txBox="1">
            <a:spLocks noChangeArrowheads="1"/>
          </p:cNvSpPr>
          <p:nvPr/>
        </p:nvSpPr>
        <p:spPr bwMode="auto">
          <a:xfrm>
            <a:off x="788988" y="5591175"/>
            <a:ext cx="82470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700">
                <a:solidFill>
                  <a:srgbClr val="484876"/>
                </a:solidFill>
                <a:effectLst>
                  <a:outerShdw blurRad="38100" dist="38100" dir="2700000" algn="tl">
                    <a:srgbClr val="C0C0C0"/>
                  </a:outerShdw>
                </a:effectLst>
                <a:latin typeface="Arial" panose="020B0604020202020204" pitchFamily="34" charset="0"/>
              </a:rPr>
              <a:t>Neuralgia</a:t>
            </a:r>
            <a:r>
              <a:rPr lang="en-US" altLang="en-US" sz="2700">
                <a:latin typeface="Arial" panose="020B0604020202020204" pitchFamily="34" charset="0"/>
              </a:rPr>
              <a:t>: </a:t>
            </a:r>
            <a:r>
              <a:rPr lang="en-US" altLang="en-US" sz="2700" i="1">
                <a:latin typeface="Calibri" panose="020F0502020204030204" pitchFamily="34" charset="0"/>
              </a:rPr>
              <a:t>Dolor en el nervio</a:t>
            </a:r>
            <a:endParaRPr lang="en-US" altLang="en-US" sz="2700">
              <a:latin typeface="Arial" panose="020B0604020202020204" pitchFamily="34" charset="0"/>
            </a:endParaRPr>
          </a:p>
        </p:txBody>
      </p:sp>
      <p:pic>
        <p:nvPicPr>
          <p:cNvPr id="101390" name="Picture 23" descr="POINTERR">
            <a:extLst>
              <a:ext uri="{FF2B5EF4-FFF2-40B4-BE49-F238E27FC236}">
                <a16:creationId xmlns:a16="http://schemas.microsoft.com/office/drawing/2014/main" id="{4D6BC05D-1C75-40EB-9E64-E85D2AAE59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88" y="613568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7656" name="Text Box 24">
            <a:extLst>
              <a:ext uri="{FF2B5EF4-FFF2-40B4-BE49-F238E27FC236}">
                <a16:creationId xmlns:a16="http://schemas.microsoft.com/office/drawing/2014/main" id="{8631DD1A-656C-4870-8876-554B845090B2}"/>
              </a:ext>
            </a:extLst>
          </p:cNvPr>
          <p:cNvSpPr txBox="1">
            <a:spLocks noChangeArrowheads="1"/>
          </p:cNvSpPr>
          <p:nvPr/>
        </p:nvSpPr>
        <p:spPr bwMode="auto">
          <a:xfrm>
            <a:off x="788988" y="6094413"/>
            <a:ext cx="824706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700">
                <a:solidFill>
                  <a:srgbClr val="484876"/>
                </a:solidFill>
                <a:effectLst>
                  <a:outerShdw blurRad="38100" dist="38100" dir="2700000" algn="tl">
                    <a:srgbClr val="C0C0C0"/>
                  </a:outerShdw>
                </a:effectLst>
                <a:latin typeface="Arial" panose="020B0604020202020204" pitchFamily="34" charset="0"/>
              </a:rPr>
              <a:t>Neuroma</a:t>
            </a:r>
            <a:r>
              <a:rPr lang="en-US" altLang="en-US" sz="2700">
                <a:latin typeface="Arial" panose="020B0604020202020204" pitchFamily="34" charset="0"/>
              </a:rPr>
              <a:t>: </a:t>
            </a:r>
            <a:r>
              <a:rPr lang="en-US" altLang="en-US" sz="2700" i="1">
                <a:latin typeface="Calibri" panose="020F0502020204030204" pitchFamily="34" charset="0"/>
              </a:rPr>
              <a:t>Engrosamiento de un nervio</a:t>
            </a:r>
            <a:endParaRPr lang="en-US" altLang="en-US" sz="2700">
              <a:latin typeface="Arial" panose="020B0604020202020204" pitchFamily="34" charset="0"/>
            </a:endParaRPr>
          </a:p>
        </p:txBody>
      </p:sp>
      <p:pic>
        <p:nvPicPr>
          <p:cNvPr id="101392" name="Picture 27" descr="Nervous_SYST_3D_01a">
            <a:extLst>
              <a:ext uri="{FF2B5EF4-FFF2-40B4-BE49-F238E27FC236}">
                <a16:creationId xmlns:a16="http://schemas.microsoft.com/office/drawing/2014/main" id="{6476C453-1F1E-4194-A88D-7AB1417D2A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50" y="477838"/>
            <a:ext cx="1195388"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7C3A0-C90A-4B0C-8613-ED8D96945DC0}"/>
              </a:ext>
            </a:extLst>
          </p:cNvPr>
          <p:cNvSpPr>
            <a:spLocks/>
          </p:cNvSpPr>
          <p:nvPr/>
        </p:nvSpPr>
        <p:spPr bwMode="auto">
          <a:xfrm>
            <a:off x="2389188" y="981075"/>
            <a:ext cx="633571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CLASIFICACIÓN – de las</a:t>
            </a:r>
            <a:b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2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a:t>
            </a:r>
          </a:p>
        </p:txBody>
      </p:sp>
      <p:sp>
        <p:nvSpPr>
          <p:cNvPr id="3" name="Title 1">
            <a:extLst>
              <a:ext uri="{FF2B5EF4-FFF2-40B4-BE49-F238E27FC236}">
                <a16:creationId xmlns:a16="http://schemas.microsoft.com/office/drawing/2014/main" id="{0A2FE4E6-FE2C-497E-9A14-2C41B2B1AAFC}"/>
              </a:ext>
            </a:extLst>
          </p:cNvPr>
          <p:cNvSpPr>
            <a:spLocks/>
          </p:cNvSpPr>
          <p:nvPr/>
        </p:nvSpPr>
        <p:spPr bwMode="auto">
          <a:xfrm>
            <a:off x="2389188" y="2276475"/>
            <a:ext cx="6297612"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HERIDAS CERRADAS</a:t>
            </a:r>
            <a:endParaRPr lang="es-PR" altLang="en-US"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03428" name="Picture 15" descr="POINTERR">
            <a:extLst>
              <a:ext uri="{FF2B5EF4-FFF2-40B4-BE49-F238E27FC236}">
                <a16:creationId xmlns:a16="http://schemas.microsoft.com/office/drawing/2014/main" id="{3F0C7E68-D136-4405-9AAA-7762667370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50" y="4183063"/>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9" name="Text Box 16">
            <a:extLst>
              <a:ext uri="{FF2B5EF4-FFF2-40B4-BE49-F238E27FC236}">
                <a16:creationId xmlns:a16="http://schemas.microsoft.com/office/drawing/2014/main" id="{7A46D9B9-8109-415D-9EAB-2DD89D232F8D}"/>
              </a:ext>
            </a:extLst>
          </p:cNvPr>
          <p:cNvSpPr txBox="1">
            <a:spLocks noChangeArrowheads="1"/>
          </p:cNvSpPr>
          <p:nvPr/>
        </p:nvSpPr>
        <p:spPr bwMode="auto">
          <a:xfrm>
            <a:off x="684213" y="4149725"/>
            <a:ext cx="82470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Fracturas cerradas (simples):</a:t>
            </a:r>
          </a:p>
        </p:txBody>
      </p:sp>
      <p:sp>
        <p:nvSpPr>
          <p:cNvPr id="103430" name="Text Box 17">
            <a:extLst>
              <a:ext uri="{FF2B5EF4-FFF2-40B4-BE49-F238E27FC236}">
                <a16:creationId xmlns:a16="http://schemas.microsoft.com/office/drawing/2014/main" id="{972420DE-6070-41A7-8286-2EFEFB33032A}"/>
              </a:ext>
            </a:extLst>
          </p:cNvPr>
          <p:cNvSpPr txBox="1">
            <a:spLocks noChangeArrowheads="1"/>
          </p:cNvSpPr>
          <p:nvPr/>
        </p:nvSpPr>
        <p:spPr bwMode="auto">
          <a:xfrm>
            <a:off x="735013" y="4646613"/>
            <a:ext cx="81359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90000"/>
              </a:lnSpc>
            </a:pPr>
            <a:r>
              <a:rPr lang="es-ES" altLang="en-US"/>
              <a:t>Disrupción en la continuidad de un hueso sin ser expuestos los segmentos óseo afectado en piel</a:t>
            </a:r>
          </a:p>
        </p:txBody>
      </p:sp>
      <p:pic>
        <p:nvPicPr>
          <p:cNvPr id="103431" name="Picture 18" descr="CURVHEAD">
            <a:extLst>
              <a:ext uri="{FF2B5EF4-FFF2-40B4-BE49-F238E27FC236}">
                <a16:creationId xmlns:a16="http://schemas.microsoft.com/office/drawing/2014/main" id="{2EBFE953-2165-4A01-82B3-3F2BBA799B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286125"/>
            <a:ext cx="86042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71F44378-4CFE-444E-8FB3-7392B3592BEB}"/>
              </a:ext>
            </a:extLst>
          </p:cNvPr>
          <p:cNvSpPr>
            <a:spLocks/>
          </p:cNvSpPr>
          <p:nvPr/>
        </p:nvSpPr>
        <p:spPr bwMode="auto">
          <a:xfrm>
            <a:off x="468313" y="3357563"/>
            <a:ext cx="79914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EN EL TEJIDO DURO:  Óseas</a:t>
            </a:r>
          </a:p>
        </p:txBody>
      </p:sp>
      <p:pic>
        <p:nvPicPr>
          <p:cNvPr id="103433" name="Picture 20" descr="POINTERR">
            <a:extLst>
              <a:ext uri="{FF2B5EF4-FFF2-40B4-BE49-F238E27FC236}">
                <a16:creationId xmlns:a16="http://schemas.microsoft.com/office/drawing/2014/main" id="{6EBF3FC8-AE61-4BDB-9BFA-18C36370E0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50" y="555148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34" name="Text Box 21">
            <a:extLst>
              <a:ext uri="{FF2B5EF4-FFF2-40B4-BE49-F238E27FC236}">
                <a16:creationId xmlns:a16="http://schemas.microsoft.com/office/drawing/2014/main" id="{712F4A59-6835-4E56-AAC2-EFD3FCE93589}"/>
              </a:ext>
            </a:extLst>
          </p:cNvPr>
          <p:cNvSpPr txBox="1">
            <a:spLocks noChangeArrowheads="1"/>
          </p:cNvSpPr>
          <p:nvPr/>
        </p:nvSpPr>
        <p:spPr bwMode="auto">
          <a:xfrm>
            <a:off x="717550" y="5510213"/>
            <a:ext cx="8247063"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Fracturas/lesiones epifisarias – </a:t>
            </a:r>
            <a:r>
              <a:rPr lang="en-US" altLang="en-US" sz="2700" i="1">
                <a:latin typeface="Arial" panose="020B0604020202020204" pitchFamily="34" charset="0"/>
              </a:rPr>
              <a:t>Salter-Harris</a:t>
            </a:r>
            <a:r>
              <a:rPr lang="en-US" altLang="en-US" sz="2700">
                <a:latin typeface="Arial" panose="020B0604020202020204" pitchFamily="34" charset="0"/>
              </a:rPr>
              <a:t>:</a:t>
            </a:r>
          </a:p>
        </p:txBody>
      </p:sp>
      <p:sp>
        <p:nvSpPr>
          <p:cNvPr id="103435" name="Text Box 22">
            <a:extLst>
              <a:ext uri="{FF2B5EF4-FFF2-40B4-BE49-F238E27FC236}">
                <a16:creationId xmlns:a16="http://schemas.microsoft.com/office/drawing/2014/main" id="{26E451FD-C486-4E44-B4AE-AAC2A3F6F027}"/>
              </a:ext>
            </a:extLst>
          </p:cNvPr>
          <p:cNvSpPr txBox="1">
            <a:spLocks noChangeArrowheads="1"/>
          </p:cNvSpPr>
          <p:nvPr/>
        </p:nvSpPr>
        <p:spPr bwMode="auto">
          <a:xfrm>
            <a:off x="735013" y="6015038"/>
            <a:ext cx="81359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90000"/>
              </a:lnSpc>
            </a:pPr>
            <a:r>
              <a:rPr lang="es-ES" altLang="en-US"/>
              <a:t>Disrupción o separación de la placa epifisaria</a:t>
            </a:r>
          </a:p>
        </p:txBody>
      </p:sp>
      <p:pic>
        <p:nvPicPr>
          <p:cNvPr id="103436" name="Picture 23" descr="Knee_Bones_001a">
            <a:extLst>
              <a:ext uri="{FF2B5EF4-FFF2-40B4-BE49-F238E27FC236}">
                <a16:creationId xmlns:a16="http://schemas.microsoft.com/office/drawing/2014/main" id="{295C4EF1-643B-4BE2-81D9-0604C1F668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620713"/>
            <a:ext cx="13811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POINTERR">
            <a:extLst>
              <a:ext uri="{FF2B5EF4-FFF2-40B4-BE49-F238E27FC236}">
                <a16:creationId xmlns:a16="http://schemas.microsoft.com/office/drawing/2014/main" id="{89F8AE0C-1727-469F-85A4-5A8FB6031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50" y="4606925"/>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5" name="Text Box 5">
            <a:extLst>
              <a:ext uri="{FF2B5EF4-FFF2-40B4-BE49-F238E27FC236}">
                <a16:creationId xmlns:a16="http://schemas.microsoft.com/office/drawing/2014/main" id="{72CDE2D9-2D05-46AC-BCD6-BC30270AED92}"/>
              </a:ext>
            </a:extLst>
          </p:cNvPr>
          <p:cNvSpPr txBox="1">
            <a:spLocks noChangeArrowheads="1"/>
          </p:cNvSpPr>
          <p:nvPr/>
        </p:nvSpPr>
        <p:spPr bwMode="auto">
          <a:xfrm>
            <a:off x="684213" y="4573588"/>
            <a:ext cx="824706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Luxaciones (dislocaciones):</a:t>
            </a:r>
          </a:p>
        </p:txBody>
      </p:sp>
      <p:sp>
        <p:nvSpPr>
          <p:cNvPr id="105476" name="Text Box 6">
            <a:extLst>
              <a:ext uri="{FF2B5EF4-FFF2-40B4-BE49-F238E27FC236}">
                <a16:creationId xmlns:a16="http://schemas.microsoft.com/office/drawing/2014/main" id="{0660B24A-0ABB-4863-AC06-67C3E3B2E9D4}"/>
              </a:ext>
            </a:extLst>
          </p:cNvPr>
          <p:cNvSpPr txBox="1">
            <a:spLocks noChangeArrowheads="1"/>
          </p:cNvSpPr>
          <p:nvPr/>
        </p:nvSpPr>
        <p:spPr bwMode="auto">
          <a:xfrm>
            <a:off x="735013" y="5070475"/>
            <a:ext cx="81359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90000"/>
              </a:lnSpc>
            </a:pPr>
            <a:r>
              <a:rPr lang="es-ES" altLang="en-US"/>
              <a:t>Desasociación completa de dos superficies articulares</a:t>
            </a:r>
          </a:p>
        </p:txBody>
      </p:sp>
      <p:pic>
        <p:nvPicPr>
          <p:cNvPr id="105477" name="Picture 9" descr="POINTERR">
            <a:extLst>
              <a:ext uri="{FF2B5EF4-FFF2-40B4-BE49-F238E27FC236}">
                <a16:creationId xmlns:a16="http://schemas.microsoft.com/office/drawing/2014/main" id="{16D7EB7E-615C-40A6-A65E-D7DBE820C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50" y="5622925"/>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8" name="Text Box 10">
            <a:extLst>
              <a:ext uri="{FF2B5EF4-FFF2-40B4-BE49-F238E27FC236}">
                <a16:creationId xmlns:a16="http://schemas.microsoft.com/office/drawing/2014/main" id="{13128A7F-E1DA-4903-97A0-07624B16D58C}"/>
              </a:ext>
            </a:extLst>
          </p:cNvPr>
          <p:cNvSpPr txBox="1">
            <a:spLocks noChangeArrowheads="1"/>
          </p:cNvSpPr>
          <p:nvPr/>
        </p:nvSpPr>
        <p:spPr bwMode="auto">
          <a:xfrm>
            <a:off x="717550" y="5581650"/>
            <a:ext cx="82470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Subluxación:</a:t>
            </a:r>
          </a:p>
        </p:txBody>
      </p:sp>
      <p:sp>
        <p:nvSpPr>
          <p:cNvPr id="105479" name="Text Box 11">
            <a:extLst>
              <a:ext uri="{FF2B5EF4-FFF2-40B4-BE49-F238E27FC236}">
                <a16:creationId xmlns:a16="http://schemas.microsoft.com/office/drawing/2014/main" id="{31776B33-0B8D-40CF-AE99-D154FC68CB82}"/>
              </a:ext>
            </a:extLst>
          </p:cNvPr>
          <p:cNvSpPr txBox="1">
            <a:spLocks noChangeArrowheads="1"/>
          </p:cNvSpPr>
          <p:nvPr/>
        </p:nvSpPr>
        <p:spPr bwMode="auto">
          <a:xfrm>
            <a:off x="735013" y="6086475"/>
            <a:ext cx="81359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90000"/>
              </a:lnSpc>
            </a:pPr>
            <a:r>
              <a:rPr lang="es-ES" altLang="en-US"/>
              <a:t>Desasociación incompleta de dos superficies articulares</a:t>
            </a:r>
          </a:p>
        </p:txBody>
      </p:sp>
      <p:pic>
        <p:nvPicPr>
          <p:cNvPr id="105480" name="Picture 13" descr="CURVHEAD">
            <a:extLst>
              <a:ext uri="{FF2B5EF4-FFF2-40B4-BE49-F238E27FC236}">
                <a16:creationId xmlns:a16="http://schemas.microsoft.com/office/drawing/2014/main" id="{4F5776AC-689E-4671-AF09-525D919065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709988"/>
            <a:ext cx="86042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1BE068E3-3586-4033-BA93-E27230B78DC7}"/>
              </a:ext>
            </a:extLst>
          </p:cNvPr>
          <p:cNvSpPr>
            <a:spLocks/>
          </p:cNvSpPr>
          <p:nvPr/>
        </p:nvSpPr>
        <p:spPr bwMode="auto">
          <a:xfrm>
            <a:off x="468313" y="3781425"/>
            <a:ext cx="7991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2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EN LA INTEGRIDAD ARTICULAR</a:t>
            </a:r>
          </a:p>
        </p:txBody>
      </p:sp>
      <p:pic>
        <p:nvPicPr>
          <p:cNvPr id="105482" name="Picture 15" descr="Knee_Lateral_Ligaments_3D_01">
            <a:extLst>
              <a:ext uri="{FF2B5EF4-FFF2-40B4-BE49-F238E27FC236}">
                <a16:creationId xmlns:a16="http://schemas.microsoft.com/office/drawing/2014/main" id="{382D1CBD-BCC2-4799-ADF3-012656A2B6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765175"/>
            <a:ext cx="2297112"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386F53AB-589C-45FF-8851-AA10D923E75A}"/>
              </a:ext>
            </a:extLst>
          </p:cNvPr>
          <p:cNvSpPr>
            <a:spLocks/>
          </p:cNvSpPr>
          <p:nvPr/>
        </p:nvSpPr>
        <p:spPr bwMode="auto">
          <a:xfrm>
            <a:off x="2628900" y="1195388"/>
            <a:ext cx="63357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CLASIFICACIÓN – de las</a:t>
            </a:r>
            <a:b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2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a:t>
            </a:r>
          </a:p>
        </p:txBody>
      </p:sp>
      <p:sp>
        <p:nvSpPr>
          <p:cNvPr id="4" name="Title 1">
            <a:extLst>
              <a:ext uri="{FF2B5EF4-FFF2-40B4-BE49-F238E27FC236}">
                <a16:creationId xmlns:a16="http://schemas.microsoft.com/office/drawing/2014/main" id="{61EFAD4F-4992-48A1-8761-6961FD852AEF}"/>
              </a:ext>
            </a:extLst>
          </p:cNvPr>
          <p:cNvSpPr>
            <a:spLocks/>
          </p:cNvSpPr>
          <p:nvPr/>
        </p:nvSpPr>
        <p:spPr bwMode="auto">
          <a:xfrm>
            <a:off x="2628900" y="2490788"/>
            <a:ext cx="6297613"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HERIDAS CERRADAS</a:t>
            </a:r>
            <a:endParaRPr lang="es-PR" altLang="en-US"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op_10_Worst_Sports_Injuries_Video_Youtube_02j">
            <a:hlinkClick r:id="rId5" action="ppaction://hlinkfile"/>
            <a:extLst>
              <a:ext uri="{FF2B5EF4-FFF2-40B4-BE49-F238E27FC236}">
                <a16:creationId xmlns:a16="http://schemas.microsoft.com/office/drawing/2014/main" id="{FC89B3E2-3BBC-4C68-88E5-9A7CA83A95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4575" y="765175"/>
            <a:ext cx="6911975" cy="48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6">
            <a:extLst>
              <a:ext uri="{FF2B5EF4-FFF2-40B4-BE49-F238E27FC236}">
                <a16:creationId xmlns:a16="http://schemas.microsoft.com/office/drawing/2014/main" id="{750B03B5-4F60-4C82-B8B0-381DEDA1DF53}"/>
              </a:ext>
            </a:extLst>
          </p:cNvPr>
          <p:cNvSpPr txBox="1">
            <a:spLocks noChangeArrowheads="1"/>
          </p:cNvSpPr>
          <p:nvPr/>
        </p:nvSpPr>
        <p:spPr bwMode="auto">
          <a:xfrm>
            <a:off x="179388" y="5734050"/>
            <a:ext cx="878522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n-US" sz="1600" i="1">
                <a:latin typeface="Times New Roman" panose="02020603050405020304" pitchFamily="18" charset="0"/>
                <a:cs typeface="Times New Roman" panose="02020603050405020304" pitchFamily="18" charset="0"/>
              </a:rPr>
              <a:t>NOTA</a:t>
            </a:r>
            <a:r>
              <a:rPr lang="en-US" altLang="en-US" sz="1600">
                <a:latin typeface="Times New Roman" panose="02020603050405020304" pitchFamily="18" charset="0"/>
                <a:cs typeface="Times New Roman" panose="02020603050405020304" pitchFamily="18" charset="0"/>
              </a:rPr>
              <a:t>:</a:t>
            </a:r>
            <a:r>
              <a:rPr lang="en-US" altLang="en-US" sz="1600" b="0">
                <a:latin typeface="Times New Roman" panose="02020603050405020304" pitchFamily="18" charset="0"/>
                <a:cs typeface="Times New Roman" panose="02020603050405020304" pitchFamily="18" charset="0"/>
              </a:rPr>
              <a:t> Reproducido de:http://bit.ly/128Cjn9. Standard YouTube License(2013, 18 de abril). </a:t>
            </a:r>
            <a:r>
              <a:rPr lang="en-US" altLang="en-US" sz="1600" i="1">
                <a:latin typeface="Times New Roman" panose="02020603050405020304" pitchFamily="18" charset="0"/>
                <a:cs typeface="Times New Roman" panose="02020603050405020304" pitchFamily="18" charset="0"/>
              </a:rPr>
              <a:t>Top 10 Worst Injuries In Sports</a:t>
            </a:r>
            <a:r>
              <a:rPr lang="en-US" altLang="en-US" sz="1600" b="0">
                <a:latin typeface="Times New Roman" panose="02020603050405020304" pitchFamily="18" charset="0"/>
                <a:cs typeface="Times New Roman" panose="02020603050405020304" pitchFamily="18" charset="0"/>
              </a:rPr>
              <a:t> [Archivo de video]. Recuperado de </a:t>
            </a:r>
            <a:r>
              <a:rPr lang="en-US" altLang="en-US" sz="1600" i="1">
                <a:latin typeface="Times New Roman" panose="02020603050405020304" pitchFamily="18" charset="0"/>
                <a:cs typeface="Times New Roman" panose="02020603050405020304" pitchFamily="18" charset="0"/>
                <a:hlinkClick r:id="rId7"/>
              </a:rPr>
              <a:t>https://www.youtube.com/watch?v=a1sJhdNP3_k</a:t>
            </a:r>
            <a:endParaRPr lang="en-US" altLang="en-US" sz="1600" i="1">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wipe dir="u"/>
    <p:sndAc>
      <p:stSnd>
        <p:snd r:embed="rId4" name="whoosh.wav"/>
      </p:stSnd>
    </p:sndAc>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28A1-E506-4860-B4FE-723E35DAB475}"/>
              </a:ext>
            </a:extLst>
          </p:cNvPr>
          <p:cNvSpPr>
            <a:spLocks/>
          </p:cNvSpPr>
          <p:nvPr/>
        </p:nvSpPr>
        <p:spPr bwMode="auto">
          <a:xfrm>
            <a:off x="3384550" y="836613"/>
            <a:ext cx="5651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CLASIFICACIÓN – de las</a:t>
            </a:r>
            <a:br>
              <a:rPr lang="es-PR" altLang="en-US" sz="2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8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a:t>
            </a:r>
          </a:p>
        </p:txBody>
      </p:sp>
      <p:sp>
        <p:nvSpPr>
          <p:cNvPr id="3" name="Title 1">
            <a:extLst>
              <a:ext uri="{FF2B5EF4-FFF2-40B4-BE49-F238E27FC236}">
                <a16:creationId xmlns:a16="http://schemas.microsoft.com/office/drawing/2014/main" id="{8E6B3346-3D4D-4078-B7BC-03622FAA6D4E}"/>
              </a:ext>
            </a:extLst>
          </p:cNvPr>
          <p:cNvSpPr>
            <a:spLocks/>
          </p:cNvSpPr>
          <p:nvPr/>
        </p:nvSpPr>
        <p:spPr bwMode="auto">
          <a:xfrm>
            <a:off x="3384550" y="1773238"/>
            <a:ext cx="5618163"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HERIDAS ABIERTAS</a:t>
            </a:r>
            <a:endParaRPr lang="es-PR" altLang="en-US" sz="3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07524" name="Picture 16" descr="POINTERR">
            <a:extLst>
              <a:ext uri="{FF2B5EF4-FFF2-40B4-BE49-F238E27FC236}">
                <a16:creationId xmlns:a16="http://schemas.microsoft.com/office/drawing/2014/main" id="{C6103BFD-5FD9-4CB4-9D57-0FFFAA65A5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282098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5" name="Text Box 17">
            <a:extLst>
              <a:ext uri="{FF2B5EF4-FFF2-40B4-BE49-F238E27FC236}">
                <a16:creationId xmlns:a16="http://schemas.microsoft.com/office/drawing/2014/main" id="{DEC10D8B-528D-4BAF-839A-62DEB8DBB0CC}"/>
              </a:ext>
            </a:extLst>
          </p:cNvPr>
          <p:cNvSpPr txBox="1">
            <a:spLocks noChangeArrowheads="1"/>
          </p:cNvSpPr>
          <p:nvPr/>
        </p:nvSpPr>
        <p:spPr bwMode="auto">
          <a:xfrm>
            <a:off x="954088" y="2779713"/>
            <a:ext cx="45021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Fracturas compuestas</a:t>
            </a:r>
          </a:p>
        </p:txBody>
      </p:sp>
      <p:pic>
        <p:nvPicPr>
          <p:cNvPr id="107526" name="Picture 18" descr="POINTERR">
            <a:extLst>
              <a:ext uri="{FF2B5EF4-FFF2-40B4-BE49-F238E27FC236}">
                <a16:creationId xmlns:a16="http://schemas.microsoft.com/office/drawing/2014/main" id="{BA76D98C-8ED9-4B69-8CC0-E0C767202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555783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7" name="Text Box 19">
            <a:extLst>
              <a:ext uri="{FF2B5EF4-FFF2-40B4-BE49-F238E27FC236}">
                <a16:creationId xmlns:a16="http://schemas.microsoft.com/office/drawing/2014/main" id="{54FA7451-5DC5-4067-8D52-FC2216905F13}"/>
              </a:ext>
            </a:extLst>
          </p:cNvPr>
          <p:cNvSpPr txBox="1">
            <a:spLocks noChangeArrowheads="1"/>
          </p:cNvSpPr>
          <p:nvPr/>
        </p:nvSpPr>
        <p:spPr bwMode="auto">
          <a:xfrm>
            <a:off x="954088" y="5516563"/>
            <a:ext cx="441007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Dislocación compuesta</a:t>
            </a:r>
          </a:p>
        </p:txBody>
      </p:sp>
      <p:pic>
        <p:nvPicPr>
          <p:cNvPr id="107528" name="Picture 21" descr="Fractura_Abierta">
            <a:extLst>
              <a:ext uri="{FF2B5EF4-FFF2-40B4-BE49-F238E27FC236}">
                <a16:creationId xmlns:a16="http://schemas.microsoft.com/office/drawing/2014/main" id="{FD610142-FCB2-4A82-A687-DDB27D6A56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3573463"/>
            <a:ext cx="33845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22" descr="Cast_Fracture_01_Belved">
            <a:extLst>
              <a:ext uri="{FF2B5EF4-FFF2-40B4-BE49-F238E27FC236}">
                <a16:creationId xmlns:a16="http://schemas.microsoft.com/office/drawing/2014/main" id="{69E8C7F9-4246-49CE-965F-D4D73809FA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692150"/>
            <a:ext cx="2663825"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27" descr="Dislocation_01">
            <a:extLst>
              <a:ext uri="{FF2B5EF4-FFF2-40B4-BE49-F238E27FC236}">
                <a16:creationId xmlns:a16="http://schemas.microsoft.com/office/drawing/2014/main" id="{9EC19DFE-2C89-4F7C-A834-C86FC16A94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8" y="2349500"/>
            <a:ext cx="15049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Les_Musculo-Ten_TAB_001a">
            <a:extLst>
              <a:ext uri="{FF2B5EF4-FFF2-40B4-BE49-F238E27FC236}">
                <a16:creationId xmlns:a16="http://schemas.microsoft.com/office/drawing/2014/main" id="{16DDCD29-B076-48CF-9BAB-4FE1730BD8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488" y="1350963"/>
            <a:ext cx="8675687" cy="47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Lesiones_Tejido_Blando_TAB_02">
            <a:extLst>
              <a:ext uri="{FF2B5EF4-FFF2-40B4-BE49-F238E27FC236}">
                <a16:creationId xmlns:a16="http://schemas.microsoft.com/office/drawing/2014/main" id="{76A2C2FF-C1D9-4BB1-A77B-E2206E789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927100"/>
            <a:ext cx="86296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A63D7-604B-4E1D-930D-BC04AD0B5ACA}"/>
              </a:ext>
            </a:extLst>
          </p:cNvPr>
          <p:cNvSpPr>
            <a:spLocks/>
          </p:cNvSpPr>
          <p:nvPr/>
        </p:nvSpPr>
        <p:spPr bwMode="auto">
          <a:xfrm>
            <a:off x="179388" y="906463"/>
            <a:ext cx="885666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sz="28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EN EL TEJIDO BLANDO</a:t>
            </a:r>
            <a:endParaRPr lang="es-PR" altLang="en-US" sz="28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13667" name="Picture 10" descr="Soft-Tissue_Trauma_TABLE_02">
            <a:extLst>
              <a:ext uri="{FF2B5EF4-FFF2-40B4-BE49-F238E27FC236}">
                <a16:creationId xmlns:a16="http://schemas.microsoft.com/office/drawing/2014/main" id="{A4D64C06-11DC-43FF-A91E-DF3D997CB1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0" y="1979613"/>
            <a:ext cx="88582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6">
            <a:extLst>
              <a:ext uri="{FF2B5EF4-FFF2-40B4-BE49-F238E27FC236}">
                <a16:creationId xmlns:a16="http://schemas.microsoft.com/office/drawing/2014/main" id="{BF48EA98-7D7E-4B82-992F-BC6EFDA3DDF9}"/>
              </a:ext>
            </a:extLst>
          </p:cNvPr>
          <p:cNvSpPr txBox="1">
            <a:spLocks noChangeArrowheads="1"/>
          </p:cNvSpPr>
          <p:nvPr/>
        </p:nvSpPr>
        <p:spPr bwMode="auto">
          <a:xfrm>
            <a:off x="0" y="6597650"/>
            <a:ext cx="9144000" cy="260350"/>
          </a:xfrm>
          <a:prstGeom prst="rect">
            <a:avLst/>
          </a:prstGeom>
          <a:solidFill>
            <a:schemeClr val="bg1"/>
          </a:solidFill>
          <a:ln w="9525">
            <a:solidFill>
              <a:schemeClr val="bg1"/>
            </a:solidFill>
            <a:miter lim="800000"/>
            <a:headEnd/>
            <a:tailEnd/>
          </a:ln>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endParaRPr lang="en-US" altLang="en-US" sz="1200" b="0">
              <a:latin typeface="Times New Roman" panose="02020603050405020304" pitchFamily="18" charset="0"/>
            </a:endParaRPr>
          </a:p>
        </p:txBody>
      </p:sp>
      <p:sp>
        <p:nvSpPr>
          <p:cNvPr id="113669" name="Text Box 6">
            <a:extLst>
              <a:ext uri="{FF2B5EF4-FFF2-40B4-BE49-F238E27FC236}">
                <a16:creationId xmlns:a16="http://schemas.microsoft.com/office/drawing/2014/main" id="{0694E9D0-B222-4840-9417-680FB566DBD0}"/>
              </a:ext>
            </a:extLst>
          </p:cNvPr>
          <p:cNvSpPr txBox="1">
            <a:spLocks noChangeArrowheads="1"/>
          </p:cNvSpPr>
          <p:nvPr/>
        </p:nvSpPr>
        <p:spPr bwMode="auto">
          <a:xfrm>
            <a:off x="179388" y="6308725"/>
            <a:ext cx="89646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t>
            </a:r>
            <a:r>
              <a:rPr lang="en-US" altLang="en-US" sz="1200" b="0">
                <a:latin typeface="Times New Roman" panose="02020603050405020304" pitchFamily="18" charset="0"/>
              </a:rPr>
              <a:t>Reproducido de: </a:t>
            </a:r>
            <a:r>
              <a:rPr lang="en-US" altLang="en-US" sz="1200" i="1">
                <a:latin typeface="Times New Roman" panose="02020603050405020304" pitchFamily="18" charset="0"/>
              </a:rPr>
              <a:t>Arnheim’s Principles of Athletic Training: A Competency-Based Approach</a:t>
            </a:r>
            <a:r>
              <a:rPr lang="en-US" altLang="en-US" sz="1200" b="0">
                <a:latin typeface="Times New Roman" panose="02020603050405020304" pitchFamily="18" charset="0"/>
              </a:rPr>
              <a:t>. 12ma ed.; (p. 248), por W. E. Prentice, 2006, New York: The McGraw-Hill Companies. Copyright 2006 por The McGraw-Hill Companies, Inc.</a:t>
            </a:r>
          </a:p>
        </p:txBody>
      </p:sp>
    </p:spTree>
    <p:custDataLst>
      <p:tags r:id="rId1"/>
    </p:custDataLst>
  </p:cSld>
  <p:clrMapOvr>
    <a:masterClrMapping/>
  </p:clrMapOvr>
  <p:transition spd="slow">
    <p:pull dir="d"/>
    <p:sndAc>
      <p:stSnd>
        <p:snd r:embed="rId4" name="whoosh.wav"/>
      </p:stSnd>
    </p:sndAc>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descr="Lesiones_Tejido_Blando_EJEMPLOS">
            <a:extLst>
              <a:ext uri="{FF2B5EF4-FFF2-40B4-BE49-F238E27FC236}">
                <a16:creationId xmlns:a16="http://schemas.microsoft.com/office/drawing/2014/main" id="{F7162C1F-0947-4CF3-8C5C-900AEBEEF5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388" y="733425"/>
            <a:ext cx="7573962" cy="571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Lesiones_Deportivas_BASEBALL-3">
            <a:extLst>
              <a:ext uri="{FF2B5EF4-FFF2-40B4-BE49-F238E27FC236}">
                <a16:creationId xmlns:a16="http://schemas.microsoft.com/office/drawing/2014/main" id="{484B8BF6-2CD3-410F-84E2-805524309D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765175"/>
            <a:ext cx="8497888"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POINTERR">
            <a:extLst>
              <a:ext uri="{FF2B5EF4-FFF2-40B4-BE49-F238E27FC236}">
                <a16:creationId xmlns:a16="http://schemas.microsoft.com/office/drawing/2014/main" id="{984B89D9-3356-4BE1-B13B-D1B191EA3C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363" y="3298825"/>
            <a:ext cx="43815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07747" name="Text Box 3">
            <a:extLst>
              <a:ext uri="{FF2B5EF4-FFF2-40B4-BE49-F238E27FC236}">
                <a16:creationId xmlns:a16="http://schemas.microsoft.com/office/drawing/2014/main" id="{6A5A7215-8078-4DCC-BDDD-8EB44C9C931B}"/>
              </a:ext>
            </a:extLst>
          </p:cNvPr>
          <p:cNvSpPr txBox="1">
            <a:spLocks noChangeArrowheads="1"/>
          </p:cNvSpPr>
          <p:nvPr/>
        </p:nvSpPr>
        <p:spPr bwMode="auto">
          <a:xfrm>
            <a:off x="1044575" y="3284538"/>
            <a:ext cx="7559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a:solidFill>
                  <a:srgbClr val="484876"/>
                </a:solidFill>
                <a:effectLst>
                  <a:outerShdw blurRad="38100" dist="38100" dir="2700000" algn="tl">
                    <a:srgbClr val="C0C0C0"/>
                  </a:outerShdw>
                </a:effectLst>
                <a:latin typeface="Arial" panose="020B0604020202020204" pitchFamily="34" charset="0"/>
              </a:rPr>
              <a:t>Tendinitis</a:t>
            </a:r>
            <a:r>
              <a:rPr lang="en-US" altLang="en-US" sz="2800">
                <a:latin typeface="Arial" panose="020B0604020202020204" pitchFamily="34" charset="0"/>
              </a:rPr>
              <a:t>: </a:t>
            </a:r>
            <a:r>
              <a:rPr lang="en-US" altLang="en-US" sz="2800" i="1">
                <a:latin typeface="Arial" panose="020B0604020202020204" pitchFamily="34" charset="0"/>
              </a:rPr>
              <a:t>Tendón</a:t>
            </a:r>
          </a:p>
        </p:txBody>
      </p:sp>
      <p:pic>
        <p:nvPicPr>
          <p:cNvPr id="119812" name="Picture 4" descr="POINTERR">
            <a:extLst>
              <a:ext uri="{FF2B5EF4-FFF2-40B4-BE49-F238E27FC236}">
                <a16:creationId xmlns:a16="http://schemas.microsoft.com/office/drawing/2014/main" id="{4FC59F73-92D2-4698-B7F9-8DDACA8D12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003675"/>
            <a:ext cx="43815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07749" name="Text Box 5">
            <a:extLst>
              <a:ext uri="{FF2B5EF4-FFF2-40B4-BE49-F238E27FC236}">
                <a16:creationId xmlns:a16="http://schemas.microsoft.com/office/drawing/2014/main" id="{563C0115-15A4-4BBE-A91D-5B421A7655CF}"/>
              </a:ext>
            </a:extLst>
          </p:cNvPr>
          <p:cNvSpPr txBox="1">
            <a:spLocks noChangeArrowheads="1"/>
          </p:cNvSpPr>
          <p:nvPr/>
        </p:nvSpPr>
        <p:spPr bwMode="auto">
          <a:xfrm>
            <a:off x="1041400" y="3989388"/>
            <a:ext cx="79232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a:solidFill>
                  <a:srgbClr val="484876"/>
                </a:solidFill>
                <a:effectLst>
                  <a:outerShdw blurRad="38100" dist="38100" dir="2700000" algn="tl">
                    <a:srgbClr val="C0C0C0"/>
                  </a:outerShdw>
                </a:effectLst>
                <a:latin typeface="Arial" panose="020B0604020202020204" pitchFamily="34" charset="0"/>
              </a:rPr>
              <a:t>Tenosinovitis</a:t>
            </a:r>
            <a:r>
              <a:rPr lang="en-US" altLang="en-US" sz="2800">
                <a:latin typeface="Arial" panose="020B0604020202020204" pitchFamily="34" charset="0"/>
              </a:rPr>
              <a:t>: </a:t>
            </a:r>
            <a:r>
              <a:rPr lang="en-US" altLang="en-US" sz="2800" i="1">
                <a:latin typeface="Arial" panose="020B0604020202020204" pitchFamily="34" charset="0"/>
              </a:rPr>
              <a:t>Vaina sinovial del tendón</a:t>
            </a:r>
          </a:p>
        </p:txBody>
      </p:sp>
      <p:sp>
        <p:nvSpPr>
          <p:cNvPr id="2" name="Title 1">
            <a:extLst>
              <a:ext uri="{FF2B5EF4-FFF2-40B4-BE49-F238E27FC236}">
                <a16:creationId xmlns:a16="http://schemas.microsoft.com/office/drawing/2014/main" id="{0ACD0CED-6A00-4CD4-820D-0BB549D89C18}"/>
              </a:ext>
            </a:extLst>
          </p:cNvPr>
          <p:cNvSpPr>
            <a:spLocks/>
          </p:cNvSpPr>
          <p:nvPr/>
        </p:nvSpPr>
        <p:spPr bwMode="auto">
          <a:xfrm>
            <a:off x="2195513" y="1484313"/>
            <a:ext cx="662463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CRÓNICAS</a:t>
            </a:r>
            <a:br>
              <a:rPr lang="es-PR" altLang="en-US" sz="3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100" b="0" i="1" u="sng">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INFLAMATORIAS</a:t>
            </a:r>
            <a:r>
              <a:rPr lang="es-PR" altLang="en-US" sz="3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COMUNES</a:t>
            </a:r>
          </a:p>
        </p:txBody>
      </p:sp>
      <p:pic>
        <p:nvPicPr>
          <p:cNvPr id="119815" name="Picture 7" descr="POINTERR">
            <a:extLst>
              <a:ext uri="{FF2B5EF4-FFF2-40B4-BE49-F238E27FC236}">
                <a16:creationId xmlns:a16="http://schemas.microsoft.com/office/drawing/2014/main" id="{4B48A732-9835-407F-A285-D28B8BBDAE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651375"/>
            <a:ext cx="43815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07752" name="Text Box 8">
            <a:extLst>
              <a:ext uri="{FF2B5EF4-FFF2-40B4-BE49-F238E27FC236}">
                <a16:creationId xmlns:a16="http://schemas.microsoft.com/office/drawing/2014/main" id="{A8368DEB-93CB-47DD-B39F-2A990732119B}"/>
              </a:ext>
            </a:extLst>
          </p:cNvPr>
          <p:cNvSpPr txBox="1">
            <a:spLocks noChangeArrowheads="1"/>
          </p:cNvSpPr>
          <p:nvPr/>
        </p:nvSpPr>
        <p:spPr bwMode="auto">
          <a:xfrm>
            <a:off x="1004888" y="4637088"/>
            <a:ext cx="82470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a:solidFill>
                  <a:srgbClr val="484876"/>
                </a:solidFill>
                <a:effectLst>
                  <a:outerShdw blurRad="38100" dist="38100" dir="2700000" algn="tl">
                    <a:srgbClr val="C0C0C0"/>
                  </a:outerShdw>
                </a:effectLst>
                <a:latin typeface="Arial" panose="020B0604020202020204" pitchFamily="34" charset="0"/>
              </a:rPr>
              <a:t>Tendinosis</a:t>
            </a:r>
            <a:r>
              <a:rPr lang="en-US" altLang="en-US" sz="2800">
                <a:latin typeface="Arial" panose="020B0604020202020204" pitchFamily="34" charset="0"/>
              </a:rPr>
              <a:t>: Degarre/Degeneración tendón</a:t>
            </a:r>
          </a:p>
        </p:txBody>
      </p:sp>
      <p:pic>
        <p:nvPicPr>
          <p:cNvPr id="119817" name="Picture 9" descr="POINTERR">
            <a:extLst>
              <a:ext uri="{FF2B5EF4-FFF2-40B4-BE49-F238E27FC236}">
                <a16:creationId xmlns:a16="http://schemas.microsoft.com/office/drawing/2014/main" id="{E8558192-627C-430D-B38A-0C514A24FC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5357813"/>
            <a:ext cx="43815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07754" name="Text Box 10">
            <a:extLst>
              <a:ext uri="{FF2B5EF4-FFF2-40B4-BE49-F238E27FC236}">
                <a16:creationId xmlns:a16="http://schemas.microsoft.com/office/drawing/2014/main" id="{CC336E3E-A431-4B7E-8B13-8BAE8BD20910}"/>
              </a:ext>
            </a:extLst>
          </p:cNvPr>
          <p:cNvSpPr txBox="1">
            <a:spLocks noChangeArrowheads="1"/>
          </p:cNvSpPr>
          <p:nvPr/>
        </p:nvSpPr>
        <p:spPr bwMode="auto">
          <a:xfrm>
            <a:off x="1041400" y="5343525"/>
            <a:ext cx="7559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a:solidFill>
                  <a:srgbClr val="484876"/>
                </a:solidFill>
                <a:effectLst>
                  <a:outerShdw blurRad="38100" dist="38100" dir="2700000" algn="tl">
                    <a:srgbClr val="C0C0C0"/>
                  </a:outerShdw>
                </a:effectLst>
                <a:latin typeface="Arial" panose="020B0604020202020204" pitchFamily="34" charset="0"/>
              </a:rPr>
              <a:t>Bursitis</a:t>
            </a:r>
            <a:r>
              <a:rPr lang="en-US" altLang="en-US" sz="2800">
                <a:latin typeface="Arial" panose="020B0604020202020204" pitchFamily="34" charset="0"/>
              </a:rPr>
              <a:t>: </a:t>
            </a:r>
            <a:r>
              <a:rPr lang="en-US" altLang="en-US" sz="2800" i="1">
                <a:latin typeface="Arial" panose="020B0604020202020204" pitchFamily="34" charset="0"/>
              </a:rPr>
              <a:t>Bursas</a:t>
            </a:r>
          </a:p>
        </p:txBody>
      </p:sp>
      <p:pic>
        <p:nvPicPr>
          <p:cNvPr id="119819" name="Picture 11" descr="POINTERR">
            <a:extLst>
              <a:ext uri="{FF2B5EF4-FFF2-40B4-BE49-F238E27FC236}">
                <a16:creationId xmlns:a16="http://schemas.microsoft.com/office/drawing/2014/main" id="{E5C7DE50-8B26-43B1-B951-B18A535473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6005513"/>
            <a:ext cx="43815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07756" name="Text Box 12">
            <a:extLst>
              <a:ext uri="{FF2B5EF4-FFF2-40B4-BE49-F238E27FC236}">
                <a16:creationId xmlns:a16="http://schemas.microsoft.com/office/drawing/2014/main" id="{A8A6D8E3-2792-42E5-97C3-96EFB61E3CD4}"/>
              </a:ext>
            </a:extLst>
          </p:cNvPr>
          <p:cNvSpPr txBox="1">
            <a:spLocks noChangeArrowheads="1"/>
          </p:cNvSpPr>
          <p:nvPr/>
        </p:nvSpPr>
        <p:spPr bwMode="auto">
          <a:xfrm>
            <a:off x="1041400" y="5991225"/>
            <a:ext cx="7559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a:solidFill>
                  <a:srgbClr val="484876"/>
                </a:solidFill>
                <a:effectLst>
                  <a:outerShdw blurRad="38100" dist="38100" dir="2700000" algn="tl">
                    <a:srgbClr val="C0C0C0"/>
                  </a:outerShdw>
                </a:effectLst>
                <a:latin typeface="Arial" panose="020B0604020202020204" pitchFamily="34" charset="0"/>
              </a:rPr>
              <a:t>Capsulitis</a:t>
            </a:r>
            <a:r>
              <a:rPr lang="en-US" altLang="en-US" sz="2800">
                <a:latin typeface="Arial" panose="020B0604020202020204" pitchFamily="34" charset="0"/>
              </a:rPr>
              <a:t>: </a:t>
            </a:r>
            <a:r>
              <a:rPr lang="en-US" altLang="en-US" sz="2800" i="1">
                <a:latin typeface="Arial" panose="020B0604020202020204" pitchFamily="34" charset="0"/>
              </a:rPr>
              <a:t>Cápsula articular</a:t>
            </a:r>
          </a:p>
        </p:txBody>
      </p:sp>
      <p:pic>
        <p:nvPicPr>
          <p:cNvPr id="119821" name="Picture 13" descr="Knee_Anterior_Ligaments_3D_02">
            <a:extLst>
              <a:ext uri="{FF2B5EF4-FFF2-40B4-BE49-F238E27FC236}">
                <a16:creationId xmlns:a16="http://schemas.microsoft.com/office/drawing/2014/main" id="{041F484D-5EA5-41EF-883D-BCB35CE83B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765175"/>
            <a:ext cx="8731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EE9F-E8F2-4043-9B2D-370D0590DCA9}"/>
              </a:ext>
            </a:extLst>
          </p:cNvPr>
          <p:cNvSpPr>
            <a:spLocks/>
          </p:cNvSpPr>
          <p:nvPr/>
        </p:nvSpPr>
        <p:spPr bwMode="auto">
          <a:xfrm>
            <a:off x="2411413" y="1411288"/>
            <a:ext cx="662463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CRÓNICAS</a:t>
            </a:r>
            <a:br>
              <a:rPr lang="es-PR" altLang="en-US" sz="3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100" b="0" i="1" u="sng">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INFLAMATORIAS</a:t>
            </a:r>
            <a:r>
              <a:rPr lang="es-PR" altLang="en-US" sz="3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COMUNES</a:t>
            </a:r>
          </a:p>
        </p:txBody>
      </p:sp>
      <p:pic>
        <p:nvPicPr>
          <p:cNvPr id="121859" name="Picture 13" descr="POINTERR">
            <a:extLst>
              <a:ext uri="{FF2B5EF4-FFF2-40B4-BE49-F238E27FC236}">
                <a16:creationId xmlns:a16="http://schemas.microsoft.com/office/drawing/2014/main" id="{5A0E276F-5102-4717-B78F-FF37BF00AC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651125"/>
            <a:ext cx="43815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7166" name="Text Box 14">
            <a:extLst>
              <a:ext uri="{FF2B5EF4-FFF2-40B4-BE49-F238E27FC236}">
                <a16:creationId xmlns:a16="http://schemas.microsoft.com/office/drawing/2014/main" id="{F43E465E-4457-47CD-AA32-8BC7E38468F7}"/>
              </a:ext>
            </a:extLst>
          </p:cNvPr>
          <p:cNvSpPr txBox="1">
            <a:spLocks noChangeArrowheads="1"/>
          </p:cNvSpPr>
          <p:nvPr/>
        </p:nvSpPr>
        <p:spPr bwMode="auto">
          <a:xfrm>
            <a:off x="825500" y="2636838"/>
            <a:ext cx="7559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a:solidFill>
                  <a:srgbClr val="484876"/>
                </a:solidFill>
                <a:effectLst>
                  <a:outerShdw blurRad="38100" dist="38100" dir="2700000" algn="tl">
                    <a:srgbClr val="C0C0C0"/>
                  </a:outerShdw>
                </a:effectLst>
                <a:latin typeface="Arial" panose="020B0604020202020204" pitchFamily="34" charset="0"/>
              </a:rPr>
              <a:t>Periostitis</a:t>
            </a:r>
            <a:r>
              <a:rPr lang="en-US" altLang="en-US" sz="2800">
                <a:latin typeface="Arial" panose="020B0604020202020204" pitchFamily="34" charset="0"/>
              </a:rPr>
              <a:t>: </a:t>
            </a:r>
            <a:r>
              <a:rPr lang="en-US" altLang="en-US" sz="2800" i="1">
                <a:latin typeface="Arial" panose="020B0604020202020204" pitchFamily="34" charset="0"/>
              </a:rPr>
              <a:t>Periostio</a:t>
            </a:r>
          </a:p>
        </p:txBody>
      </p:sp>
      <p:pic>
        <p:nvPicPr>
          <p:cNvPr id="121861" name="Picture 15" descr="POINTERR">
            <a:extLst>
              <a:ext uri="{FF2B5EF4-FFF2-40B4-BE49-F238E27FC236}">
                <a16:creationId xmlns:a16="http://schemas.microsoft.com/office/drawing/2014/main" id="{CE244FFD-1FE8-4373-9C75-AEB3B04B6B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371850"/>
            <a:ext cx="43815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7168" name="Text Box 16">
            <a:extLst>
              <a:ext uri="{FF2B5EF4-FFF2-40B4-BE49-F238E27FC236}">
                <a16:creationId xmlns:a16="http://schemas.microsoft.com/office/drawing/2014/main" id="{0D949511-415F-4D1B-9AA3-AAB886C9E7A2}"/>
              </a:ext>
            </a:extLst>
          </p:cNvPr>
          <p:cNvSpPr txBox="1">
            <a:spLocks noChangeArrowheads="1"/>
          </p:cNvSpPr>
          <p:nvPr/>
        </p:nvSpPr>
        <p:spPr bwMode="auto">
          <a:xfrm>
            <a:off x="825500" y="3357563"/>
            <a:ext cx="7559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a:solidFill>
                  <a:srgbClr val="484876"/>
                </a:solidFill>
                <a:effectLst>
                  <a:outerShdw blurRad="38100" dist="38100" dir="2700000" algn="tl">
                    <a:srgbClr val="C0C0C0"/>
                  </a:outerShdw>
                </a:effectLst>
                <a:latin typeface="Arial" panose="020B0604020202020204" pitchFamily="34" charset="0"/>
              </a:rPr>
              <a:t>Apofisitis</a:t>
            </a:r>
            <a:r>
              <a:rPr lang="en-US" altLang="en-US" sz="2800">
                <a:latin typeface="Arial" panose="020B0604020202020204" pitchFamily="34" charset="0"/>
              </a:rPr>
              <a:t>: </a:t>
            </a:r>
            <a:r>
              <a:rPr lang="en-US" altLang="en-US" sz="2800" i="1">
                <a:latin typeface="Arial" panose="020B0604020202020204" pitchFamily="34" charset="0"/>
              </a:rPr>
              <a:t>Apófisis para unión muscular</a:t>
            </a:r>
          </a:p>
        </p:txBody>
      </p:sp>
      <p:pic>
        <p:nvPicPr>
          <p:cNvPr id="121863" name="Picture 17" descr="POINTERR">
            <a:extLst>
              <a:ext uri="{FF2B5EF4-FFF2-40B4-BE49-F238E27FC236}">
                <a16:creationId xmlns:a16="http://schemas.microsoft.com/office/drawing/2014/main" id="{4DDE44C7-6694-4A13-BD28-328F89CAA9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148138"/>
            <a:ext cx="43815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7170" name="Text Box 18">
            <a:extLst>
              <a:ext uri="{FF2B5EF4-FFF2-40B4-BE49-F238E27FC236}">
                <a16:creationId xmlns:a16="http://schemas.microsoft.com/office/drawing/2014/main" id="{1267E93F-A84D-415B-85B0-DEA21421216B}"/>
              </a:ext>
            </a:extLst>
          </p:cNvPr>
          <p:cNvSpPr txBox="1">
            <a:spLocks noChangeArrowheads="1"/>
          </p:cNvSpPr>
          <p:nvPr/>
        </p:nvSpPr>
        <p:spPr bwMode="auto">
          <a:xfrm>
            <a:off x="825500" y="4133850"/>
            <a:ext cx="7559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a:solidFill>
                  <a:srgbClr val="484876"/>
                </a:solidFill>
                <a:effectLst>
                  <a:outerShdw blurRad="38100" dist="38100" dir="2700000" algn="tl">
                    <a:srgbClr val="C0C0C0"/>
                  </a:outerShdw>
                </a:effectLst>
                <a:latin typeface="Arial" panose="020B0604020202020204" pitchFamily="34" charset="0"/>
              </a:rPr>
              <a:t>Miositis</a:t>
            </a:r>
            <a:r>
              <a:rPr lang="en-US" altLang="en-US" sz="2800">
                <a:latin typeface="Arial" panose="020B0604020202020204" pitchFamily="34" charset="0"/>
              </a:rPr>
              <a:t>: </a:t>
            </a:r>
            <a:r>
              <a:rPr lang="en-US" altLang="en-US" sz="2800" i="1">
                <a:latin typeface="Arial" panose="020B0604020202020204" pitchFamily="34" charset="0"/>
              </a:rPr>
              <a:t>Músculo o su tejido conectivo</a:t>
            </a:r>
          </a:p>
        </p:txBody>
      </p:sp>
      <p:pic>
        <p:nvPicPr>
          <p:cNvPr id="121865" name="Picture 19" descr="POINTERR">
            <a:extLst>
              <a:ext uri="{FF2B5EF4-FFF2-40B4-BE49-F238E27FC236}">
                <a16:creationId xmlns:a16="http://schemas.microsoft.com/office/drawing/2014/main" id="{CA81CA0A-940A-484E-BC6D-F85660BF6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868863"/>
            <a:ext cx="43815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7172" name="Text Box 20">
            <a:extLst>
              <a:ext uri="{FF2B5EF4-FFF2-40B4-BE49-F238E27FC236}">
                <a16:creationId xmlns:a16="http://schemas.microsoft.com/office/drawing/2014/main" id="{6228D87C-9548-4542-BABB-9DF7434888FC}"/>
              </a:ext>
            </a:extLst>
          </p:cNvPr>
          <p:cNvSpPr txBox="1">
            <a:spLocks noChangeArrowheads="1"/>
          </p:cNvSpPr>
          <p:nvPr/>
        </p:nvSpPr>
        <p:spPr bwMode="auto">
          <a:xfrm>
            <a:off x="825500" y="4854575"/>
            <a:ext cx="7559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800">
                <a:solidFill>
                  <a:srgbClr val="484876"/>
                </a:solidFill>
                <a:effectLst>
                  <a:outerShdw blurRad="38100" dist="38100" dir="2700000" algn="tl">
                    <a:srgbClr val="C0C0C0"/>
                  </a:outerShdw>
                </a:effectLst>
                <a:latin typeface="Arial" panose="020B0604020202020204" pitchFamily="34" charset="0"/>
              </a:rPr>
              <a:t>Neuritis</a:t>
            </a:r>
            <a:r>
              <a:rPr lang="en-US" altLang="en-US" sz="2800">
                <a:latin typeface="Arial" panose="020B0604020202020204" pitchFamily="34" charset="0"/>
              </a:rPr>
              <a:t>: </a:t>
            </a:r>
            <a:r>
              <a:rPr lang="en-US" altLang="en-US" sz="2800" i="1">
                <a:latin typeface="Arial" panose="020B0604020202020204" pitchFamily="34" charset="0"/>
              </a:rPr>
              <a:t>Nervio o vaina nerviosa</a:t>
            </a:r>
          </a:p>
        </p:txBody>
      </p:sp>
      <p:pic>
        <p:nvPicPr>
          <p:cNvPr id="121867" name="Picture 21" descr="Musc-1">
            <a:extLst>
              <a:ext uri="{FF2B5EF4-FFF2-40B4-BE49-F238E27FC236}">
                <a16:creationId xmlns:a16="http://schemas.microsoft.com/office/drawing/2014/main" id="{E3A1CA9C-9F1B-4DD6-AA9D-72F14D44C8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052513"/>
            <a:ext cx="1871663"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D5BF04F7-6E38-47FA-A23A-23752E99EC99}"/>
              </a:ext>
            </a:extLst>
          </p:cNvPr>
          <p:cNvSpPr>
            <a:spLocks noChangeArrowheads="1"/>
          </p:cNvSpPr>
          <p:nvPr/>
        </p:nvSpPr>
        <p:spPr bwMode="auto">
          <a:xfrm>
            <a:off x="0" y="6624638"/>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123907" name="Text Box 6">
            <a:extLst>
              <a:ext uri="{FF2B5EF4-FFF2-40B4-BE49-F238E27FC236}">
                <a16:creationId xmlns:a16="http://schemas.microsoft.com/office/drawing/2014/main" id="{87FB2930-D746-419D-946E-678AD0087A32}"/>
              </a:ext>
            </a:extLst>
          </p:cNvPr>
          <p:cNvSpPr txBox="1">
            <a:spLocks noChangeArrowheads="1"/>
          </p:cNvSpPr>
          <p:nvPr/>
        </p:nvSpPr>
        <p:spPr bwMode="auto">
          <a:xfrm>
            <a:off x="144463" y="6237288"/>
            <a:ext cx="8964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Reproducido de: </a:t>
            </a:r>
            <a:r>
              <a:rPr lang="es-ES" altLang="en-US" sz="1200" i="1">
                <a:latin typeface="Times New Roman" panose="02020603050405020304" pitchFamily="18" charset="0"/>
              </a:rPr>
              <a:t>Concepts of Athletic Training</a:t>
            </a:r>
            <a:r>
              <a:rPr lang="es-ES" altLang="en-US" sz="1200" b="0">
                <a:latin typeface="Times New Roman" panose="02020603050405020304" pitchFamily="18" charset="0"/>
              </a:rPr>
              <a:t>. 3ra. ed.; (p. 7), por R. P. Pfeiffer, &amp; B. C. Mangus, 2015, Sudbury, MA: Jones and Bartlett Publishers, Inc.. Copyright 2015 por Jones and Bartlett Publishers, Inc.</a:t>
            </a:r>
            <a:endParaRPr lang="en-US" altLang="en-US" sz="1200" b="0">
              <a:latin typeface="Times New Roman" panose="02020603050405020304" pitchFamily="18" charset="0"/>
            </a:endParaRPr>
          </a:p>
        </p:txBody>
      </p:sp>
      <p:sp>
        <p:nvSpPr>
          <p:cNvPr id="2" name="Title 1">
            <a:extLst>
              <a:ext uri="{FF2B5EF4-FFF2-40B4-BE49-F238E27FC236}">
                <a16:creationId xmlns:a16="http://schemas.microsoft.com/office/drawing/2014/main" id="{00FB99C7-0853-470E-AB2E-3342BB466B73}"/>
              </a:ext>
            </a:extLst>
          </p:cNvPr>
          <p:cNvSpPr>
            <a:spLocks/>
          </p:cNvSpPr>
          <p:nvPr/>
        </p:nvSpPr>
        <p:spPr bwMode="auto">
          <a:xfrm>
            <a:off x="2268538" y="979488"/>
            <a:ext cx="46799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10000"/>
              </a:lnSpc>
              <a:defRPr/>
            </a:pPr>
            <a: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CONCEPTO DE</a:t>
            </a:r>
            <a:b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a:t>
            </a:r>
            <a:r>
              <a:rPr lang="en-US"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ÓN DEPORTIVA</a:t>
            </a:r>
            <a:endPar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23909" name="Text Box 11">
            <a:extLst>
              <a:ext uri="{FF2B5EF4-FFF2-40B4-BE49-F238E27FC236}">
                <a16:creationId xmlns:a16="http://schemas.microsoft.com/office/drawing/2014/main" id="{57A20EF9-6E0D-4ADA-B5F5-9D838BAEC126}"/>
              </a:ext>
            </a:extLst>
          </p:cNvPr>
          <p:cNvSpPr txBox="1">
            <a:spLocks noChangeArrowheads="1"/>
          </p:cNvSpPr>
          <p:nvPr/>
        </p:nvSpPr>
        <p:spPr bwMode="auto">
          <a:xfrm>
            <a:off x="323850" y="2781300"/>
            <a:ext cx="8318500" cy="317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lnSpc>
                <a:spcPct val="90000"/>
              </a:lnSpc>
              <a:spcBef>
                <a:spcPct val="20000"/>
              </a:spcBef>
            </a:pPr>
            <a:r>
              <a:rPr lang="en-US" altLang="en-US" sz="4500">
                <a:latin typeface="Arial" panose="020B0604020202020204" pitchFamily="34" charset="0"/>
                <a:cs typeface="Arial" panose="020B0604020202020204" pitchFamily="34" charset="0"/>
              </a:rPr>
              <a:t>Lesión que involucra a los músculos y tendones o la unión entre los dos, comúnmente conocido como la unión musculo-tendinosa</a:t>
            </a:r>
          </a:p>
        </p:txBody>
      </p:sp>
      <p:sp>
        <p:nvSpPr>
          <p:cNvPr id="3" name="Title 1">
            <a:extLst>
              <a:ext uri="{FF2B5EF4-FFF2-40B4-BE49-F238E27FC236}">
                <a16:creationId xmlns:a16="http://schemas.microsoft.com/office/drawing/2014/main" id="{45B01E7B-DF31-4012-8435-58DA76438020}"/>
              </a:ext>
            </a:extLst>
          </p:cNvPr>
          <p:cNvSpPr>
            <a:spLocks/>
          </p:cNvSpPr>
          <p:nvPr/>
        </p:nvSpPr>
        <p:spPr bwMode="auto">
          <a:xfrm>
            <a:off x="2374900" y="1990725"/>
            <a:ext cx="66611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DESGARRO (STRAIN)</a:t>
            </a:r>
          </a:p>
        </p:txBody>
      </p:sp>
    </p:spTree>
    <p:custDataLst>
      <p:tags r:id="rId1"/>
    </p:custDataLst>
  </p:cSld>
  <p:clrMapOvr>
    <a:masterClrMapping/>
  </p:clrMapOvr>
  <p:transition spd="slow">
    <p:pull dir="d"/>
    <p:sndAc>
      <p:stSnd>
        <p:snd r:embed="rId4" name="whoosh.wav"/>
      </p:stSnd>
    </p:sndAc>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A1BFFC18-9E7F-420B-ADAF-7C5E0627FCEF}"/>
              </a:ext>
            </a:extLst>
          </p:cNvPr>
          <p:cNvSpPr>
            <a:spLocks noChangeArrowheads="1"/>
          </p:cNvSpPr>
          <p:nvPr/>
        </p:nvSpPr>
        <p:spPr bwMode="auto">
          <a:xfrm>
            <a:off x="0" y="6624638"/>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125955" name="Text Box 6">
            <a:extLst>
              <a:ext uri="{FF2B5EF4-FFF2-40B4-BE49-F238E27FC236}">
                <a16:creationId xmlns:a16="http://schemas.microsoft.com/office/drawing/2014/main" id="{18221BD7-8A57-47D3-B7AE-E377A7876E23}"/>
              </a:ext>
            </a:extLst>
          </p:cNvPr>
          <p:cNvSpPr txBox="1">
            <a:spLocks noChangeArrowheads="1"/>
          </p:cNvSpPr>
          <p:nvPr/>
        </p:nvSpPr>
        <p:spPr bwMode="auto">
          <a:xfrm>
            <a:off x="144463" y="6237288"/>
            <a:ext cx="8964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Reproducido de: </a:t>
            </a:r>
            <a:r>
              <a:rPr lang="es-ES" altLang="en-US" sz="1200" i="1">
                <a:latin typeface="Times New Roman" panose="02020603050405020304" pitchFamily="18" charset="0"/>
              </a:rPr>
              <a:t>Concepts of Athletic Training</a:t>
            </a:r>
            <a:r>
              <a:rPr lang="es-ES" altLang="en-US" sz="1200" b="0">
                <a:latin typeface="Times New Roman" panose="02020603050405020304" pitchFamily="18" charset="0"/>
              </a:rPr>
              <a:t>. 3ra. ed.; (p. 7), por R. P. Pfeiffer, &amp; B. C. Mangus, 2015, Sudbury, MA: Jones and Bartlett Publishers, Inc.. Copyright 2015 por Jones and Bartlett Publishers, Inc.</a:t>
            </a:r>
            <a:endParaRPr lang="en-US" altLang="en-US" sz="1200" b="0">
              <a:latin typeface="Times New Roman" panose="02020603050405020304" pitchFamily="18" charset="0"/>
            </a:endParaRPr>
          </a:p>
        </p:txBody>
      </p:sp>
      <p:sp>
        <p:nvSpPr>
          <p:cNvPr id="2" name="Title 1">
            <a:extLst>
              <a:ext uri="{FF2B5EF4-FFF2-40B4-BE49-F238E27FC236}">
                <a16:creationId xmlns:a16="http://schemas.microsoft.com/office/drawing/2014/main" id="{DCB046CB-9450-4E41-BA4D-457E0940E059}"/>
              </a:ext>
            </a:extLst>
          </p:cNvPr>
          <p:cNvSpPr>
            <a:spLocks/>
          </p:cNvSpPr>
          <p:nvPr/>
        </p:nvSpPr>
        <p:spPr bwMode="auto">
          <a:xfrm>
            <a:off x="2268538" y="979488"/>
            <a:ext cx="46799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10000"/>
              </a:lnSpc>
              <a:defRPr/>
            </a:pPr>
            <a: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CONCEPTO DE</a:t>
            </a:r>
            <a:b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a:t>
            </a:r>
            <a:r>
              <a:rPr lang="en-US"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ÓN DEPORTIVA</a:t>
            </a:r>
            <a:endPar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125957" name="Text Box 5">
            <a:extLst>
              <a:ext uri="{FF2B5EF4-FFF2-40B4-BE49-F238E27FC236}">
                <a16:creationId xmlns:a16="http://schemas.microsoft.com/office/drawing/2014/main" id="{31C213DE-06C0-45F8-8582-87629C152B42}"/>
              </a:ext>
            </a:extLst>
          </p:cNvPr>
          <p:cNvSpPr txBox="1">
            <a:spLocks noChangeArrowheads="1"/>
          </p:cNvSpPr>
          <p:nvPr/>
        </p:nvSpPr>
        <p:spPr bwMode="auto">
          <a:xfrm>
            <a:off x="323850" y="2924175"/>
            <a:ext cx="831850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lnSpc>
                <a:spcPct val="90000"/>
              </a:lnSpc>
              <a:spcBef>
                <a:spcPct val="20000"/>
              </a:spcBef>
            </a:pPr>
            <a:r>
              <a:rPr lang="en-US" altLang="en-US" sz="4400">
                <a:latin typeface="Arial" panose="020B0604020202020204" pitchFamily="34" charset="0"/>
                <a:cs typeface="Arial" panose="020B0604020202020204" pitchFamily="34" charset="0"/>
              </a:rPr>
              <a:t>Lesión a la articulación y las estructuras circundantes, principalmente los ligamentos o cápsulas articulares</a:t>
            </a:r>
            <a:endParaRPr lang="en-US" altLang="en-US" sz="410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370BE2B2-C146-41B6-ACB8-42F8C31AE07F}"/>
              </a:ext>
            </a:extLst>
          </p:cNvPr>
          <p:cNvSpPr>
            <a:spLocks/>
          </p:cNvSpPr>
          <p:nvPr/>
        </p:nvSpPr>
        <p:spPr bwMode="auto">
          <a:xfrm>
            <a:off x="2374900" y="1990725"/>
            <a:ext cx="66611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ESGUINCE (SPRAIN)</a:t>
            </a:r>
          </a:p>
        </p:txBody>
      </p:sp>
    </p:spTree>
    <p:custDataLst>
      <p:tags r:id="rId1"/>
    </p:custDataLst>
  </p:cSld>
  <p:clrMapOvr>
    <a:masterClrMapping/>
  </p:clrMapOvr>
  <p:transition spd="slow">
    <p:pull dir="d"/>
    <p:sndAc>
      <p:stSnd>
        <p:snd r:embed="rId4" name="whoosh.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468CF-622E-45F1-A912-865A7AB43B2F}"/>
              </a:ext>
            </a:extLst>
          </p:cNvPr>
          <p:cNvSpPr>
            <a:spLocks/>
          </p:cNvSpPr>
          <p:nvPr/>
        </p:nvSpPr>
        <p:spPr bwMode="auto">
          <a:xfrm>
            <a:off x="0" y="836613"/>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n-US" sz="3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 LESIÓN DEPORTIVA: </a:t>
            </a: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AVALÚO</a:t>
            </a:r>
            <a: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br>
              <a:rPr lang="es-PR" altLang="en-US" sz="2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Lista Focalizada*</a:t>
            </a:r>
          </a:p>
        </p:txBody>
      </p:sp>
      <p:sp>
        <p:nvSpPr>
          <p:cNvPr id="17411" name="Text Box 4">
            <a:extLst>
              <a:ext uri="{FF2B5EF4-FFF2-40B4-BE49-F238E27FC236}">
                <a16:creationId xmlns:a16="http://schemas.microsoft.com/office/drawing/2014/main" id="{8286C64D-5D79-4143-B077-6CDC205CA9E0}"/>
              </a:ext>
            </a:extLst>
          </p:cNvPr>
          <p:cNvSpPr txBox="1">
            <a:spLocks noChangeArrowheads="1"/>
          </p:cNvSpPr>
          <p:nvPr/>
        </p:nvSpPr>
        <p:spPr bwMode="auto">
          <a:xfrm>
            <a:off x="539750" y="1984375"/>
            <a:ext cx="8280400" cy="439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90000"/>
              </a:lnSpc>
            </a:pPr>
            <a:r>
              <a:rPr lang="en-US" altLang="en-US" sz="3100">
                <a:latin typeface="Arial" panose="020B0604020202020204" pitchFamily="34" charset="0"/>
              </a:rPr>
              <a:t>Fundamentado en la presentación del video anterior, mencione tres términos, palabras o frases que puedan surgir de su pensamiento al ver tal película. Tienen 3 minutos para completar esta actividad:</a:t>
            </a:r>
          </a:p>
          <a:p>
            <a:pPr>
              <a:lnSpc>
                <a:spcPct val="90000"/>
              </a:lnSpc>
            </a:pPr>
            <a:endParaRPr lang="en-US" altLang="en-US" sz="3100">
              <a:latin typeface="Arial" panose="020B0604020202020204" pitchFamily="34" charset="0"/>
            </a:endParaRPr>
          </a:p>
          <a:p>
            <a:pPr>
              <a:lnSpc>
                <a:spcPct val="90000"/>
              </a:lnSpc>
            </a:pPr>
            <a:r>
              <a:rPr lang="en-US" altLang="en-US" sz="3100">
                <a:latin typeface="Arial" panose="020B0604020202020204" pitchFamily="34" charset="0"/>
              </a:rPr>
              <a:t>1.</a:t>
            </a:r>
          </a:p>
          <a:p>
            <a:pPr>
              <a:lnSpc>
                <a:spcPct val="70000"/>
              </a:lnSpc>
            </a:pPr>
            <a:endParaRPr lang="en-US" altLang="en-US" sz="3100">
              <a:latin typeface="Arial" panose="020B0604020202020204" pitchFamily="34" charset="0"/>
            </a:endParaRPr>
          </a:p>
          <a:p>
            <a:pPr>
              <a:lnSpc>
                <a:spcPct val="70000"/>
              </a:lnSpc>
            </a:pPr>
            <a:r>
              <a:rPr lang="en-US" altLang="en-US" sz="3100">
                <a:latin typeface="Arial" panose="020B0604020202020204" pitchFamily="34" charset="0"/>
              </a:rPr>
              <a:t>2.</a:t>
            </a:r>
          </a:p>
          <a:p>
            <a:pPr>
              <a:lnSpc>
                <a:spcPct val="70000"/>
              </a:lnSpc>
            </a:pPr>
            <a:endParaRPr lang="en-US" altLang="en-US" sz="3100">
              <a:latin typeface="Arial" panose="020B0604020202020204" pitchFamily="34" charset="0"/>
            </a:endParaRPr>
          </a:p>
          <a:p>
            <a:pPr>
              <a:lnSpc>
                <a:spcPct val="70000"/>
              </a:lnSpc>
            </a:pPr>
            <a:r>
              <a:rPr lang="en-US" altLang="en-US" sz="3100">
                <a:latin typeface="Arial" panose="020B0604020202020204" pitchFamily="34" charset="0"/>
              </a:rPr>
              <a:t>3.</a:t>
            </a:r>
          </a:p>
        </p:txBody>
      </p:sp>
    </p:spTree>
    <p:custDataLst>
      <p:tags r:id="rId1"/>
    </p:custDataLst>
  </p:cSld>
  <p:clrMapOvr>
    <a:masterClrMapping/>
  </p:clrMapOvr>
  <p:transition spd="slow">
    <p:wipe dir="u"/>
    <p:sndAc>
      <p:stSnd>
        <p:snd r:embed="rId4" name="whoosh.wav"/>
      </p:stSnd>
    </p:sndAc>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6">
            <a:extLst>
              <a:ext uri="{FF2B5EF4-FFF2-40B4-BE49-F238E27FC236}">
                <a16:creationId xmlns:a16="http://schemas.microsoft.com/office/drawing/2014/main" id="{42B2A1D0-2533-4C09-A85E-7FFBAC177534}"/>
              </a:ext>
            </a:extLst>
          </p:cNvPr>
          <p:cNvSpPr txBox="1">
            <a:spLocks noChangeArrowheads="1"/>
          </p:cNvSpPr>
          <p:nvPr/>
        </p:nvSpPr>
        <p:spPr bwMode="auto">
          <a:xfrm>
            <a:off x="179388" y="6092825"/>
            <a:ext cx="87852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Adaptado de:</a:t>
            </a:r>
            <a:r>
              <a:rPr lang="en-US" altLang="en-US" sz="1200" b="0">
                <a:latin typeface="Times New Roman" panose="02020603050405020304" pitchFamily="18" charset="0"/>
              </a:rPr>
              <a:t> Karren, Keith J. y Brent Q. Hafen. </a:t>
            </a:r>
            <a:r>
              <a:rPr lang="en-US" altLang="en-US" sz="1200" i="1">
                <a:latin typeface="Times New Roman" panose="02020603050405020304" pitchFamily="18" charset="0"/>
              </a:rPr>
              <a:t>First Responder: A Skill Approach</a:t>
            </a:r>
            <a:r>
              <a:rPr lang="en-US" altLang="en-US" sz="1200" b="0">
                <a:latin typeface="Times New Roman" panose="02020603050405020304" pitchFamily="18" charset="0"/>
              </a:rPr>
              <a:t>. Englewood, Colorado: Morton Publishing Company, 1986. Pág. 187.</a:t>
            </a:r>
          </a:p>
        </p:txBody>
      </p:sp>
      <p:sp>
        <p:nvSpPr>
          <p:cNvPr id="2" name="Title 1">
            <a:extLst>
              <a:ext uri="{FF2B5EF4-FFF2-40B4-BE49-F238E27FC236}">
                <a16:creationId xmlns:a16="http://schemas.microsoft.com/office/drawing/2014/main" id="{D8F8DDFC-38C3-4869-8D5E-899252B0236B}"/>
              </a:ext>
            </a:extLst>
          </p:cNvPr>
          <p:cNvSpPr>
            <a:spLocks/>
          </p:cNvSpPr>
          <p:nvPr/>
        </p:nvSpPr>
        <p:spPr bwMode="auto">
          <a:xfrm>
            <a:off x="0" y="838200"/>
            <a:ext cx="91440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sz="23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LESIONES MUSCULO-TENDINOSAS Y LIGAMENTOSAS</a:t>
            </a:r>
            <a:endParaRPr lang="es-PR" altLang="en-US" sz="2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28004" name="Picture 4" descr="Desgarre_Muscular_001">
            <a:extLst>
              <a:ext uri="{FF2B5EF4-FFF2-40B4-BE49-F238E27FC236}">
                <a16:creationId xmlns:a16="http://schemas.microsoft.com/office/drawing/2014/main" id="{758E7555-09FC-431E-9EDD-D88B86036C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538" y="1916113"/>
            <a:ext cx="1916112"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5" descr="Esguince_001">
            <a:extLst>
              <a:ext uri="{FF2B5EF4-FFF2-40B4-BE49-F238E27FC236}">
                <a16:creationId xmlns:a16="http://schemas.microsoft.com/office/drawing/2014/main" id="{A881B507-BDB4-4460-856D-8C03E06586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2060575"/>
            <a:ext cx="1639887"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606BB7E1-6B5A-4BEC-B2B3-8486FD32E474}"/>
              </a:ext>
            </a:extLst>
          </p:cNvPr>
          <p:cNvSpPr>
            <a:spLocks/>
          </p:cNvSpPr>
          <p:nvPr/>
        </p:nvSpPr>
        <p:spPr bwMode="auto">
          <a:xfrm>
            <a:off x="1366838" y="1485900"/>
            <a:ext cx="270033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sz="23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Desagarro</a:t>
            </a:r>
            <a:endParaRPr lang="es-PR" altLang="en-US" sz="2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EF71D515-B691-4F1C-9A14-FF2F485F7785}"/>
              </a:ext>
            </a:extLst>
          </p:cNvPr>
          <p:cNvSpPr>
            <a:spLocks/>
          </p:cNvSpPr>
          <p:nvPr/>
        </p:nvSpPr>
        <p:spPr bwMode="auto">
          <a:xfrm>
            <a:off x="4824413" y="1484313"/>
            <a:ext cx="270033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sz="23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Esguince</a:t>
            </a:r>
            <a:endParaRPr lang="es-PR" altLang="en-US" sz="2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0">
            <a:extLst>
              <a:ext uri="{FF2B5EF4-FFF2-40B4-BE49-F238E27FC236}">
                <a16:creationId xmlns:a16="http://schemas.microsoft.com/office/drawing/2014/main" id="{CBF8E593-5DD4-4749-B365-FE379E4EEF4A}"/>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130051" name="Text Box 6">
            <a:extLst>
              <a:ext uri="{FF2B5EF4-FFF2-40B4-BE49-F238E27FC236}">
                <a16:creationId xmlns:a16="http://schemas.microsoft.com/office/drawing/2014/main" id="{06600522-A3F8-43C8-813C-4E47F499FB1B}"/>
              </a:ext>
            </a:extLst>
          </p:cNvPr>
          <p:cNvSpPr txBox="1">
            <a:spLocks noChangeArrowheads="1"/>
          </p:cNvSpPr>
          <p:nvPr/>
        </p:nvSpPr>
        <p:spPr bwMode="auto">
          <a:xfrm>
            <a:off x="71438" y="6308725"/>
            <a:ext cx="91090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lnSpc>
                <a:spcPct val="90000"/>
              </a:lnSpc>
              <a:spcBef>
                <a:spcPct val="50000"/>
              </a:spcBef>
              <a:buClrTx/>
              <a:buFontTx/>
              <a:buNone/>
            </a:pPr>
            <a:r>
              <a:rPr lang="es-ES" altLang="en-US" sz="1200" i="1">
                <a:latin typeface="Times New Roman" panose="02020603050405020304" pitchFamily="18" charset="0"/>
              </a:rPr>
              <a:t>NOTA</a:t>
            </a:r>
            <a:r>
              <a:rPr lang="es-ES" altLang="en-US" sz="1200">
                <a:latin typeface="Times New Roman" panose="02020603050405020304" pitchFamily="18" charset="0"/>
              </a:rPr>
              <a:t>.</a:t>
            </a:r>
            <a:r>
              <a:rPr lang="es-ES" altLang="en-US" sz="1200" b="0">
                <a:latin typeface="Times New Roman" panose="02020603050405020304" pitchFamily="18" charset="0"/>
              </a:rPr>
              <a:t> Adaptado de: </a:t>
            </a:r>
            <a:r>
              <a:rPr lang="en-US" altLang="en-US" sz="1200" i="1">
                <a:latin typeface="Times New Roman" panose="02020603050405020304" pitchFamily="18" charset="0"/>
              </a:rPr>
              <a:t>Concepts of Athletic Training</a:t>
            </a:r>
            <a:r>
              <a:rPr lang="en-US" altLang="en-US" sz="1200" b="0">
                <a:latin typeface="Times New Roman" panose="02020603050405020304" pitchFamily="18" charset="0"/>
              </a:rPr>
              <a:t>. 7maa. ed.; (p. 6), por R. P. Pfeiffer, &amp; B. C. Mangus, 215, Sudbury, MA: Jones and Bartlett Pubblishers, Inc. Copyright 2015 por Jones and Bartlett Pubblishers, Inc</a:t>
            </a:r>
            <a:r>
              <a:rPr lang="en-US" altLang="en-US" sz="1600" b="0"/>
              <a:t>.</a:t>
            </a:r>
          </a:p>
        </p:txBody>
      </p:sp>
      <p:sp>
        <p:nvSpPr>
          <p:cNvPr id="2" name="Title 1">
            <a:extLst>
              <a:ext uri="{FF2B5EF4-FFF2-40B4-BE49-F238E27FC236}">
                <a16:creationId xmlns:a16="http://schemas.microsoft.com/office/drawing/2014/main" id="{1D405393-E237-4E06-B820-C02950DD8633}"/>
              </a:ext>
            </a:extLst>
          </p:cNvPr>
          <p:cNvSpPr>
            <a:spLocks/>
          </p:cNvSpPr>
          <p:nvPr/>
        </p:nvSpPr>
        <p:spPr bwMode="auto">
          <a:xfrm>
            <a:off x="2446338" y="1054100"/>
            <a:ext cx="5905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a:t>
            </a:r>
            <a:r>
              <a:rPr lang="en-US"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t>
            </a:r>
            <a:r>
              <a:rPr lang="es-PR" altLang="en-US" sz="3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IÓN GENERAL DE LESIONES:</a:t>
            </a:r>
            <a:b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3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98357A6-4281-4BB6-9BB1-B1D8A011E5E9}"/>
              </a:ext>
            </a:extLst>
          </p:cNvPr>
          <p:cNvSpPr>
            <a:spLocks/>
          </p:cNvSpPr>
          <p:nvPr/>
        </p:nvSpPr>
        <p:spPr bwMode="auto">
          <a:xfrm>
            <a:off x="2374900" y="1774825"/>
            <a:ext cx="66611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TEJIDO DURO/ESQUELÉTICO</a:t>
            </a:r>
          </a:p>
        </p:txBody>
      </p:sp>
      <p:sp>
        <p:nvSpPr>
          <p:cNvPr id="130054" name="Text Box 30">
            <a:extLst>
              <a:ext uri="{FF2B5EF4-FFF2-40B4-BE49-F238E27FC236}">
                <a16:creationId xmlns:a16="http://schemas.microsoft.com/office/drawing/2014/main" id="{52AF57F1-0FAF-44BF-98B6-97E46CFAA3D1}"/>
              </a:ext>
            </a:extLst>
          </p:cNvPr>
          <p:cNvSpPr txBox="1">
            <a:spLocks noChangeArrowheads="1"/>
          </p:cNvSpPr>
          <p:nvPr/>
        </p:nvSpPr>
        <p:spPr bwMode="auto">
          <a:xfrm>
            <a:off x="752475" y="3951288"/>
            <a:ext cx="2954338"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lnSpc>
                <a:spcPct val="90000"/>
              </a:lnSpc>
              <a:spcBef>
                <a:spcPct val="20000"/>
              </a:spcBef>
            </a:pPr>
            <a:r>
              <a:rPr lang="en-US" altLang="en-US" sz="3200">
                <a:solidFill>
                  <a:srgbClr val="000000"/>
                </a:solidFill>
                <a:latin typeface="Calibri" panose="020F0502020204030204" pitchFamily="34" charset="0"/>
              </a:rPr>
              <a:t>Hueso – </a:t>
            </a:r>
            <a:r>
              <a:rPr lang="en-US" altLang="en-US" sz="3200" i="1">
                <a:solidFill>
                  <a:srgbClr val="000000"/>
                </a:solidFill>
                <a:latin typeface="Calibri" panose="020F0502020204030204" pitchFamily="34" charset="0"/>
              </a:rPr>
              <a:t>Rótula</a:t>
            </a:r>
            <a:r>
              <a:rPr lang="en-US" altLang="en-US" sz="3200">
                <a:solidFill>
                  <a:srgbClr val="000000"/>
                </a:solidFill>
                <a:latin typeface="Calibri" panose="020F0502020204030204" pitchFamily="34" charset="0"/>
              </a:rPr>
              <a:t>:</a:t>
            </a:r>
            <a:endParaRPr lang="en-US" altLang="en-US" sz="2900" b="0" i="1">
              <a:solidFill>
                <a:srgbClr val="484876"/>
              </a:solidFill>
              <a:latin typeface="Arial Black" panose="020B0A04020102020204" pitchFamily="34" charset="0"/>
            </a:endParaRPr>
          </a:p>
        </p:txBody>
      </p:sp>
      <p:pic>
        <p:nvPicPr>
          <p:cNvPr id="130055" name="Picture 31" descr="Bullets_Arrow_Blue1_Right_03">
            <a:extLst>
              <a:ext uri="{FF2B5EF4-FFF2-40B4-BE49-F238E27FC236}">
                <a16:creationId xmlns:a16="http://schemas.microsoft.com/office/drawing/2014/main" id="{AAEE0FA5-99F4-4F92-9107-54D959881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 y="3998913"/>
            <a:ext cx="3968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3680" name="Text Box 32">
            <a:extLst>
              <a:ext uri="{FF2B5EF4-FFF2-40B4-BE49-F238E27FC236}">
                <a16:creationId xmlns:a16="http://schemas.microsoft.com/office/drawing/2014/main" id="{89160F65-2C66-41D7-872A-AA0F1F614960}"/>
              </a:ext>
            </a:extLst>
          </p:cNvPr>
          <p:cNvSpPr txBox="1">
            <a:spLocks noChangeArrowheads="1"/>
          </p:cNvSpPr>
          <p:nvPr/>
        </p:nvSpPr>
        <p:spPr bwMode="auto">
          <a:xfrm>
            <a:off x="752475" y="5203825"/>
            <a:ext cx="446722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3200">
                <a:solidFill>
                  <a:srgbClr val="000000"/>
                </a:solidFill>
                <a:latin typeface="Calibri" panose="020F0502020204030204" pitchFamily="34" charset="0"/>
              </a:rPr>
              <a:t>Huesos – Articulaciones:</a:t>
            </a:r>
            <a:endParaRPr lang="en-US" altLang="en-US" sz="2900" b="0" i="1">
              <a:solidFill>
                <a:srgbClr val="484876"/>
              </a:solidFill>
              <a:effectLst>
                <a:outerShdw blurRad="38100" dist="38100" dir="2700000" algn="tl">
                  <a:srgbClr val="C0C0C0"/>
                </a:outerShdw>
              </a:effectLst>
              <a:latin typeface="Arial Black" panose="020B0A04020102020204" pitchFamily="34" charset="0"/>
            </a:endParaRPr>
          </a:p>
        </p:txBody>
      </p:sp>
      <p:pic>
        <p:nvPicPr>
          <p:cNvPr id="130057" name="Picture 33" descr="Bullets_Arrow_Blue1_Right_03">
            <a:extLst>
              <a:ext uri="{FF2B5EF4-FFF2-40B4-BE49-F238E27FC236}">
                <a16:creationId xmlns:a16="http://schemas.microsoft.com/office/drawing/2014/main" id="{277879CD-950D-43A2-A6CC-B6284D2230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 y="5251450"/>
            <a:ext cx="3968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3684" name="Text Box 36">
            <a:extLst>
              <a:ext uri="{FF2B5EF4-FFF2-40B4-BE49-F238E27FC236}">
                <a16:creationId xmlns:a16="http://schemas.microsoft.com/office/drawing/2014/main" id="{450A32F4-477F-45B7-9834-76FF08D150EA}"/>
              </a:ext>
            </a:extLst>
          </p:cNvPr>
          <p:cNvSpPr txBox="1">
            <a:spLocks noChangeArrowheads="1"/>
          </p:cNvSpPr>
          <p:nvPr/>
        </p:nvSpPr>
        <p:spPr bwMode="auto">
          <a:xfrm>
            <a:off x="752475" y="2752725"/>
            <a:ext cx="15859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3200">
                <a:solidFill>
                  <a:srgbClr val="000000"/>
                </a:solidFill>
                <a:latin typeface="Calibri" panose="020F0502020204030204" pitchFamily="34" charset="0"/>
              </a:rPr>
              <a:t>Hueso:</a:t>
            </a:r>
            <a:endParaRPr lang="en-US" altLang="en-US" sz="2900" b="0" i="1">
              <a:solidFill>
                <a:srgbClr val="484876"/>
              </a:solidFill>
              <a:effectLst>
                <a:outerShdw blurRad="38100" dist="38100" dir="2700000" algn="tl">
                  <a:srgbClr val="C0C0C0"/>
                </a:outerShdw>
              </a:effectLst>
              <a:latin typeface="Arial Black" panose="020B0A04020102020204" pitchFamily="34" charset="0"/>
            </a:endParaRPr>
          </a:p>
        </p:txBody>
      </p:sp>
      <p:pic>
        <p:nvPicPr>
          <p:cNvPr id="130059" name="Picture 37" descr="Bullets_Arrow_Blue1_Right_03">
            <a:extLst>
              <a:ext uri="{FF2B5EF4-FFF2-40B4-BE49-F238E27FC236}">
                <a16:creationId xmlns:a16="http://schemas.microsoft.com/office/drawing/2014/main" id="{1E81F9A0-7CE9-40E9-AA53-20FEDD57E8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 y="2800350"/>
            <a:ext cx="3968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3690" name="Text Box 42">
            <a:extLst>
              <a:ext uri="{FF2B5EF4-FFF2-40B4-BE49-F238E27FC236}">
                <a16:creationId xmlns:a16="http://schemas.microsoft.com/office/drawing/2014/main" id="{6507C7AE-7961-4148-8D06-AA1F52269406}"/>
              </a:ext>
            </a:extLst>
          </p:cNvPr>
          <p:cNvSpPr txBox="1">
            <a:spLocks noChangeArrowheads="1"/>
          </p:cNvSpPr>
          <p:nvPr/>
        </p:nvSpPr>
        <p:spPr bwMode="auto">
          <a:xfrm>
            <a:off x="788988" y="3259138"/>
            <a:ext cx="4430712"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3200" i="1">
                <a:solidFill>
                  <a:srgbClr val="484876"/>
                </a:solidFill>
                <a:effectLst>
                  <a:outerShdw blurRad="38100" dist="38100" dir="2700000" algn="tl">
                    <a:srgbClr val="C0C0C0"/>
                  </a:outerShdw>
                </a:effectLst>
                <a:latin typeface="Calibri" panose="020F0502020204030204" pitchFamily="34" charset="0"/>
              </a:rPr>
              <a:t>Fracturas, osteocondritis</a:t>
            </a:r>
            <a:endParaRPr lang="en-US" altLang="en-US" sz="2900" b="0" i="1">
              <a:solidFill>
                <a:srgbClr val="484876"/>
              </a:solidFill>
              <a:effectLst>
                <a:outerShdw blurRad="38100" dist="38100" dir="2700000" algn="tl">
                  <a:srgbClr val="C0C0C0"/>
                </a:outerShdw>
              </a:effectLst>
              <a:latin typeface="Arial Black" panose="020B0A04020102020204" pitchFamily="34" charset="0"/>
            </a:endParaRPr>
          </a:p>
        </p:txBody>
      </p:sp>
      <p:sp>
        <p:nvSpPr>
          <p:cNvPr id="130061" name="Text Box 44">
            <a:extLst>
              <a:ext uri="{FF2B5EF4-FFF2-40B4-BE49-F238E27FC236}">
                <a16:creationId xmlns:a16="http://schemas.microsoft.com/office/drawing/2014/main" id="{7F6671CD-EF5D-4425-8230-52CA8C930F76}"/>
              </a:ext>
            </a:extLst>
          </p:cNvPr>
          <p:cNvSpPr txBox="1">
            <a:spLocks noChangeArrowheads="1"/>
          </p:cNvSpPr>
          <p:nvPr/>
        </p:nvSpPr>
        <p:spPr bwMode="auto">
          <a:xfrm>
            <a:off x="719138" y="4483100"/>
            <a:ext cx="22669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lnSpc>
                <a:spcPct val="90000"/>
              </a:lnSpc>
              <a:spcBef>
                <a:spcPct val="20000"/>
              </a:spcBef>
            </a:pPr>
            <a:r>
              <a:rPr lang="en-US" altLang="en-US" sz="3200" i="1">
                <a:solidFill>
                  <a:srgbClr val="484876"/>
                </a:solidFill>
                <a:latin typeface="Calibri" panose="020F0502020204030204" pitchFamily="34" charset="0"/>
              </a:rPr>
              <a:t>Contropatía</a:t>
            </a:r>
            <a:endParaRPr lang="en-US" altLang="en-US" sz="2900" b="0" i="1">
              <a:solidFill>
                <a:srgbClr val="484876"/>
              </a:solidFill>
              <a:latin typeface="Arial Black" panose="020B0A04020102020204" pitchFamily="34" charset="0"/>
            </a:endParaRPr>
          </a:p>
        </p:txBody>
      </p:sp>
      <p:sp>
        <p:nvSpPr>
          <p:cNvPr id="2203694" name="Text Box 46">
            <a:extLst>
              <a:ext uri="{FF2B5EF4-FFF2-40B4-BE49-F238E27FC236}">
                <a16:creationId xmlns:a16="http://schemas.microsoft.com/office/drawing/2014/main" id="{CC02057A-E6D0-430C-B197-EFF3689EC8E1}"/>
              </a:ext>
            </a:extLst>
          </p:cNvPr>
          <p:cNvSpPr txBox="1">
            <a:spLocks noChangeArrowheads="1"/>
          </p:cNvSpPr>
          <p:nvPr/>
        </p:nvSpPr>
        <p:spPr bwMode="auto">
          <a:xfrm>
            <a:off x="752475" y="5635625"/>
            <a:ext cx="432276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900" i="1">
                <a:solidFill>
                  <a:srgbClr val="484876"/>
                </a:solidFill>
                <a:effectLst>
                  <a:outerShdw blurRad="38100" dist="38100" dir="2700000" algn="tl">
                    <a:srgbClr val="C0C0C0"/>
                  </a:outerShdw>
                </a:effectLst>
                <a:latin typeface="Calibri" panose="020F0502020204030204" pitchFamily="34" charset="0"/>
              </a:rPr>
              <a:t>Luxaciones, subluxaciones</a:t>
            </a:r>
            <a:endParaRPr lang="en-US" altLang="en-US" sz="2900" b="0" i="1">
              <a:solidFill>
                <a:srgbClr val="484876"/>
              </a:solidFill>
              <a:effectLst>
                <a:outerShdw blurRad="38100" dist="38100" dir="2700000" algn="tl">
                  <a:srgbClr val="C0C0C0"/>
                </a:outerShdw>
              </a:effectLst>
              <a:latin typeface="Arial Black" panose="020B0A04020102020204" pitchFamily="34" charset="0"/>
            </a:endParaRPr>
          </a:p>
        </p:txBody>
      </p:sp>
      <p:pic>
        <p:nvPicPr>
          <p:cNvPr id="130063" name="Picture 48" descr="62">
            <a:extLst>
              <a:ext uri="{FF2B5EF4-FFF2-40B4-BE49-F238E27FC236}">
                <a16:creationId xmlns:a16="http://schemas.microsoft.com/office/drawing/2014/main" id="{5CB1473D-B318-40D0-81A0-19E827F9E8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2492375"/>
            <a:ext cx="2589213"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4" name="Picture 49" descr="64">
            <a:extLst>
              <a:ext uri="{FF2B5EF4-FFF2-40B4-BE49-F238E27FC236}">
                <a16:creationId xmlns:a16="http://schemas.microsoft.com/office/drawing/2014/main" id="{E49351FD-75F4-4AB1-AECC-D664301CB6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50" y="571500"/>
            <a:ext cx="208915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296C-5694-4B38-BDC8-DB1F991874D2}"/>
              </a:ext>
            </a:extLst>
          </p:cNvPr>
          <p:cNvSpPr>
            <a:spLocks/>
          </p:cNvSpPr>
          <p:nvPr/>
        </p:nvSpPr>
        <p:spPr bwMode="auto">
          <a:xfrm>
            <a:off x="3852863" y="1412875"/>
            <a:ext cx="5072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4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DESGARRES MUSCULARES:</a:t>
            </a:r>
            <a:endParaRPr lang="es-PR" altLang="en-US" sz="42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3C796A4A-ADD6-4951-858C-CCCA39C1A0DB}"/>
              </a:ext>
            </a:extLst>
          </p:cNvPr>
          <p:cNvSpPr>
            <a:spLocks/>
          </p:cNvSpPr>
          <p:nvPr/>
        </p:nvSpPr>
        <p:spPr bwMode="auto">
          <a:xfrm>
            <a:off x="3852863" y="2422525"/>
            <a:ext cx="52911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4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132100" name="Picture 4" descr="POINTERR">
            <a:extLst>
              <a:ext uri="{FF2B5EF4-FFF2-40B4-BE49-F238E27FC236}">
                <a16:creationId xmlns:a16="http://schemas.microsoft.com/office/drawing/2014/main" id="{F3863421-1A18-49D3-9FB3-2649A8B249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13" y="364490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101" name="Text Box 5">
            <a:extLst>
              <a:ext uri="{FF2B5EF4-FFF2-40B4-BE49-F238E27FC236}">
                <a16:creationId xmlns:a16="http://schemas.microsoft.com/office/drawing/2014/main" id="{6906656B-3577-43CA-8327-A8ACF8FE9CD3}"/>
              </a:ext>
            </a:extLst>
          </p:cNvPr>
          <p:cNvSpPr txBox="1">
            <a:spLocks noChangeArrowheads="1"/>
          </p:cNvSpPr>
          <p:nvPr/>
        </p:nvSpPr>
        <p:spPr bwMode="auto">
          <a:xfrm>
            <a:off x="696913" y="3603625"/>
            <a:ext cx="8247062"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Daño a alguna parte de la unidad musculo-tendinosa (músculo, tendón o unión/inserción) ocasionado por un sobreuso (</a:t>
            </a:r>
            <a:r>
              <a:rPr lang="en-US" altLang="en-US" sz="2700" i="1">
                <a:latin typeface="Arial" panose="020B0604020202020204" pitchFamily="34" charset="0"/>
              </a:rPr>
              <a:t>strain</a:t>
            </a:r>
            <a:r>
              <a:rPr lang="en-US" altLang="en-US" sz="2700">
                <a:latin typeface="Arial" panose="020B0604020202020204" pitchFamily="34" charset="0"/>
              </a:rPr>
              <a:t> crónico) o tensión excesiva (</a:t>
            </a:r>
            <a:r>
              <a:rPr lang="en-US" altLang="en-US" sz="2700" i="1">
                <a:latin typeface="Arial" panose="020B0604020202020204" pitchFamily="34" charset="0"/>
              </a:rPr>
              <a:t>strain</a:t>
            </a:r>
            <a:r>
              <a:rPr lang="en-US" altLang="en-US" sz="2700">
                <a:latin typeface="Arial" panose="020B0604020202020204" pitchFamily="34" charset="0"/>
              </a:rPr>
              <a:t> agudo)</a:t>
            </a:r>
          </a:p>
        </p:txBody>
      </p:sp>
      <p:pic>
        <p:nvPicPr>
          <p:cNvPr id="132102" name="Picture 6" descr="POINTERR">
            <a:extLst>
              <a:ext uri="{FF2B5EF4-FFF2-40B4-BE49-F238E27FC236}">
                <a16:creationId xmlns:a16="http://schemas.microsoft.com/office/drawing/2014/main" id="{DD7313F5-1047-4770-A223-833390A4C0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50" y="5508625"/>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103" name="Text Box 7">
            <a:extLst>
              <a:ext uri="{FF2B5EF4-FFF2-40B4-BE49-F238E27FC236}">
                <a16:creationId xmlns:a16="http://schemas.microsoft.com/office/drawing/2014/main" id="{C4508132-00F6-49D5-B1DE-E3F763E8D0C7}"/>
              </a:ext>
            </a:extLst>
          </p:cNvPr>
          <p:cNvSpPr txBox="1">
            <a:spLocks noChangeArrowheads="1"/>
          </p:cNvSpPr>
          <p:nvPr/>
        </p:nvSpPr>
        <p:spPr bwMode="auto">
          <a:xfrm>
            <a:off x="717550" y="5467350"/>
            <a:ext cx="82470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Ocurre casi siempre en la unión más debil de la unidad del tendón muscular</a:t>
            </a:r>
          </a:p>
        </p:txBody>
      </p:sp>
      <p:pic>
        <p:nvPicPr>
          <p:cNvPr id="132104" name="Picture 8" descr="Knee_Muscles_Back2">
            <a:extLst>
              <a:ext uri="{FF2B5EF4-FFF2-40B4-BE49-F238E27FC236}">
                <a16:creationId xmlns:a16="http://schemas.microsoft.com/office/drawing/2014/main" id="{1C7799C9-89FD-4036-85D3-DC65C1C64C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692150"/>
            <a:ext cx="31083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3D74A-5175-4E7A-86CA-5F356E7070FB}"/>
              </a:ext>
            </a:extLst>
          </p:cNvPr>
          <p:cNvSpPr>
            <a:spLocks/>
          </p:cNvSpPr>
          <p:nvPr/>
        </p:nvSpPr>
        <p:spPr bwMode="auto">
          <a:xfrm>
            <a:off x="1474788" y="836613"/>
            <a:ext cx="57594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STRAINS:</a:t>
            </a:r>
            <a:b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Conceptos en Español</a:t>
            </a:r>
            <a:endParaRPr lang="es-PR" altLang="en-US" sz="3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34147" name="Picture 3" descr="POINTERR">
            <a:extLst>
              <a:ext uri="{FF2B5EF4-FFF2-40B4-BE49-F238E27FC236}">
                <a16:creationId xmlns:a16="http://schemas.microsoft.com/office/drawing/2014/main" id="{97B9DFD6-F949-47DF-9AD8-3C1E772C97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195738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48" name="Text Box 4">
            <a:extLst>
              <a:ext uri="{FF2B5EF4-FFF2-40B4-BE49-F238E27FC236}">
                <a16:creationId xmlns:a16="http://schemas.microsoft.com/office/drawing/2014/main" id="{6F351C47-69C1-4B86-9A7C-62F69823A1D4}"/>
              </a:ext>
            </a:extLst>
          </p:cNvPr>
          <p:cNvSpPr txBox="1">
            <a:spLocks noChangeArrowheads="1"/>
          </p:cNvSpPr>
          <p:nvPr/>
        </p:nvSpPr>
        <p:spPr bwMode="auto">
          <a:xfrm>
            <a:off x="773113" y="1916113"/>
            <a:ext cx="824706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Desagarros:</a:t>
            </a:r>
          </a:p>
        </p:txBody>
      </p:sp>
      <p:pic>
        <p:nvPicPr>
          <p:cNvPr id="134149" name="Picture 5" descr="POINTERR">
            <a:extLst>
              <a:ext uri="{FF2B5EF4-FFF2-40B4-BE49-F238E27FC236}">
                <a16:creationId xmlns:a16="http://schemas.microsoft.com/office/drawing/2014/main" id="{B7FD2619-5F94-44AB-82D2-91A1779E9C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 y="2894013"/>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50" name="Text Box 6">
            <a:extLst>
              <a:ext uri="{FF2B5EF4-FFF2-40B4-BE49-F238E27FC236}">
                <a16:creationId xmlns:a16="http://schemas.microsoft.com/office/drawing/2014/main" id="{6550E256-BD38-4387-8E26-F783E819006A}"/>
              </a:ext>
            </a:extLst>
          </p:cNvPr>
          <p:cNvSpPr txBox="1">
            <a:spLocks noChangeArrowheads="1"/>
          </p:cNvSpPr>
          <p:nvPr/>
        </p:nvSpPr>
        <p:spPr bwMode="auto">
          <a:xfrm>
            <a:off x="771525" y="2852738"/>
            <a:ext cx="8247063"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Roturas musculares:</a:t>
            </a:r>
          </a:p>
        </p:txBody>
      </p:sp>
      <p:pic>
        <p:nvPicPr>
          <p:cNvPr id="134151" name="Picture 7" descr="POINTERR">
            <a:extLst>
              <a:ext uri="{FF2B5EF4-FFF2-40B4-BE49-F238E27FC236}">
                <a16:creationId xmlns:a16="http://schemas.microsoft.com/office/drawing/2014/main" id="{0746E3C5-2B3A-42F7-A10E-89549326AE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 y="382905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52" name="Text Box 8">
            <a:extLst>
              <a:ext uri="{FF2B5EF4-FFF2-40B4-BE49-F238E27FC236}">
                <a16:creationId xmlns:a16="http://schemas.microsoft.com/office/drawing/2014/main" id="{B3333633-0912-4ED0-96D2-96250E9DA419}"/>
              </a:ext>
            </a:extLst>
          </p:cNvPr>
          <p:cNvSpPr txBox="1">
            <a:spLocks noChangeArrowheads="1"/>
          </p:cNvSpPr>
          <p:nvPr/>
        </p:nvSpPr>
        <p:spPr bwMode="auto">
          <a:xfrm>
            <a:off x="771525" y="3787775"/>
            <a:ext cx="82470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Distensiones:</a:t>
            </a:r>
          </a:p>
        </p:txBody>
      </p:sp>
      <p:pic>
        <p:nvPicPr>
          <p:cNvPr id="134153" name="Picture 9" descr="POINTERR">
            <a:extLst>
              <a:ext uri="{FF2B5EF4-FFF2-40B4-BE49-F238E27FC236}">
                <a16:creationId xmlns:a16="http://schemas.microsoft.com/office/drawing/2014/main" id="{7C63270D-8635-473E-95E9-B48F5FB73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 y="4765675"/>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54" name="Text Box 10">
            <a:extLst>
              <a:ext uri="{FF2B5EF4-FFF2-40B4-BE49-F238E27FC236}">
                <a16:creationId xmlns:a16="http://schemas.microsoft.com/office/drawing/2014/main" id="{7E6C0D99-80FF-4504-A2E5-7BB7B10A4575}"/>
              </a:ext>
            </a:extLst>
          </p:cNvPr>
          <p:cNvSpPr txBox="1">
            <a:spLocks noChangeArrowheads="1"/>
          </p:cNvSpPr>
          <p:nvPr/>
        </p:nvSpPr>
        <p:spPr bwMode="auto">
          <a:xfrm>
            <a:off x="788988" y="4724400"/>
            <a:ext cx="82470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Tirón</a:t>
            </a:r>
          </a:p>
        </p:txBody>
      </p:sp>
      <p:pic>
        <p:nvPicPr>
          <p:cNvPr id="134155" name="Picture 11" descr="POINTERR">
            <a:extLst>
              <a:ext uri="{FF2B5EF4-FFF2-40B4-BE49-F238E27FC236}">
                <a16:creationId xmlns:a16="http://schemas.microsoft.com/office/drawing/2014/main" id="{D540BB53-8F34-4089-A273-6FEA59ED4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 y="570230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56" name="Text Box 12">
            <a:extLst>
              <a:ext uri="{FF2B5EF4-FFF2-40B4-BE49-F238E27FC236}">
                <a16:creationId xmlns:a16="http://schemas.microsoft.com/office/drawing/2014/main" id="{F4E1B74E-9770-47F9-9F64-B1B960579331}"/>
              </a:ext>
            </a:extLst>
          </p:cNvPr>
          <p:cNvSpPr txBox="1">
            <a:spLocks noChangeArrowheads="1"/>
          </p:cNvSpPr>
          <p:nvPr/>
        </p:nvSpPr>
        <p:spPr bwMode="auto">
          <a:xfrm>
            <a:off x="771525" y="5661025"/>
            <a:ext cx="82470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2700">
                <a:latin typeface="Arial" panose="020B0604020202020204" pitchFamily="34" charset="0"/>
              </a:rPr>
              <a:t>El caballo de Charly (Charley horse)</a:t>
            </a:r>
          </a:p>
        </p:txBody>
      </p:sp>
      <p:sp>
        <p:nvSpPr>
          <p:cNvPr id="2222093" name="Text Box 13">
            <a:extLst>
              <a:ext uri="{FF2B5EF4-FFF2-40B4-BE49-F238E27FC236}">
                <a16:creationId xmlns:a16="http://schemas.microsoft.com/office/drawing/2014/main" id="{ECE57180-61E6-4D90-AD76-07B3B01B5DE2}"/>
              </a:ext>
            </a:extLst>
          </p:cNvPr>
          <p:cNvSpPr txBox="1">
            <a:spLocks noChangeArrowheads="1"/>
          </p:cNvSpPr>
          <p:nvPr/>
        </p:nvSpPr>
        <p:spPr bwMode="auto">
          <a:xfrm>
            <a:off x="788988" y="2406650"/>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200" i="1">
                <a:solidFill>
                  <a:srgbClr val="000000"/>
                </a:solidFill>
                <a:latin typeface="Calibri" panose="020F0502020204030204" pitchFamily="34" charset="0"/>
              </a:rPr>
              <a:t>Interrupción en la continuidad de las celulas musculares</a:t>
            </a:r>
            <a:endParaRPr lang="en-US" altLang="en-US" sz="2200" b="0" i="1">
              <a:solidFill>
                <a:srgbClr val="FF0000"/>
              </a:solidFill>
              <a:effectLst>
                <a:outerShdw blurRad="38100" dist="38100" dir="2700000" algn="tl">
                  <a:srgbClr val="C0C0C0"/>
                </a:outerShdw>
              </a:effectLst>
              <a:latin typeface="Calibri" panose="020F0502020204030204" pitchFamily="34" charset="0"/>
            </a:endParaRPr>
          </a:p>
        </p:txBody>
      </p:sp>
      <p:sp>
        <p:nvSpPr>
          <p:cNvPr id="2222094" name="Text Box 14">
            <a:extLst>
              <a:ext uri="{FF2B5EF4-FFF2-40B4-BE49-F238E27FC236}">
                <a16:creationId xmlns:a16="http://schemas.microsoft.com/office/drawing/2014/main" id="{6A900088-CBD5-4224-B0EF-390D44326F83}"/>
              </a:ext>
            </a:extLst>
          </p:cNvPr>
          <p:cNvSpPr txBox="1">
            <a:spLocks noChangeArrowheads="1"/>
          </p:cNvSpPr>
          <p:nvPr/>
        </p:nvSpPr>
        <p:spPr bwMode="auto">
          <a:xfrm>
            <a:off x="788988" y="3355975"/>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200" i="1">
                <a:solidFill>
                  <a:srgbClr val="000000"/>
                </a:solidFill>
                <a:latin typeface="Calibri" panose="020F0502020204030204" pitchFamily="34" charset="0"/>
              </a:rPr>
              <a:t>Lesiones mayores del músculo entero o fascículos musculares</a:t>
            </a:r>
            <a:endParaRPr lang="en-US" altLang="en-US" sz="2200" b="0" i="1">
              <a:solidFill>
                <a:srgbClr val="FF0000"/>
              </a:solidFill>
              <a:effectLst>
                <a:outerShdw blurRad="38100" dist="38100" dir="2700000" algn="tl">
                  <a:srgbClr val="C0C0C0"/>
                </a:outerShdw>
              </a:effectLst>
              <a:latin typeface="Calibri" panose="020F0502020204030204" pitchFamily="34" charset="0"/>
            </a:endParaRPr>
          </a:p>
        </p:txBody>
      </p:sp>
      <p:sp>
        <p:nvSpPr>
          <p:cNvPr id="2222095" name="Text Box 15">
            <a:extLst>
              <a:ext uri="{FF2B5EF4-FFF2-40B4-BE49-F238E27FC236}">
                <a16:creationId xmlns:a16="http://schemas.microsoft.com/office/drawing/2014/main" id="{DF1B49C6-9228-4F5A-B12E-56210E058303}"/>
              </a:ext>
            </a:extLst>
          </p:cNvPr>
          <p:cNvSpPr txBox="1">
            <a:spLocks noChangeArrowheads="1"/>
          </p:cNvSpPr>
          <p:nvPr/>
        </p:nvSpPr>
        <p:spPr bwMode="auto">
          <a:xfrm>
            <a:off x="754063" y="4259263"/>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200" i="1">
                <a:solidFill>
                  <a:srgbClr val="000000"/>
                </a:solidFill>
                <a:latin typeface="Calibri" panose="020F0502020204030204" pitchFamily="34" charset="0"/>
              </a:rPr>
              <a:t>Estiramientos violentos de las fibras musculares y tendones</a:t>
            </a:r>
            <a:endParaRPr lang="en-US" altLang="en-US" sz="2200" b="0" i="1">
              <a:solidFill>
                <a:srgbClr val="FF0000"/>
              </a:solidFill>
              <a:effectLst>
                <a:outerShdw blurRad="38100" dist="38100" dir="2700000" algn="tl">
                  <a:srgbClr val="C0C0C0"/>
                </a:outerShdw>
              </a:effectLst>
              <a:latin typeface="Calibri" panose="020F0502020204030204" pitchFamily="34" charset="0"/>
            </a:endParaRPr>
          </a:p>
        </p:txBody>
      </p:sp>
      <p:sp>
        <p:nvSpPr>
          <p:cNvPr id="2222096" name="Text Box 16">
            <a:extLst>
              <a:ext uri="{FF2B5EF4-FFF2-40B4-BE49-F238E27FC236}">
                <a16:creationId xmlns:a16="http://schemas.microsoft.com/office/drawing/2014/main" id="{A2C3D1E8-304E-417D-AB22-27A3613F1F41}"/>
              </a:ext>
            </a:extLst>
          </p:cNvPr>
          <p:cNvSpPr txBox="1">
            <a:spLocks noChangeArrowheads="1"/>
          </p:cNvSpPr>
          <p:nvPr/>
        </p:nvSpPr>
        <p:spPr bwMode="auto">
          <a:xfrm>
            <a:off x="862013" y="5194300"/>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200" i="1">
                <a:solidFill>
                  <a:srgbClr val="000000"/>
                </a:solidFill>
                <a:latin typeface="Calibri" panose="020F0502020204030204" pitchFamily="34" charset="0"/>
              </a:rPr>
              <a:t>Signo cínico de un desgarro muscular</a:t>
            </a:r>
            <a:endParaRPr lang="en-US" altLang="en-US" sz="2200" b="0" i="1">
              <a:solidFill>
                <a:srgbClr val="FF0000"/>
              </a:solidFill>
              <a:effectLst>
                <a:outerShdw blurRad="38100" dist="38100" dir="2700000" algn="tl">
                  <a:srgbClr val="C0C0C0"/>
                </a:outerShdw>
              </a:effectLst>
              <a:latin typeface="Calibri" panose="020F0502020204030204" pitchFamily="34" charset="0"/>
            </a:endParaRPr>
          </a:p>
        </p:txBody>
      </p:sp>
      <p:sp>
        <p:nvSpPr>
          <p:cNvPr id="2222097" name="Text Box 17">
            <a:extLst>
              <a:ext uri="{FF2B5EF4-FFF2-40B4-BE49-F238E27FC236}">
                <a16:creationId xmlns:a16="http://schemas.microsoft.com/office/drawing/2014/main" id="{A7689CEC-7EAA-4B09-9F28-18B461FD0613}"/>
              </a:ext>
            </a:extLst>
          </p:cNvPr>
          <p:cNvSpPr txBox="1">
            <a:spLocks noChangeArrowheads="1"/>
          </p:cNvSpPr>
          <p:nvPr/>
        </p:nvSpPr>
        <p:spPr bwMode="auto">
          <a:xfrm>
            <a:off x="754063" y="6130925"/>
            <a:ext cx="81724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200" i="1">
                <a:solidFill>
                  <a:srgbClr val="000000"/>
                </a:solidFill>
                <a:latin typeface="Calibri" panose="020F0502020204030204" pitchFamily="34" charset="0"/>
              </a:rPr>
              <a:t>Desagarro en el grupo muscular posterior al muslo</a:t>
            </a:r>
            <a:endParaRPr lang="en-US" altLang="en-US" sz="2200" b="0" i="1">
              <a:solidFill>
                <a:srgbClr val="FF0000"/>
              </a:solidFill>
              <a:effectLst>
                <a:outerShdw blurRad="38100" dist="38100" dir="2700000" algn="tl">
                  <a:srgbClr val="C0C0C0"/>
                </a:outerShdw>
              </a:effectLst>
              <a:latin typeface="Calibri" panose="020F0502020204030204" pitchFamily="34" charset="0"/>
            </a:endParaRPr>
          </a:p>
        </p:txBody>
      </p:sp>
      <p:pic>
        <p:nvPicPr>
          <p:cNvPr id="134162" name="Picture 18" descr="Hamstrings_01">
            <a:extLst>
              <a:ext uri="{FF2B5EF4-FFF2-40B4-BE49-F238E27FC236}">
                <a16:creationId xmlns:a16="http://schemas.microsoft.com/office/drawing/2014/main" id="{EF6C1C0F-AC72-4F89-B359-AE38C433B3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549275"/>
            <a:ext cx="804863"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AD9CD-2ED2-4A46-846B-7EEC369C1555}"/>
              </a:ext>
            </a:extLst>
          </p:cNvPr>
          <p:cNvSpPr>
            <a:spLocks/>
          </p:cNvSpPr>
          <p:nvPr/>
        </p:nvSpPr>
        <p:spPr bwMode="auto">
          <a:xfrm>
            <a:off x="3852863" y="1268413"/>
            <a:ext cx="5072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4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DESGARRES MUSCULARES:</a:t>
            </a:r>
            <a:endParaRPr lang="es-PR" altLang="en-US" sz="42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55ACC1C-ADF8-4A2F-B8B6-66E23D35897E}"/>
              </a:ext>
            </a:extLst>
          </p:cNvPr>
          <p:cNvSpPr>
            <a:spLocks/>
          </p:cNvSpPr>
          <p:nvPr/>
        </p:nvSpPr>
        <p:spPr bwMode="auto">
          <a:xfrm>
            <a:off x="3852863" y="2278063"/>
            <a:ext cx="52911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4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CLASIFICACIÓN</a:t>
            </a:r>
          </a:p>
        </p:txBody>
      </p:sp>
      <p:pic>
        <p:nvPicPr>
          <p:cNvPr id="136196" name="Picture 4" descr="Muscle_Stretchn_001b">
            <a:extLst>
              <a:ext uri="{FF2B5EF4-FFF2-40B4-BE49-F238E27FC236}">
                <a16:creationId xmlns:a16="http://schemas.microsoft.com/office/drawing/2014/main" id="{409CEFF1-2F77-4C9C-A9E9-12A3B10D2B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763588"/>
            <a:ext cx="2735262"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5" descr="Muscles_Legs_ANTERIOR_01a">
            <a:extLst>
              <a:ext uri="{FF2B5EF4-FFF2-40B4-BE49-F238E27FC236}">
                <a16:creationId xmlns:a16="http://schemas.microsoft.com/office/drawing/2014/main" id="{7DD8521D-0678-4363-BC67-BDD47F5436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3189288"/>
            <a:ext cx="176212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Picture 6" descr="POINTERR">
            <a:extLst>
              <a:ext uri="{FF2B5EF4-FFF2-40B4-BE49-F238E27FC236}">
                <a16:creationId xmlns:a16="http://schemas.microsoft.com/office/drawing/2014/main" id="{9CC52A59-4DF8-44B3-94D8-75212E8B6A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463" y="34496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27207" name="Text Box 7">
            <a:extLst>
              <a:ext uri="{FF2B5EF4-FFF2-40B4-BE49-F238E27FC236}">
                <a16:creationId xmlns:a16="http://schemas.microsoft.com/office/drawing/2014/main" id="{D4DD58F4-C10F-4E26-A31F-7798663120B2}"/>
              </a:ext>
            </a:extLst>
          </p:cNvPr>
          <p:cNvSpPr txBox="1">
            <a:spLocks noChangeArrowheads="1"/>
          </p:cNvSpPr>
          <p:nvPr/>
        </p:nvSpPr>
        <p:spPr bwMode="auto">
          <a:xfrm>
            <a:off x="900113" y="3430588"/>
            <a:ext cx="720725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latin typeface="Arial" panose="020B0604020202020204" pitchFamily="34" charset="0"/>
              </a:rPr>
              <a:t>Leve: </a:t>
            </a:r>
            <a:r>
              <a:rPr lang="en-US" altLang="en-US" sz="3500" i="1">
                <a:solidFill>
                  <a:srgbClr val="484876"/>
                </a:solidFill>
                <a:effectLst>
                  <a:outerShdw blurRad="38100" dist="38100" dir="2700000" algn="tl">
                    <a:srgbClr val="C0C0C0"/>
                  </a:outerShdw>
                </a:effectLst>
                <a:latin typeface="Arial" panose="020B0604020202020204" pitchFamily="34" charset="0"/>
              </a:rPr>
              <a:t>Primer grado</a:t>
            </a:r>
          </a:p>
        </p:txBody>
      </p:sp>
      <p:pic>
        <p:nvPicPr>
          <p:cNvPr id="136200" name="Picture 8" descr="POINTERR">
            <a:extLst>
              <a:ext uri="{FF2B5EF4-FFF2-40B4-BE49-F238E27FC236}">
                <a16:creationId xmlns:a16="http://schemas.microsoft.com/office/drawing/2014/main" id="{E78AD617-082A-4C4F-9828-363C6A180E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452755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27209" name="Text Box 9">
            <a:extLst>
              <a:ext uri="{FF2B5EF4-FFF2-40B4-BE49-F238E27FC236}">
                <a16:creationId xmlns:a16="http://schemas.microsoft.com/office/drawing/2014/main" id="{5F777489-FB71-409F-8814-4110F5B79F51}"/>
              </a:ext>
            </a:extLst>
          </p:cNvPr>
          <p:cNvSpPr txBox="1">
            <a:spLocks noChangeArrowheads="1"/>
          </p:cNvSpPr>
          <p:nvPr/>
        </p:nvSpPr>
        <p:spPr bwMode="auto">
          <a:xfrm>
            <a:off x="896938" y="4508500"/>
            <a:ext cx="755332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latin typeface="Arial" panose="020B0604020202020204" pitchFamily="34" charset="0"/>
              </a:rPr>
              <a:t>Moderado: </a:t>
            </a:r>
            <a:r>
              <a:rPr lang="en-US" altLang="en-US" sz="3500" i="1">
                <a:solidFill>
                  <a:srgbClr val="484876"/>
                </a:solidFill>
                <a:effectLst>
                  <a:outerShdw blurRad="38100" dist="38100" dir="2700000" algn="tl">
                    <a:srgbClr val="C0C0C0"/>
                  </a:outerShdw>
                </a:effectLst>
                <a:latin typeface="Arial" panose="020B0604020202020204" pitchFamily="34" charset="0"/>
              </a:rPr>
              <a:t>Segundo grado</a:t>
            </a:r>
          </a:p>
        </p:txBody>
      </p:sp>
      <p:pic>
        <p:nvPicPr>
          <p:cNvPr id="136202" name="Picture 10" descr="POINTERR">
            <a:extLst>
              <a:ext uri="{FF2B5EF4-FFF2-40B4-BE49-F238E27FC236}">
                <a16:creationId xmlns:a16="http://schemas.microsoft.com/office/drawing/2014/main" id="{3F3F2D0C-1880-4174-89A4-CAFD802EF1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555942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27211" name="Text Box 11">
            <a:extLst>
              <a:ext uri="{FF2B5EF4-FFF2-40B4-BE49-F238E27FC236}">
                <a16:creationId xmlns:a16="http://schemas.microsoft.com/office/drawing/2014/main" id="{17ADBC70-EDA5-41E1-9B29-9188ED000CC0}"/>
              </a:ext>
            </a:extLst>
          </p:cNvPr>
          <p:cNvSpPr txBox="1">
            <a:spLocks noChangeArrowheads="1"/>
          </p:cNvSpPr>
          <p:nvPr/>
        </p:nvSpPr>
        <p:spPr bwMode="auto">
          <a:xfrm>
            <a:off x="896938" y="5540375"/>
            <a:ext cx="81026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latin typeface="Arial" panose="020B0604020202020204" pitchFamily="34" charset="0"/>
              </a:rPr>
              <a:t>Severo: </a:t>
            </a:r>
            <a:r>
              <a:rPr lang="en-US" altLang="en-US" sz="3500" i="1">
                <a:solidFill>
                  <a:srgbClr val="484876"/>
                </a:solidFill>
                <a:effectLst>
                  <a:outerShdw blurRad="38100" dist="38100" dir="2700000" algn="tl">
                    <a:srgbClr val="C0C0C0"/>
                  </a:outerShdw>
                </a:effectLst>
                <a:latin typeface="Arial" panose="020B0604020202020204" pitchFamily="34" charset="0"/>
              </a:rPr>
              <a:t>Tercer grado</a:t>
            </a:r>
          </a:p>
        </p:txBody>
      </p:sp>
    </p:spTree>
    <p:custDataLst>
      <p:tags r:id="rId1"/>
    </p:custDataLst>
  </p:cSld>
  <p:clrMapOvr>
    <a:masterClrMapping/>
  </p:clrMapOvr>
  <p:transition spd="slow">
    <p:pull dir="d"/>
    <p:sndAc>
      <p:stSnd>
        <p:snd r:embed="rId4" name="whoosh.wav"/>
      </p:stSnd>
    </p:sndAc>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BDDFA-7EB3-4242-BF01-C1A86CF95D71}"/>
              </a:ext>
            </a:extLst>
          </p:cNvPr>
          <p:cNvSpPr>
            <a:spLocks/>
          </p:cNvSpPr>
          <p:nvPr/>
        </p:nvSpPr>
        <p:spPr bwMode="auto">
          <a:xfrm>
            <a:off x="2484438" y="982663"/>
            <a:ext cx="37004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DESGARRES MUSCULARES:</a:t>
            </a:r>
            <a:endParaRPr lang="es-PR" altLang="en-US" sz="3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1CE30DC-9A8D-47E7-A946-BABF1EACA286}"/>
              </a:ext>
            </a:extLst>
          </p:cNvPr>
          <p:cNvSpPr>
            <a:spLocks/>
          </p:cNvSpPr>
          <p:nvPr/>
        </p:nvSpPr>
        <p:spPr bwMode="auto">
          <a:xfrm>
            <a:off x="2584450" y="1774825"/>
            <a:ext cx="34274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60000"/>
              </a:lnSpc>
              <a:defRPr/>
            </a:pPr>
            <a:r>
              <a:rPr lang="es-PR" altLang="en-US" sz="3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TIPOS *</a:t>
            </a:r>
          </a:p>
        </p:txBody>
      </p:sp>
      <p:pic>
        <p:nvPicPr>
          <p:cNvPr id="138244" name="Picture 4" descr="POINTERR">
            <a:extLst>
              <a:ext uri="{FF2B5EF4-FFF2-40B4-BE49-F238E27FC236}">
                <a16:creationId xmlns:a16="http://schemas.microsoft.com/office/drawing/2014/main" id="{A841B2C2-12A1-49F8-A92F-2E14FF485F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668588"/>
            <a:ext cx="3810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28229" name="Text Box 5">
            <a:extLst>
              <a:ext uri="{FF2B5EF4-FFF2-40B4-BE49-F238E27FC236}">
                <a16:creationId xmlns:a16="http://schemas.microsoft.com/office/drawing/2014/main" id="{6E3BECB8-4E04-4880-A5CD-6092E0CE4126}"/>
              </a:ext>
            </a:extLst>
          </p:cNvPr>
          <p:cNvSpPr txBox="1">
            <a:spLocks noChangeArrowheads="1"/>
          </p:cNvSpPr>
          <p:nvPr/>
        </p:nvSpPr>
        <p:spPr bwMode="auto">
          <a:xfrm>
            <a:off x="666750" y="2627313"/>
            <a:ext cx="8247063"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700">
                <a:solidFill>
                  <a:srgbClr val="484876"/>
                </a:solidFill>
                <a:effectLst>
                  <a:outerShdw blurRad="38100" dist="38100" dir="2700000" algn="tl">
                    <a:srgbClr val="C0C0C0"/>
                  </a:outerShdw>
                </a:effectLst>
                <a:latin typeface="Arial" panose="020B0604020202020204" pitchFamily="34" charset="0"/>
              </a:rPr>
              <a:t>”Strain” crónico</a:t>
            </a:r>
            <a:r>
              <a:rPr lang="en-US" altLang="en-US" sz="2700">
                <a:latin typeface="Arial" panose="020B0604020202020204" pitchFamily="34" charset="0"/>
              </a:rPr>
              <a:t>:</a:t>
            </a:r>
          </a:p>
        </p:txBody>
      </p:sp>
      <p:pic>
        <p:nvPicPr>
          <p:cNvPr id="138246" name="Picture 6" descr="POINTERR">
            <a:extLst>
              <a:ext uri="{FF2B5EF4-FFF2-40B4-BE49-F238E27FC236}">
                <a16:creationId xmlns:a16="http://schemas.microsoft.com/office/drawing/2014/main" id="{FF5BCE6E-521D-49F7-B592-A91E3449EF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324350"/>
            <a:ext cx="381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28231" name="Text Box 7">
            <a:extLst>
              <a:ext uri="{FF2B5EF4-FFF2-40B4-BE49-F238E27FC236}">
                <a16:creationId xmlns:a16="http://schemas.microsoft.com/office/drawing/2014/main" id="{7283F753-C29A-4106-96B3-1C3F9E6BCF71}"/>
              </a:ext>
            </a:extLst>
          </p:cNvPr>
          <p:cNvSpPr txBox="1">
            <a:spLocks noChangeArrowheads="1"/>
          </p:cNvSpPr>
          <p:nvPr/>
        </p:nvSpPr>
        <p:spPr bwMode="auto">
          <a:xfrm>
            <a:off x="633413" y="4283075"/>
            <a:ext cx="82470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700">
                <a:solidFill>
                  <a:srgbClr val="484876"/>
                </a:solidFill>
                <a:effectLst>
                  <a:outerShdw blurRad="38100" dist="38100" dir="2700000" algn="tl">
                    <a:srgbClr val="C0C0C0"/>
                  </a:outerShdw>
                </a:effectLst>
                <a:latin typeface="Arial" panose="020B0604020202020204" pitchFamily="34" charset="0"/>
              </a:rPr>
              <a:t>”Strain” agudo</a:t>
            </a:r>
            <a:r>
              <a:rPr lang="en-US" altLang="en-US" sz="2700">
                <a:latin typeface="Arial" panose="020B0604020202020204" pitchFamily="34" charset="0"/>
              </a:rPr>
              <a:t>:</a:t>
            </a:r>
          </a:p>
        </p:txBody>
      </p:sp>
      <p:sp>
        <p:nvSpPr>
          <p:cNvPr id="138248" name="Text Box 8">
            <a:extLst>
              <a:ext uri="{FF2B5EF4-FFF2-40B4-BE49-F238E27FC236}">
                <a16:creationId xmlns:a16="http://schemas.microsoft.com/office/drawing/2014/main" id="{5BDE1216-85B8-48EB-9AFB-66266857137F}"/>
              </a:ext>
            </a:extLst>
          </p:cNvPr>
          <p:cNvSpPr txBox="1">
            <a:spLocks noChangeArrowheads="1"/>
          </p:cNvSpPr>
          <p:nvPr/>
        </p:nvSpPr>
        <p:spPr bwMode="auto">
          <a:xfrm>
            <a:off x="666750" y="3133725"/>
            <a:ext cx="8247063"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n-US" altLang="en-US" sz="2700" i="1">
                <a:latin typeface="Calibri" panose="020F0502020204030204" pitchFamily="34" charset="0"/>
              </a:rPr>
              <a:t>Causa fatiga muscular y consecuentemente espasmo muscular, miositis, isquemia deficiencia en el suministro al músculo)</a:t>
            </a:r>
            <a:endParaRPr lang="en-US" altLang="en-US" sz="2700">
              <a:latin typeface="Arial" panose="020B0604020202020204" pitchFamily="34" charset="0"/>
            </a:endParaRPr>
          </a:p>
        </p:txBody>
      </p:sp>
      <p:sp>
        <p:nvSpPr>
          <p:cNvPr id="138249" name="Text Box 9">
            <a:extLst>
              <a:ext uri="{FF2B5EF4-FFF2-40B4-BE49-F238E27FC236}">
                <a16:creationId xmlns:a16="http://schemas.microsoft.com/office/drawing/2014/main" id="{32A50C37-45B0-4D0C-8796-29A10CF1B820}"/>
              </a:ext>
            </a:extLst>
          </p:cNvPr>
          <p:cNvSpPr txBox="1">
            <a:spLocks noChangeArrowheads="1"/>
          </p:cNvSpPr>
          <p:nvPr/>
        </p:nvSpPr>
        <p:spPr bwMode="auto">
          <a:xfrm>
            <a:off x="666750" y="4789488"/>
            <a:ext cx="8247063" cy="17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n-US" altLang="en-US" sz="2700" i="1">
                <a:latin typeface="Calibri" panose="020F0502020204030204" pitchFamily="34" charset="0"/>
              </a:rPr>
              <a:t>Puede ser el resultado de una fuerza violenta aplicada al músculo, tal como la violencia de un velocista saliendo de los bloques cuando sus músculo se contaen violentamente contra la resistencia de los bloque de salida</a:t>
            </a:r>
            <a:endParaRPr lang="en-US" altLang="en-US" sz="2700">
              <a:latin typeface="Arial" panose="020B0604020202020204" pitchFamily="34" charset="0"/>
            </a:endParaRPr>
          </a:p>
        </p:txBody>
      </p:sp>
      <p:pic>
        <p:nvPicPr>
          <p:cNvPr id="138250" name="Picture 10" descr="Starting_Blocks_001b_Edge_GALL2">
            <a:extLst>
              <a:ext uri="{FF2B5EF4-FFF2-40B4-BE49-F238E27FC236}">
                <a16:creationId xmlns:a16="http://schemas.microsoft.com/office/drawing/2014/main" id="{98951F6F-D1F1-413A-94CD-DA3F12271E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46100"/>
            <a:ext cx="199548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1" name="Picture 11" descr="Hamstrings_Legs_01">
            <a:extLst>
              <a:ext uri="{FF2B5EF4-FFF2-40B4-BE49-F238E27FC236}">
                <a16:creationId xmlns:a16="http://schemas.microsoft.com/office/drawing/2014/main" id="{0D4D2E57-E652-4593-820C-7A6F12A858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25" y="901700"/>
            <a:ext cx="244792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50D86-E791-4DC8-B0D4-A5C77474AA47}"/>
              </a:ext>
            </a:extLst>
          </p:cNvPr>
          <p:cNvSpPr>
            <a:spLocks/>
          </p:cNvSpPr>
          <p:nvPr/>
        </p:nvSpPr>
        <p:spPr bwMode="auto">
          <a:xfrm>
            <a:off x="2339975" y="549275"/>
            <a:ext cx="64531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CONTUSIÓN:</a:t>
            </a:r>
            <a:endParaRPr lang="es-PR" altLang="en-US" sz="34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8AC617E-5273-4A31-8DD6-19F87C9D7B43}"/>
              </a:ext>
            </a:extLst>
          </p:cNvPr>
          <p:cNvSpPr>
            <a:spLocks/>
          </p:cNvSpPr>
          <p:nvPr/>
        </p:nvSpPr>
        <p:spPr bwMode="auto">
          <a:xfrm>
            <a:off x="2339975" y="1414463"/>
            <a:ext cx="67325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3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CARDENAL O</a:t>
            </a:r>
            <a:br>
              <a:rPr lang="es-PR" altLang="en-US" sz="3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HEMATOMA MUSCULAR</a:t>
            </a:r>
          </a:p>
        </p:txBody>
      </p:sp>
      <p:pic>
        <p:nvPicPr>
          <p:cNvPr id="140292" name="Picture 4" descr="CURVHEAD">
            <a:extLst>
              <a:ext uri="{FF2B5EF4-FFF2-40B4-BE49-F238E27FC236}">
                <a16:creationId xmlns:a16="http://schemas.microsoft.com/office/drawing/2014/main" id="{A5F1672F-CBD9-4973-ACD1-D4C77946EC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2347913"/>
            <a:ext cx="4392612"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337A3E23-51FC-422C-AE88-81E192F58855}"/>
              </a:ext>
            </a:extLst>
          </p:cNvPr>
          <p:cNvSpPr>
            <a:spLocks/>
          </p:cNvSpPr>
          <p:nvPr/>
        </p:nvSpPr>
        <p:spPr bwMode="auto">
          <a:xfrm>
            <a:off x="2195513" y="2492375"/>
            <a:ext cx="4319587"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n-US" sz="3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CONCEPTO</a:t>
            </a:r>
          </a:p>
        </p:txBody>
      </p:sp>
      <p:sp>
        <p:nvSpPr>
          <p:cNvPr id="2235398" name="Text Box 6">
            <a:extLst>
              <a:ext uri="{FF2B5EF4-FFF2-40B4-BE49-F238E27FC236}">
                <a16:creationId xmlns:a16="http://schemas.microsoft.com/office/drawing/2014/main" id="{D62B19CA-5F4C-4E21-9D8A-3675F2F1A517}"/>
              </a:ext>
            </a:extLst>
          </p:cNvPr>
          <p:cNvSpPr txBox="1">
            <a:spLocks noChangeArrowheads="1"/>
          </p:cNvSpPr>
          <p:nvPr/>
        </p:nvSpPr>
        <p:spPr bwMode="auto">
          <a:xfrm>
            <a:off x="250825" y="3327400"/>
            <a:ext cx="8569325" cy="319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s-ES" altLang="en-US" sz="3400">
                <a:latin typeface="Arial" panose="020B0604020202020204" pitchFamily="34" charset="0"/>
              </a:rPr>
              <a:t>Representa una </a:t>
            </a:r>
            <a:r>
              <a:rPr lang="es-ES" altLang="en-US" sz="3300" b="0" i="1">
                <a:solidFill>
                  <a:srgbClr val="484876"/>
                </a:solidFill>
                <a:effectLst>
                  <a:outerShdw blurRad="38100" dist="38100" dir="2700000" algn="tl">
                    <a:srgbClr val="C0C0C0"/>
                  </a:outerShdw>
                </a:effectLst>
                <a:latin typeface="Arial Black" panose="020B0A04020102020204" pitchFamily="34" charset="0"/>
              </a:rPr>
              <a:t>magulladura</a:t>
            </a:r>
            <a:endParaRPr lang="es-ES" altLang="en-US" sz="3400">
              <a:latin typeface="Arial" panose="020B0604020202020204" pitchFamily="34" charset="0"/>
            </a:endParaRPr>
          </a:p>
          <a:p>
            <a:pPr algn="ctr" eaLnBrk="1" hangingPunct="1">
              <a:defRPr/>
            </a:pPr>
            <a:r>
              <a:rPr lang="es-ES" altLang="en-US" sz="3400">
                <a:latin typeface="Arial" panose="020B0604020202020204" pitchFamily="34" charset="0"/>
              </a:rPr>
              <a:t>en la piel o tejidos subyacentes producida por un golpe directo</a:t>
            </a:r>
          </a:p>
          <a:p>
            <a:pPr algn="ctr" eaLnBrk="1" hangingPunct="1">
              <a:defRPr/>
            </a:pPr>
            <a:r>
              <a:rPr lang="es-ES" altLang="en-US" sz="3400">
                <a:latin typeface="Arial" panose="020B0604020202020204" pitchFamily="34" charset="0"/>
              </a:rPr>
              <a:t>(patada, caída, contacto violento</a:t>
            </a:r>
          </a:p>
          <a:p>
            <a:pPr algn="ctr" eaLnBrk="1" hangingPunct="1">
              <a:defRPr/>
            </a:pPr>
            <a:r>
              <a:rPr lang="es-ES" altLang="en-US" sz="3400">
                <a:latin typeface="Arial" panose="020B0604020202020204" pitchFamily="34" charset="0"/>
              </a:rPr>
              <a:t>con el cuerpo duro)</a:t>
            </a:r>
          </a:p>
          <a:p>
            <a:pPr algn="ctr" eaLnBrk="1" hangingPunct="1">
              <a:defRPr/>
            </a:pPr>
            <a:r>
              <a:rPr lang="es-ES" altLang="en-US" sz="3400">
                <a:latin typeface="Arial" panose="020B0604020202020204" pitchFamily="34" charset="0"/>
              </a:rPr>
              <a:t>contra el tejido integumentario (piel)</a:t>
            </a:r>
            <a:endParaRPr lang="es-PR" altLang="en-US" sz="3400">
              <a:latin typeface="Arial" panose="020B0604020202020204" pitchFamily="34" charset="0"/>
            </a:endParaRPr>
          </a:p>
        </p:txBody>
      </p:sp>
      <p:pic>
        <p:nvPicPr>
          <p:cNvPr id="140295" name="Picture 7" descr="Contusions_01a">
            <a:extLst>
              <a:ext uri="{FF2B5EF4-FFF2-40B4-BE49-F238E27FC236}">
                <a16:creationId xmlns:a16="http://schemas.microsoft.com/office/drawing/2014/main" id="{EB4C6198-5BFD-4C75-9E42-A171C0502F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654050"/>
            <a:ext cx="180022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A148F43C-41D5-49F1-976E-BED8F00C6F22}"/>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142339" name="Text Box 6">
            <a:extLst>
              <a:ext uri="{FF2B5EF4-FFF2-40B4-BE49-F238E27FC236}">
                <a16:creationId xmlns:a16="http://schemas.microsoft.com/office/drawing/2014/main" id="{23BCC9BF-6139-4DCD-9118-2FE4C80DB333}"/>
              </a:ext>
            </a:extLst>
          </p:cNvPr>
          <p:cNvSpPr txBox="1">
            <a:spLocks noChangeArrowheads="1"/>
          </p:cNvSpPr>
          <p:nvPr/>
        </p:nvSpPr>
        <p:spPr bwMode="auto">
          <a:xfrm>
            <a:off x="179388" y="6165850"/>
            <a:ext cx="8964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n-US" altLang="en-US" sz="1200" i="1">
                <a:latin typeface="Times New Roman" panose="02020603050405020304" pitchFamily="18" charset="0"/>
              </a:rPr>
              <a:t>NOTA</a:t>
            </a:r>
            <a:r>
              <a:rPr lang="en-US" altLang="en-US" sz="1200">
                <a:latin typeface="Times New Roman" panose="02020603050405020304" pitchFamily="18" charset="0"/>
              </a:rPr>
              <a:t>.</a:t>
            </a:r>
            <a:r>
              <a:rPr lang="en-US" altLang="en-US" sz="1200" b="0">
                <a:latin typeface="Times New Roman" panose="02020603050405020304" pitchFamily="18" charset="0"/>
              </a:rPr>
              <a:t> Reproducido de: </a:t>
            </a:r>
            <a:r>
              <a:rPr lang="en-US" altLang="en-US" sz="1200" i="1">
                <a:latin typeface="Times New Roman" panose="02020603050405020304" pitchFamily="18" charset="0"/>
              </a:rPr>
              <a:t>Emergency Medical Responder: A Skills Approach</a:t>
            </a:r>
            <a:r>
              <a:rPr lang="en-US" altLang="en-US" sz="1200" b="0">
                <a:latin typeface="Times New Roman" panose="02020603050405020304" pitchFamily="18" charset="0"/>
              </a:rPr>
              <a:t>. 3ra. ed.; (p. 297), por D. Limmer, K. J. Karren, B. Q. Hafen, J. Mackay, &amp; M. Mackay, 2010, Canada, Toronto: Pearson Prentice Hall, Inc.. Copyright 2010 por Pearson Education, Inc., Toronto, Ontario.</a:t>
            </a:r>
          </a:p>
          <a:p>
            <a:pPr eaLnBrk="1" hangingPunct="1">
              <a:spcBef>
                <a:spcPct val="50000"/>
              </a:spcBef>
              <a:buClrTx/>
              <a:buFontTx/>
              <a:buNone/>
            </a:pPr>
            <a:endParaRPr lang="en-US" altLang="en-US" sz="1200" b="0">
              <a:latin typeface="Times New Roman" panose="02020603050405020304" pitchFamily="18" charset="0"/>
            </a:endParaRPr>
          </a:p>
        </p:txBody>
      </p:sp>
      <p:pic>
        <p:nvPicPr>
          <p:cNvPr id="142340" name="Picture 4" descr="Contusion_BOOK_001b">
            <a:extLst>
              <a:ext uri="{FF2B5EF4-FFF2-40B4-BE49-F238E27FC236}">
                <a16:creationId xmlns:a16="http://schemas.microsoft.com/office/drawing/2014/main" id="{4B7D3B48-E525-4B1C-A7FB-049D35571C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75" y="776288"/>
            <a:ext cx="771525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D9EA0AE-D98B-4520-9C98-84EA7CAF700E}"/>
              </a:ext>
            </a:extLst>
          </p:cNvPr>
          <p:cNvSpPr>
            <a:spLocks/>
          </p:cNvSpPr>
          <p:nvPr/>
        </p:nvSpPr>
        <p:spPr bwMode="auto">
          <a:xfrm>
            <a:off x="755650" y="1127125"/>
            <a:ext cx="42481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sz="44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CONTUSIÓN</a:t>
            </a:r>
            <a:endParaRPr lang="es-PR" altLang="en-US" sz="4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49460371-BC94-4BDE-A5A1-2E181CDEF7C9}"/>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144387" name="Text Box 6">
            <a:extLst>
              <a:ext uri="{FF2B5EF4-FFF2-40B4-BE49-F238E27FC236}">
                <a16:creationId xmlns:a16="http://schemas.microsoft.com/office/drawing/2014/main" id="{35169639-0854-4F33-9AFA-B9714C253E0D}"/>
              </a:ext>
            </a:extLst>
          </p:cNvPr>
          <p:cNvSpPr txBox="1">
            <a:spLocks noChangeArrowheads="1"/>
          </p:cNvSpPr>
          <p:nvPr/>
        </p:nvSpPr>
        <p:spPr bwMode="auto">
          <a:xfrm>
            <a:off x="179388" y="6165850"/>
            <a:ext cx="89646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n-US" altLang="en-US" sz="1200" i="1">
                <a:latin typeface="Times New Roman" panose="02020603050405020304" pitchFamily="18" charset="0"/>
              </a:rPr>
              <a:t>NOTA</a:t>
            </a:r>
            <a:r>
              <a:rPr lang="en-US" altLang="en-US" sz="1200">
                <a:latin typeface="Times New Roman" panose="02020603050405020304" pitchFamily="18" charset="0"/>
              </a:rPr>
              <a:t>.</a:t>
            </a:r>
            <a:r>
              <a:rPr lang="en-US" altLang="en-US" sz="1200" b="0">
                <a:latin typeface="Times New Roman" panose="02020603050405020304" pitchFamily="18" charset="0"/>
              </a:rPr>
              <a:t> Reproducido de: </a:t>
            </a:r>
            <a:r>
              <a:rPr lang="en-US" altLang="en-US" sz="1200" i="1">
                <a:latin typeface="Times New Roman" panose="02020603050405020304" pitchFamily="18" charset="0"/>
              </a:rPr>
              <a:t>Emergency Medical Responder: A Skills Approach</a:t>
            </a:r>
            <a:r>
              <a:rPr lang="en-US" altLang="en-US" sz="1200" b="0">
                <a:latin typeface="Times New Roman" panose="02020603050405020304" pitchFamily="18" charset="0"/>
              </a:rPr>
              <a:t>. 3ra. ed.; (p. 297), por D. Limmer, K. J. Karren, B. Q. Hafen, J. Mackay, &amp; M. Mackay, 2010, Canada, Toronto: Pearson Prentice Hall, Inc.. Copyright 2010 por Pearson Education, Inc., Toronto, Ontario.</a:t>
            </a:r>
          </a:p>
          <a:p>
            <a:pPr eaLnBrk="1" hangingPunct="1">
              <a:spcBef>
                <a:spcPct val="50000"/>
              </a:spcBef>
              <a:buClrTx/>
              <a:buFontTx/>
              <a:buNone/>
            </a:pPr>
            <a:endParaRPr lang="en-US" altLang="en-US" sz="1200" b="0">
              <a:latin typeface="Times New Roman" panose="02020603050405020304" pitchFamily="18" charset="0"/>
            </a:endParaRPr>
          </a:p>
        </p:txBody>
      </p:sp>
      <p:pic>
        <p:nvPicPr>
          <p:cNvPr id="144388" name="Picture 4" descr="Hematoma_BOOK_001b">
            <a:extLst>
              <a:ext uri="{FF2B5EF4-FFF2-40B4-BE49-F238E27FC236}">
                <a16:creationId xmlns:a16="http://schemas.microsoft.com/office/drawing/2014/main" id="{D7F7EB9B-E5B1-46FC-8D43-609DE09DD0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6388" y="738188"/>
            <a:ext cx="5991225"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8BF283E-7173-4DFF-B218-84A807EECF7A}"/>
              </a:ext>
            </a:extLst>
          </p:cNvPr>
          <p:cNvSpPr>
            <a:spLocks/>
          </p:cNvSpPr>
          <p:nvPr/>
        </p:nvSpPr>
        <p:spPr bwMode="auto">
          <a:xfrm>
            <a:off x="2087563" y="908050"/>
            <a:ext cx="50768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HEMATOMA</a:t>
            </a:r>
            <a:endParaRPr lang="es-PR" altLang="en-US" sz="42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pull dir="d"/>
    <p:sndAc>
      <p:stSnd>
        <p:snd r:embed="rId4" name="whoosh.wav"/>
      </p:stSnd>
    </p:sndAc>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7096A-8B9D-4646-936E-02B3F20D6411}"/>
              </a:ext>
            </a:extLst>
          </p:cNvPr>
          <p:cNvSpPr>
            <a:spLocks/>
          </p:cNvSpPr>
          <p:nvPr/>
        </p:nvSpPr>
        <p:spPr bwMode="auto">
          <a:xfrm>
            <a:off x="1258888" y="693738"/>
            <a:ext cx="25923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6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CONTUSIÓN:</a:t>
            </a:r>
            <a:endParaRPr lang="es-PR" altLang="en-US" sz="26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46435" name="Picture 3" descr="SKININ2A">
            <a:extLst>
              <a:ext uri="{FF2B5EF4-FFF2-40B4-BE49-F238E27FC236}">
                <a16:creationId xmlns:a16="http://schemas.microsoft.com/office/drawing/2014/main" id="{C50BDC81-E8D2-4136-B88D-C92D4BB79F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2652713"/>
            <a:ext cx="1144588"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1300" name="Text Box 4">
            <a:extLst>
              <a:ext uri="{FF2B5EF4-FFF2-40B4-BE49-F238E27FC236}">
                <a16:creationId xmlns:a16="http://schemas.microsoft.com/office/drawing/2014/main" id="{7AAAF6A7-2793-41E4-A9DB-5ABE732F916B}"/>
              </a:ext>
            </a:extLst>
          </p:cNvPr>
          <p:cNvSpPr txBox="1">
            <a:spLocks noChangeArrowheads="1"/>
          </p:cNvSpPr>
          <p:nvPr/>
        </p:nvSpPr>
        <p:spPr bwMode="auto">
          <a:xfrm>
            <a:off x="611188" y="1125538"/>
            <a:ext cx="79327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Efectos</a:t>
            </a:r>
            <a:r>
              <a:rPr lang="en-US" altLang="en-US" sz="2800">
                <a:solidFill>
                  <a:srgbClr val="000000"/>
                </a:solidFill>
                <a:latin typeface="Calibri" panose="020F0502020204030204" pitchFamily="34" charset="0"/>
              </a:rPr>
              <a:t>:</a:t>
            </a:r>
            <a:endParaRPr lang="en-US" altLang="en-US" sz="2500" b="0" i="1">
              <a:solidFill>
                <a:srgbClr val="FF0000"/>
              </a:solidFill>
              <a:latin typeface="Arial Black" panose="020B0A04020102020204" pitchFamily="34" charset="0"/>
            </a:endParaRPr>
          </a:p>
        </p:txBody>
      </p:sp>
      <p:pic>
        <p:nvPicPr>
          <p:cNvPr id="146437" name="Picture 5" descr="Bullets_Arrow_Blue1_Right_03">
            <a:extLst>
              <a:ext uri="{FF2B5EF4-FFF2-40B4-BE49-F238E27FC236}">
                <a16:creationId xmlns:a16="http://schemas.microsoft.com/office/drawing/2014/main" id="{8CC6B5CE-16C4-4731-9E64-15DF413D3F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1195388"/>
            <a:ext cx="2587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1302" name="Text Box 6">
            <a:extLst>
              <a:ext uri="{FF2B5EF4-FFF2-40B4-BE49-F238E27FC236}">
                <a16:creationId xmlns:a16="http://schemas.microsoft.com/office/drawing/2014/main" id="{82E7A795-CF48-4A01-95BC-C5E363B2956B}"/>
              </a:ext>
            </a:extLst>
          </p:cNvPr>
          <p:cNvSpPr txBox="1">
            <a:spLocks noChangeArrowheads="1"/>
          </p:cNvSpPr>
          <p:nvPr/>
        </p:nvSpPr>
        <p:spPr bwMode="auto">
          <a:xfrm>
            <a:off x="1335088" y="2060575"/>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200">
                <a:solidFill>
                  <a:srgbClr val="000000"/>
                </a:solidFill>
                <a:latin typeface="Arial" panose="020B0604020202020204" pitchFamily="34" charset="0"/>
              </a:rPr>
              <a:t>Hematoma muscular:</a:t>
            </a:r>
            <a:endParaRPr lang="en-US" altLang="en-US" sz="22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146439" name="Picture 7" descr="Bullets_Arrow-Thin_Green_Right_02">
            <a:extLst>
              <a:ext uri="{FF2B5EF4-FFF2-40B4-BE49-F238E27FC236}">
                <a16:creationId xmlns:a16="http://schemas.microsoft.com/office/drawing/2014/main" id="{5F4ECF82-EF75-4DA5-B48A-2A077F3FAD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2093913"/>
            <a:ext cx="2714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1304" name="Text Box 8">
            <a:extLst>
              <a:ext uri="{FF2B5EF4-FFF2-40B4-BE49-F238E27FC236}">
                <a16:creationId xmlns:a16="http://schemas.microsoft.com/office/drawing/2014/main" id="{177E5B07-A7F0-4529-86CD-E79D60C5D0D2}"/>
              </a:ext>
            </a:extLst>
          </p:cNvPr>
          <p:cNvSpPr txBox="1">
            <a:spLocks noChangeArrowheads="1"/>
          </p:cNvSpPr>
          <p:nvPr/>
        </p:nvSpPr>
        <p:spPr bwMode="auto">
          <a:xfrm>
            <a:off x="971550" y="1627188"/>
            <a:ext cx="76231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100">
                <a:solidFill>
                  <a:srgbClr val="000000"/>
                </a:solidFill>
              </a:rPr>
              <a:t>Lesión en el tejido subyacente:</a:t>
            </a:r>
            <a:endParaRPr lang="en-US" altLang="en-US" sz="2100" b="0">
              <a:solidFill>
                <a:srgbClr val="FF0000"/>
              </a:solidFill>
              <a:effectLst>
                <a:outerShdw blurRad="38100" dist="38100" dir="2700000" algn="tl">
                  <a:srgbClr val="C0C0C0"/>
                </a:outerShdw>
              </a:effectLst>
              <a:latin typeface="Arial Black" panose="020B0A04020102020204" pitchFamily="34" charset="0"/>
            </a:endParaRPr>
          </a:p>
        </p:txBody>
      </p:sp>
      <p:pic>
        <p:nvPicPr>
          <p:cNvPr id="146441" name="Picture 9" descr="Bullet_Round_Diamond_Maggenta_02">
            <a:extLst>
              <a:ext uri="{FF2B5EF4-FFF2-40B4-BE49-F238E27FC236}">
                <a16:creationId xmlns:a16="http://schemas.microsoft.com/office/drawing/2014/main" id="{B73861AF-8D44-4F7C-A1EA-CE6E18197D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650" y="1698625"/>
            <a:ext cx="2635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1306" name="Text Box 10">
            <a:extLst>
              <a:ext uri="{FF2B5EF4-FFF2-40B4-BE49-F238E27FC236}">
                <a16:creationId xmlns:a16="http://schemas.microsoft.com/office/drawing/2014/main" id="{F67173A4-3671-4B56-B946-1F49197E10E4}"/>
              </a:ext>
            </a:extLst>
          </p:cNvPr>
          <p:cNvSpPr txBox="1">
            <a:spLocks noChangeArrowheads="1"/>
          </p:cNvSpPr>
          <p:nvPr/>
        </p:nvSpPr>
        <p:spPr bwMode="auto">
          <a:xfrm>
            <a:off x="1328738" y="2419350"/>
            <a:ext cx="7345362"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s-ES" altLang="en-US" sz="2200" i="1">
                <a:solidFill>
                  <a:srgbClr val="000000"/>
                </a:solidFill>
                <a:latin typeface="Calibri" panose="020F0502020204030204" pitchFamily="34" charset="0"/>
              </a:rPr>
              <a:t>Bolsa de sangre coagulada en el tejido muscular a consecuencia de una hemorragia (infiltración de sangre originada por la ruptura capilar)</a:t>
            </a:r>
            <a:endParaRPr lang="en-US" altLang="en-US" sz="2200" b="0" i="1" u="sng">
              <a:solidFill>
                <a:srgbClr val="FF0000"/>
              </a:solidFill>
              <a:effectLst>
                <a:outerShdw blurRad="38100" dist="38100" dir="2700000" algn="tl">
                  <a:srgbClr val="C0C0C0"/>
                </a:outerShdw>
              </a:effectLst>
              <a:latin typeface="Arial Black" panose="020B0A04020102020204" pitchFamily="34" charset="0"/>
            </a:endParaRPr>
          </a:p>
        </p:txBody>
      </p:sp>
      <p:sp>
        <p:nvSpPr>
          <p:cNvPr id="2231307" name="Text Box 11">
            <a:extLst>
              <a:ext uri="{FF2B5EF4-FFF2-40B4-BE49-F238E27FC236}">
                <a16:creationId xmlns:a16="http://schemas.microsoft.com/office/drawing/2014/main" id="{96F7B2A6-1E1A-47A4-B8B3-F8DE824FD83D}"/>
              </a:ext>
            </a:extLst>
          </p:cNvPr>
          <p:cNvSpPr txBox="1">
            <a:spLocks noChangeArrowheads="1"/>
          </p:cNvSpPr>
          <p:nvPr/>
        </p:nvSpPr>
        <p:spPr bwMode="auto">
          <a:xfrm>
            <a:off x="1333500" y="3427413"/>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200">
                <a:solidFill>
                  <a:srgbClr val="000000"/>
                </a:solidFill>
                <a:latin typeface="Arial" panose="020B0604020202020204" pitchFamily="34" charset="0"/>
              </a:rPr>
              <a:t>Cardenal (equimosis) muscular:</a:t>
            </a:r>
            <a:endParaRPr lang="en-US" altLang="en-US" sz="22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146444" name="Picture 12" descr="Bullets_Arrow-Thin_Green_Right_02">
            <a:extLst>
              <a:ext uri="{FF2B5EF4-FFF2-40B4-BE49-F238E27FC236}">
                <a16:creationId xmlns:a16="http://schemas.microsoft.com/office/drawing/2014/main" id="{99652907-9215-42AB-B7CA-CD07BB96AE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425" y="3460750"/>
            <a:ext cx="2714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1309" name="Text Box 13">
            <a:extLst>
              <a:ext uri="{FF2B5EF4-FFF2-40B4-BE49-F238E27FC236}">
                <a16:creationId xmlns:a16="http://schemas.microsoft.com/office/drawing/2014/main" id="{06C176C0-18D4-4BF8-9497-56714F0217BB}"/>
              </a:ext>
            </a:extLst>
          </p:cNvPr>
          <p:cNvSpPr txBox="1">
            <a:spLocks noChangeArrowheads="1"/>
          </p:cNvSpPr>
          <p:nvPr/>
        </p:nvSpPr>
        <p:spPr bwMode="auto">
          <a:xfrm>
            <a:off x="1619250" y="3852863"/>
            <a:ext cx="69342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200">
                <a:solidFill>
                  <a:srgbClr val="000000"/>
                </a:solidFill>
                <a:latin typeface="Calibri" panose="020F0502020204030204" pitchFamily="34" charset="0"/>
              </a:rPr>
              <a:t>Consecuencia de la hematoma:</a:t>
            </a:r>
            <a:endParaRPr lang="en-US" altLang="en-US" sz="2200" b="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46446" name="Picture 14" descr="Bullet_Square_Belved_Red1_02">
            <a:extLst>
              <a:ext uri="{FF2B5EF4-FFF2-40B4-BE49-F238E27FC236}">
                <a16:creationId xmlns:a16="http://schemas.microsoft.com/office/drawing/2014/main" id="{51134D11-D79B-46B7-8638-ABFDED9E2A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4788" y="3956050"/>
            <a:ext cx="1762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7" name="Text Box 15">
            <a:extLst>
              <a:ext uri="{FF2B5EF4-FFF2-40B4-BE49-F238E27FC236}">
                <a16:creationId xmlns:a16="http://schemas.microsoft.com/office/drawing/2014/main" id="{A26B900D-5127-4DE8-BFFE-2866262AD747}"/>
              </a:ext>
            </a:extLst>
          </p:cNvPr>
          <p:cNvSpPr txBox="1">
            <a:spLocks noChangeArrowheads="1"/>
          </p:cNvSpPr>
          <p:nvPr/>
        </p:nvSpPr>
        <p:spPr bwMode="auto">
          <a:xfrm>
            <a:off x="1617663" y="4219575"/>
            <a:ext cx="6832600"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s-ES" altLang="en-US" sz="2200" i="1">
                <a:latin typeface="Calibri" panose="020F0502020204030204" pitchFamily="34" charset="0"/>
              </a:rPr>
              <a:t>Mancha violácea/morada que aparece a concecuencia de un derrame/infiltración de cierta cantidad de sangre hacia el tejido muscular</a:t>
            </a:r>
            <a:endParaRPr lang="en-US" altLang="en-US" sz="2200" i="1">
              <a:latin typeface="Calibri" panose="020F0502020204030204" pitchFamily="34" charset="0"/>
            </a:endParaRPr>
          </a:p>
        </p:txBody>
      </p:sp>
      <p:sp>
        <p:nvSpPr>
          <p:cNvPr id="2231312" name="Text Box 16">
            <a:extLst>
              <a:ext uri="{FF2B5EF4-FFF2-40B4-BE49-F238E27FC236}">
                <a16:creationId xmlns:a16="http://schemas.microsoft.com/office/drawing/2014/main" id="{731559C3-01F3-4563-BE47-B28C982620C2}"/>
              </a:ext>
            </a:extLst>
          </p:cNvPr>
          <p:cNvSpPr txBox="1">
            <a:spLocks noChangeArrowheads="1"/>
          </p:cNvSpPr>
          <p:nvPr/>
        </p:nvSpPr>
        <p:spPr bwMode="auto">
          <a:xfrm>
            <a:off x="1335088" y="5227638"/>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200">
                <a:solidFill>
                  <a:srgbClr val="000000"/>
                </a:solidFill>
                <a:latin typeface="Arial" panose="020B0604020202020204" pitchFamily="34" charset="0"/>
              </a:rPr>
              <a:t>Edema e infiltración local:</a:t>
            </a:r>
            <a:endParaRPr lang="en-US" altLang="en-US" sz="22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146449" name="Picture 17" descr="Bullets_Arrow-Thin_Green_Right_02">
            <a:extLst>
              <a:ext uri="{FF2B5EF4-FFF2-40B4-BE49-F238E27FC236}">
                <a16:creationId xmlns:a16="http://schemas.microsoft.com/office/drawing/2014/main" id="{59C3346C-3A4D-4BA2-925F-0DC09E3F6D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5260975"/>
            <a:ext cx="2714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1314" name="Text Box 18">
            <a:extLst>
              <a:ext uri="{FF2B5EF4-FFF2-40B4-BE49-F238E27FC236}">
                <a16:creationId xmlns:a16="http://schemas.microsoft.com/office/drawing/2014/main" id="{5213B685-86BA-4511-A3D6-BC87224B8523}"/>
              </a:ext>
            </a:extLst>
          </p:cNvPr>
          <p:cNvSpPr txBox="1">
            <a:spLocks noChangeArrowheads="1"/>
          </p:cNvSpPr>
          <p:nvPr/>
        </p:nvSpPr>
        <p:spPr bwMode="auto">
          <a:xfrm>
            <a:off x="1328738" y="5627688"/>
            <a:ext cx="7345362"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s-ES" altLang="en-US" sz="2200" i="1">
                <a:solidFill>
                  <a:srgbClr val="000000"/>
                </a:solidFill>
                <a:latin typeface="Calibri" panose="020F0502020204030204" pitchFamily="34" charset="0"/>
              </a:rPr>
              <a:t>Esto puede ser superficial o profunda, dependiendo de la naturaleza del objeto que haya golpeando la piel y la localización anatómica involucrada</a:t>
            </a:r>
            <a:endParaRPr lang="en-US" altLang="en-US" sz="2200" b="0" i="1" u="sng">
              <a:solidFill>
                <a:srgbClr val="FF0000"/>
              </a:solidFill>
              <a:effectLst>
                <a:outerShdw blurRad="38100" dist="38100" dir="2700000" algn="tl">
                  <a:srgbClr val="C0C0C0"/>
                </a:outerShdw>
              </a:effectLst>
              <a:latin typeface="Arial Black" panose="020B0A04020102020204" pitchFamily="34" charset="0"/>
            </a:endParaRPr>
          </a:p>
        </p:txBody>
      </p:sp>
      <p:pic>
        <p:nvPicPr>
          <p:cNvPr id="146451" name="Picture 19" descr="bruise-001b_Belved">
            <a:extLst>
              <a:ext uri="{FF2B5EF4-FFF2-40B4-BE49-F238E27FC236}">
                <a16:creationId xmlns:a16="http://schemas.microsoft.com/office/drawing/2014/main" id="{CB96AB8C-B038-4790-8F39-929F413201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1863" y="781050"/>
            <a:ext cx="2303462"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2" name="Picture 20" descr="closeup-bruise_001b_Belved2">
            <a:extLst>
              <a:ext uri="{FF2B5EF4-FFF2-40B4-BE49-F238E27FC236}">
                <a16:creationId xmlns:a16="http://schemas.microsoft.com/office/drawing/2014/main" id="{A2AC7D2B-FD3C-4092-9005-08232E8251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288" y="547688"/>
            <a:ext cx="8636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Recursos_Banner_001">
            <a:extLst>
              <a:ext uri="{FF2B5EF4-FFF2-40B4-BE49-F238E27FC236}">
                <a16:creationId xmlns:a16="http://schemas.microsoft.com/office/drawing/2014/main" id="{2588E9D0-BBEF-4F1E-9ED5-1A72A3BCDD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889000"/>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6BA81-4CC9-456B-BB67-9BA65B3A2D9C}"/>
              </a:ext>
            </a:extLst>
          </p:cNvPr>
          <p:cNvSpPr>
            <a:spLocks/>
          </p:cNvSpPr>
          <p:nvPr/>
        </p:nvSpPr>
        <p:spPr bwMode="auto">
          <a:xfrm>
            <a:off x="3460750" y="1414463"/>
            <a:ext cx="54324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4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CONTRACTURAS:</a:t>
            </a:r>
            <a:endParaRPr lang="es-PR" altLang="en-US" sz="42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2606E7C-68D8-44AF-B272-044668AC3F41}"/>
              </a:ext>
            </a:extLst>
          </p:cNvPr>
          <p:cNvSpPr>
            <a:spLocks/>
          </p:cNvSpPr>
          <p:nvPr/>
        </p:nvSpPr>
        <p:spPr bwMode="auto">
          <a:xfrm>
            <a:off x="3460750" y="2062163"/>
            <a:ext cx="52911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4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148484" name="Text Box 4">
            <a:extLst>
              <a:ext uri="{FF2B5EF4-FFF2-40B4-BE49-F238E27FC236}">
                <a16:creationId xmlns:a16="http://schemas.microsoft.com/office/drawing/2014/main" id="{B3004341-DB1E-46F9-92EC-6ADAA6B997A8}"/>
              </a:ext>
            </a:extLst>
          </p:cNvPr>
          <p:cNvSpPr txBox="1">
            <a:spLocks noChangeArrowheads="1"/>
          </p:cNvSpPr>
          <p:nvPr/>
        </p:nvSpPr>
        <p:spPr bwMode="auto">
          <a:xfrm>
            <a:off x="323850" y="3305175"/>
            <a:ext cx="8569325"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lnSpc>
                <a:spcPct val="110000"/>
              </a:lnSpc>
            </a:pPr>
            <a:r>
              <a:rPr lang="es-ES" altLang="en-US" sz="3800">
                <a:latin typeface="Arial" panose="020B0604020202020204" pitchFamily="34" charset="0"/>
              </a:rPr>
              <a:t>La acción de contraerse</a:t>
            </a:r>
          </a:p>
          <a:p>
            <a:pPr algn="ctr" eaLnBrk="1" hangingPunct="1">
              <a:lnSpc>
                <a:spcPct val="110000"/>
              </a:lnSpc>
            </a:pPr>
            <a:r>
              <a:rPr lang="es-ES" altLang="en-US" sz="3800">
                <a:latin typeface="Arial" panose="020B0604020202020204" pitchFamily="34" charset="0"/>
              </a:rPr>
              <a:t>uno o varios músculos,</a:t>
            </a:r>
          </a:p>
          <a:p>
            <a:pPr algn="ctr" eaLnBrk="1" hangingPunct="1">
              <a:lnSpc>
                <a:spcPct val="110000"/>
              </a:lnSpc>
            </a:pPr>
            <a:r>
              <a:rPr lang="es-ES" altLang="en-US" sz="3800">
                <a:latin typeface="Arial" panose="020B0604020202020204" pitchFamily="34" charset="0"/>
              </a:rPr>
              <a:t>de forma prolongada e involuntaria, sin lesión de la fibra muscular</a:t>
            </a:r>
          </a:p>
        </p:txBody>
      </p:sp>
      <p:pic>
        <p:nvPicPr>
          <p:cNvPr id="148485" name="Picture 5" descr="shoulder-muscle-pain-001b_Belved">
            <a:extLst>
              <a:ext uri="{FF2B5EF4-FFF2-40B4-BE49-F238E27FC236}">
                <a16:creationId xmlns:a16="http://schemas.microsoft.com/office/drawing/2014/main" id="{61D2AF0F-F215-4D0E-AFB9-25E17820C0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125538"/>
            <a:ext cx="3024187"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D58FC-61F5-4AE1-8A45-B600DBB86E5D}"/>
              </a:ext>
            </a:extLst>
          </p:cNvPr>
          <p:cNvSpPr>
            <a:spLocks/>
          </p:cNvSpPr>
          <p:nvPr/>
        </p:nvSpPr>
        <p:spPr bwMode="auto">
          <a:xfrm>
            <a:off x="2720975" y="1773238"/>
            <a:ext cx="54324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42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CONTRACTURAS:</a:t>
            </a:r>
            <a:endParaRPr lang="es-PR" altLang="en-US" sz="42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38AC386-3F7A-425C-9392-2F0B605462D1}"/>
              </a:ext>
            </a:extLst>
          </p:cNvPr>
          <p:cNvSpPr>
            <a:spLocks/>
          </p:cNvSpPr>
          <p:nvPr/>
        </p:nvSpPr>
        <p:spPr bwMode="auto">
          <a:xfrm>
            <a:off x="2720975" y="2636838"/>
            <a:ext cx="52911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4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TIPOS</a:t>
            </a:r>
          </a:p>
        </p:txBody>
      </p:sp>
      <p:pic>
        <p:nvPicPr>
          <p:cNvPr id="150532" name="Picture 4" descr="POINTERR">
            <a:extLst>
              <a:ext uri="{FF2B5EF4-FFF2-40B4-BE49-F238E27FC236}">
                <a16:creationId xmlns:a16="http://schemas.microsoft.com/office/drawing/2014/main" id="{364549ED-67BD-41CF-B7B6-7A1CB7ADB8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063" y="49990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3" name="Text Box 5">
            <a:extLst>
              <a:ext uri="{FF2B5EF4-FFF2-40B4-BE49-F238E27FC236}">
                <a16:creationId xmlns:a16="http://schemas.microsoft.com/office/drawing/2014/main" id="{52313F66-8204-473E-9B87-6B3A3C6974E0}"/>
              </a:ext>
            </a:extLst>
          </p:cNvPr>
          <p:cNvSpPr txBox="1">
            <a:spLocks noChangeArrowheads="1"/>
          </p:cNvSpPr>
          <p:nvPr/>
        </p:nvSpPr>
        <p:spPr bwMode="auto">
          <a:xfrm>
            <a:off x="1255713" y="5070475"/>
            <a:ext cx="74914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s-ES" altLang="en-US" sz="3500">
                <a:latin typeface="Arial" panose="020B0604020202020204" pitchFamily="34" charset="0"/>
              </a:rPr>
              <a:t>Calambres musculares</a:t>
            </a:r>
            <a:endParaRPr lang="en-US" altLang="en-US" sz="3500">
              <a:latin typeface="Arial" panose="020B0604020202020204" pitchFamily="34" charset="0"/>
            </a:endParaRPr>
          </a:p>
        </p:txBody>
      </p:sp>
      <p:pic>
        <p:nvPicPr>
          <p:cNvPr id="150534" name="Picture 6" descr="POINTERR">
            <a:extLst>
              <a:ext uri="{FF2B5EF4-FFF2-40B4-BE49-F238E27FC236}">
                <a16:creationId xmlns:a16="http://schemas.microsoft.com/office/drawing/2014/main" id="{0B8AB85C-266E-4A57-B34F-0C856855CC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58626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5" name="Text Box 7">
            <a:extLst>
              <a:ext uri="{FF2B5EF4-FFF2-40B4-BE49-F238E27FC236}">
                <a16:creationId xmlns:a16="http://schemas.microsoft.com/office/drawing/2014/main" id="{21435E77-7ED9-4FE2-946B-CAB1EC0AB5CA}"/>
              </a:ext>
            </a:extLst>
          </p:cNvPr>
          <p:cNvSpPr txBox="1">
            <a:spLocks noChangeArrowheads="1"/>
          </p:cNvSpPr>
          <p:nvPr/>
        </p:nvSpPr>
        <p:spPr bwMode="auto">
          <a:xfrm>
            <a:off x="1257300" y="5934075"/>
            <a:ext cx="74914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s-ES" altLang="en-US" sz="3500">
                <a:latin typeface="Arial" panose="020B0604020202020204" pitchFamily="34" charset="0"/>
              </a:rPr>
              <a:t>Espasmos musculares</a:t>
            </a:r>
            <a:endParaRPr lang="en-US" altLang="en-US" sz="3500">
              <a:latin typeface="Arial" panose="020B0604020202020204" pitchFamily="34" charset="0"/>
            </a:endParaRPr>
          </a:p>
        </p:txBody>
      </p:sp>
      <p:pic>
        <p:nvPicPr>
          <p:cNvPr id="150536" name="Picture 8" descr="Muscular_System_ANTERIOR_01a">
            <a:extLst>
              <a:ext uri="{FF2B5EF4-FFF2-40B4-BE49-F238E27FC236}">
                <a16:creationId xmlns:a16="http://schemas.microsoft.com/office/drawing/2014/main" id="{4DDF293E-A26E-4835-A066-13BD84D419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549275"/>
            <a:ext cx="17526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AC292-A949-4FEB-B851-7DFAF3BAA3A3}"/>
              </a:ext>
            </a:extLst>
          </p:cNvPr>
          <p:cNvSpPr>
            <a:spLocks/>
          </p:cNvSpPr>
          <p:nvPr/>
        </p:nvSpPr>
        <p:spPr bwMode="auto">
          <a:xfrm>
            <a:off x="4232275" y="1312863"/>
            <a:ext cx="48609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43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CALAMBRES MUSCULARES:</a:t>
            </a:r>
            <a:endParaRPr lang="es-PR" altLang="en-US" sz="4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3FED5F89-B5C8-4375-9F10-87E66E3633C3}"/>
              </a:ext>
            </a:extLst>
          </p:cNvPr>
          <p:cNvSpPr>
            <a:spLocks/>
          </p:cNvSpPr>
          <p:nvPr/>
        </p:nvSpPr>
        <p:spPr bwMode="auto">
          <a:xfrm>
            <a:off x="4232275" y="2249488"/>
            <a:ext cx="49117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4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152580" name="Picture 4" descr="POINTERR">
            <a:extLst>
              <a:ext uri="{FF2B5EF4-FFF2-40B4-BE49-F238E27FC236}">
                <a16:creationId xmlns:a16="http://schemas.microsoft.com/office/drawing/2014/main" id="{BA7E225D-DBF1-4AEA-9D9F-9A745EA5E5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35067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46661" name="Text Box 5">
            <a:extLst>
              <a:ext uri="{FF2B5EF4-FFF2-40B4-BE49-F238E27FC236}">
                <a16:creationId xmlns:a16="http://schemas.microsoft.com/office/drawing/2014/main" id="{D7CA0188-1BA1-46AD-A89D-A37C3972DB81}"/>
              </a:ext>
            </a:extLst>
          </p:cNvPr>
          <p:cNvSpPr txBox="1">
            <a:spLocks noChangeArrowheads="1"/>
          </p:cNvSpPr>
          <p:nvPr/>
        </p:nvSpPr>
        <p:spPr bwMode="auto">
          <a:xfrm>
            <a:off x="933450" y="3506788"/>
            <a:ext cx="8031163"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n-US" altLang="en-US" sz="3500">
                <a:latin typeface="Arial" panose="020B0604020202020204" pitchFamily="34" charset="0"/>
              </a:rPr>
              <a:t>La </a:t>
            </a:r>
            <a:r>
              <a:rPr lang="en-US" altLang="en-US" sz="3500" i="1">
                <a:solidFill>
                  <a:srgbClr val="484876"/>
                </a:solidFill>
                <a:effectLst>
                  <a:outerShdw blurRad="38100" dist="38100" dir="2700000" algn="tl">
                    <a:srgbClr val="C0C0C0"/>
                  </a:outerShdw>
                </a:effectLst>
                <a:latin typeface="Arial" panose="020B0604020202020204" pitchFamily="34" charset="0"/>
              </a:rPr>
              <a:t>contracción involuntaria</a:t>
            </a:r>
            <a:r>
              <a:rPr lang="en-US" altLang="en-US" sz="3500">
                <a:latin typeface="Arial" panose="020B0604020202020204" pitchFamily="34" charset="0"/>
              </a:rPr>
              <a:t>, y persistente, de uno o varios músculos esqueléticos, que sobrevienen durante el esfuerzo</a:t>
            </a:r>
            <a:endParaRPr lang="en-US" altLang="en-US" sz="3500" i="1">
              <a:effectLst>
                <a:outerShdw blurRad="38100" dist="38100" dir="2700000" algn="tl">
                  <a:srgbClr val="C0C0C0"/>
                </a:outerShdw>
              </a:effectLst>
              <a:latin typeface="Arial" panose="020B0604020202020204" pitchFamily="34" charset="0"/>
            </a:endParaRPr>
          </a:p>
        </p:txBody>
      </p:sp>
      <p:pic>
        <p:nvPicPr>
          <p:cNvPr id="152582" name="Picture 6" descr="POINTERR">
            <a:extLst>
              <a:ext uri="{FF2B5EF4-FFF2-40B4-BE49-F238E27FC236}">
                <a16:creationId xmlns:a16="http://schemas.microsoft.com/office/drawing/2014/main" id="{7E8CA828-1E0E-4D73-BD95-89AF2DA019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73722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46663" name="Text Box 7">
            <a:extLst>
              <a:ext uri="{FF2B5EF4-FFF2-40B4-BE49-F238E27FC236}">
                <a16:creationId xmlns:a16="http://schemas.microsoft.com/office/drawing/2014/main" id="{E722F237-59E7-440F-AF6D-B0B5E7E6E67B}"/>
              </a:ext>
            </a:extLst>
          </p:cNvPr>
          <p:cNvSpPr txBox="1">
            <a:spLocks noChangeArrowheads="1"/>
          </p:cNvSpPr>
          <p:nvPr/>
        </p:nvSpPr>
        <p:spPr bwMode="auto">
          <a:xfrm>
            <a:off x="896938" y="5737225"/>
            <a:ext cx="785177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n-US" altLang="en-US" sz="3500">
                <a:latin typeface="Arial" panose="020B0604020202020204" pitchFamily="34" charset="0"/>
              </a:rPr>
              <a:t>Una forma de </a:t>
            </a:r>
            <a:r>
              <a:rPr lang="en-US" altLang="en-US" sz="3500" i="1">
                <a:solidFill>
                  <a:srgbClr val="484876"/>
                </a:solidFill>
                <a:effectLst>
                  <a:outerShdw blurRad="38100" dist="38100" dir="2700000" algn="tl">
                    <a:srgbClr val="C0C0C0"/>
                  </a:outerShdw>
                </a:effectLst>
                <a:latin typeface="Arial" panose="020B0604020202020204" pitchFamily="34" charset="0"/>
              </a:rPr>
              <a:t>espasmo muscular</a:t>
            </a:r>
          </a:p>
        </p:txBody>
      </p:sp>
      <p:pic>
        <p:nvPicPr>
          <p:cNvPr id="152584" name="Picture 8" descr="Spasm_Muscle-04_Belved">
            <a:extLst>
              <a:ext uri="{FF2B5EF4-FFF2-40B4-BE49-F238E27FC236}">
                <a16:creationId xmlns:a16="http://schemas.microsoft.com/office/drawing/2014/main" id="{84B199EB-E42E-438D-8976-2F160E1D0C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808038"/>
            <a:ext cx="3592513"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C1E78-79C1-437E-8CF3-AE5085FFB049}"/>
              </a:ext>
            </a:extLst>
          </p:cNvPr>
          <p:cNvSpPr>
            <a:spLocks/>
          </p:cNvSpPr>
          <p:nvPr/>
        </p:nvSpPr>
        <p:spPr bwMode="auto">
          <a:xfrm>
            <a:off x="3224213" y="836613"/>
            <a:ext cx="51117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35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CALAMBRES MUSCULARES:</a:t>
            </a:r>
            <a:endParaRPr lang="es-PR" altLang="en-US" sz="3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BADF349-43B3-41B1-A7E4-6231CC1154A7}"/>
              </a:ext>
            </a:extLst>
          </p:cNvPr>
          <p:cNvSpPr>
            <a:spLocks/>
          </p:cNvSpPr>
          <p:nvPr/>
        </p:nvSpPr>
        <p:spPr bwMode="auto">
          <a:xfrm>
            <a:off x="3224213" y="1630363"/>
            <a:ext cx="51641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CAUSAS</a:t>
            </a:r>
          </a:p>
        </p:txBody>
      </p:sp>
      <p:sp>
        <p:nvSpPr>
          <p:cNvPr id="2247684" name="Text Box 4">
            <a:extLst>
              <a:ext uri="{FF2B5EF4-FFF2-40B4-BE49-F238E27FC236}">
                <a16:creationId xmlns:a16="http://schemas.microsoft.com/office/drawing/2014/main" id="{7EBBEBFA-E8B4-4A30-9388-CCE4EDBF6797}"/>
              </a:ext>
            </a:extLst>
          </p:cNvPr>
          <p:cNvSpPr txBox="1">
            <a:spLocks noChangeArrowheads="1"/>
          </p:cNvSpPr>
          <p:nvPr/>
        </p:nvSpPr>
        <p:spPr bwMode="auto">
          <a:xfrm>
            <a:off x="646113" y="33401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Fatiga (exceso de ejercicio):</a:t>
            </a:r>
            <a:endParaRPr lang="en-US" altLang="en-US" sz="2500" b="0" i="1">
              <a:solidFill>
                <a:srgbClr val="FF0000"/>
              </a:solidFill>
              <a:latin typeface="Arial Black" panose="020B0A04020102020204" pitchFamily="34" charset="0"/>
            </a:endParaRPr>
          </a:p>
        </p:txBody>
      </p:sp>
      <p:pic>
        <p:nvPicPr>
          <p:cNvPr id="154629" name="Picture 5" descr="Bullets_Arrow_Blue1_Right_03">
            <a:extLst>
              <a:ext uri="{FF2B5EF4-FFF2-40B4-BE49-F238E27FC236}">
                <a16:creationId xmlns:a16="http://schemas.microsoft.com/office/drawing/2014/main" id="{2C91C03D-201C-492F-BEB0-99580FF372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341153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7686" name="Text Box 6">
            <a:extLst>
              <a:ext uri="{FF2B5EF4-FFF2-40B4-BE49-F238E27FC236}">
                <a16:creationId xmlns:a16="http://schemas.microsoft.com/office/drawing/2014/main" id="{8C10C954-DB85-4458-A611-E68E3869D2FC}"/>
              </a:ext>
            </a:extLst>
          </p:cNvPr>
          <p:cNvSpPr txBox="1">
            <a:spLocks noChangeArrowheads="1"/>
          </p:cNvSpPr>
          <p:nvPr/>
        </p:nvSpPr>
        <p:spPr bwMode="auto">
          <a:xfrm>
            <a:off x="647700" y="3771900"/>
            <a:ext cx="7993063"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2100">
                <a:solidFill>
                  <a:srgbClr val="000000"/>
                </a:solidFill>
              </a:rPr>
              <a:t>Acidosis intrafibrilar que perturba los cambios iónicos de las membranas producido por la acumlación de ácido láctico duante un estado de “asfixia muscular” (déficit de oxígeno)</a:t>
            </a:r>
            <a:endParaRPr lang="en-US" altLang="en-US" sz="2100" b="0">
              <a:solidFill>
                <a:srgbClr val="FF0000"/>
              </a:solidFill>
              <a:effectLst>
                <a:outerShdw blurRad="38100" dist="38100" dir="2700000" algn="tl">
                  <a:srgbClr val="C0C0C0"/>
                </a:outerShdw>
              </a:effectLst>
              <a:latin typeface="Arial Black" panose="020B0A04020102020204" pitchFamily="34" charset="0"/>
            </a:endParaRPr>
          </a:p>
        </p:txBody>
      </p:sp>
      <p:sp>
        <p:nvSpPr>
          <p:cNvPr id="2247687" name="Text Box 7">
            <a:extLst>
              <a:ext uri="{FF2B5EF4-FFF2-40B4-BE49-F238E27FC236}">
                <a16:creationId xmlns:a16="http://schemas.microsoft.com/office/drawing/2014/main" id="{D095A802-9430-44BC-AAE1-9517EEF4424B}"/>
              </a:ext>
            </a:extLst>
          </p:cNvPr>
          <p:cNvSpPr txBox="1">
            <a:spLocks noChangeArrowheads="1"/>
          </p:cNvSpPr>
          <p:nvPr/>
        </p:nvSpPr>
        <p:spPr bwMode="auto">
          <a:xfrm>
            <a:off x="646113" y="5184775"/>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Ligas apretadas (mala circulación)</a:t>
            </a:r>
            <a:endParaRPr lang="en-US" altLang="en-US" sz="2500" b="0" i="1">
              <a:solidFill>
                <a:srgbClr val="FF0000"/>
              </a:solidFill>
              <a:latin typeface="Arial Black" panose="020B0A04020102020204" pitchFamily="34" charset="0"/>
            </a:endParaRPr>
          </a:p>
        </p:txBody>
      </p:sp>
      <p:pic>
        <p:nvPicPr>
          <p:cNvPr id="154632" name="Picture 8" descr="Bullets_Arrow_Blue1_Right_03">
            <a:extLst>
              <a:ext uri="{FF2B5EF4-FFF2-40B4-BE49-F238E27FC236}">
                <a16:creationId xmlns:a16="http://schemas.microsoft.com/office/drawing/2014/main" id="{C6D7B6B0-3637-4423-9633-CCDE3417DB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5256213"/>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7689" name="Text Box 9">
            <a:extLst>
              <a:ext uri="{FF2B5EF4-FFF2-40B4-BE49-F238E27FC236}">
                <a16:creationId xmlns:a16="http://schemas.microsoft.com/office/drawing/2014/main" id="{FC9389F3-85FC-41E3-A00D-391844914927}"/>
              </a:ext>
            </a:extLst>
          </p:cNvPr>
          <p:cNvSpPr txBox="1">
            <a:spLocks noChangeArrowheads="1"/>
          </p:cNvSpPr>
          <p:nvPr/>
        </p:nvSpPr>
        <p:spPr bwMode="auto">
          <a:xfrm>
            <a:off x="646113" y="5688013"/>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Frío</a:t>
            </a:r>
            <a:endParaRPr lang="en-US" altLang="en-US" sz="2500" b="0" i="1">
              <a:solidFill>
                <a:srgbClr val="FF0000"/>
              </a:solidFill>
              <a:latin typeface="Arial Black" panose="020B0A04020102020204" pitchFamily="34" charset="0"/>
            </a:endParaRPr>
          </a:p>
        </p:txBody>
      </p:sp>
      <p:pic>
        <p:nvPicPr>
          <p:cNvPr id="154634" name="Picture 10" descr="Bullets_Arrow_Blue1_Right_03">
            <a:extLst>
              <a:ext uri="{FF2B5EF4-FFF2-40B4-BE49-F238E27FC236}">
                <a16:creationId xmlns:a16="http://schemas.microsoft.com/office/drawing/2014/main" id="{3410DE4B-B940-45D6-BD36-D97876C4D6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5759450"/>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7691" name="Text Box 11">
            <a:extLst>
              <a:ext uri="{FF2B5EF4-FFF2-40B4-BE49-F238E27FC236}">
                <a16:creationId xmlns:a16="http://schemas.microsoft.com/office/drawing/2014/main" id="{900B3914-69A1-4A4F-B04F-6D5D6A275C56}"/>
              </a:ext>
            </a:extLst>
          </p:cNvPr>
          <p:cNvSpPr txBox="1">
            <a:spLocks noChangeArrowheads="1"/>
          </p:cNvSpPr>
          <p:nvPr/>
        </p:nvSpPr>
        <p:spPr bwMode="auto">
          <a:xfrm>
            <a:off x="646113" y="612140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Reacción refleja a trauma</a:t>
            </a:r>
            <a:endParaRPr lang="en-US" altLang="en-US" sz="2500" b="0" i="1">
              <a:solidFill>
                <a:srgbClr val="FF0000"/>
              </a:solidFill>
              <a:latin typeface="Arial Black" panose="020B0A04020102020204" pitchFamily="34" charset="0"/>
            </a:endParaRPr>
          </a:p>
        </p:txBody>
      </p:sp>
      <p:pic>
        <p:nvPicPr>
          <p:cNvPr id="154636" name="Picture 12" descr="Bullets_Arrow_Blue1_Right_03">
            <a:extLst>
              <a:ext uri="{FF2B5EF4-FFF2-40B4-BE49-F238E27FC236}">
                <a16:creationId xmlns:a16="http://schemas.microsoft.com/office/drawing/2014/main" id="{004AAA2F-71CE-444F-AF55-D3FCE2D6F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6192838"/>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7693" name="Text Box 13">
            <a:extLst>
              <a:ext uri="{FF2B5EF4-FFF2-40B4-BE49-F238E27FC236}">
                <a16:creationId xmlns:a16="http://schemas.microsoft.com/office/drawing/2014/main" id="{3E34B447-CBB0-4398-AF93-3D614DD76EF3}"/>
              </a:ext>
            </a:extLst>
          </p:cNvPr>
          <p:cNvSpPr txBox="1">
            <a:spLocks noChangeArrowheads="1"/>
          </p:cNvSpPr>
          <p:nvPr/>
        </p:nvSpPr>
        <p:spPr bwMode="auto">
          <a:xfrm>
            <a:off x="646113" y="2520950"/>
            <a:ext cx="83185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Agotamiento en las reservas de sodio (sal) (calambre por calor)</a:t>
            </a:r>
            <a:endParaRPr lang="en-US" altLang="en-US" sz="2500" b="0" i="1">
              <a:solidFill>
                <a:srgbClr val="FF0000"/>
              </a:solidFill>
              <a:latin typeface="Arial Black" panose="020B0A04020102020204" pitchFamily="34" charset="0"/>
            </a:endParaRPr>
          </a:p>
        </p:txBody>
      </p:sp>
      <p:pic>
        <p:nvPicPr>
          <p:cNvPr id="154638" name="Picture 14" descr="Bullets_Arrow_Blue1_Right_03">
            <a:extLst>
              <a:ext uri="{FF2B5EF4-FFF2-40B4-BE49-F238E27FC236}">
                <a16:creationId xmlns:a16="http://schemas.microsoft.com/office/drawing/2014/main" id="{22B55ED3-85D1-4942-AA65-AFA616109E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2543175"/>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9" name="Picture 15" descr="Spasm_Muscle-03_Belved">
            <a:extLst>
              <a:ext uri="{FF2B5EF4-FFF2-40B4-BE49-F238E27FC236}">
                <a16:creationId xmlns:a16="http://schemas.microsoft.com/office/drawing/2014/main" id="{94517480-1001-471C-8338-1E31AB8FD6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566738"/>
            <a:ext cx="2663825"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3BB8-B78F-4841-B00E-9E8D31CC41C8}"/>
              </a:ext>
            </a:extLst>
          </p:cNvPr>
          <p:cNvSpPr>
            <a:spLocks/>
          </p:cNvSpPr>
          <p:nvPr/>
        </p:nvSpPr>
        <p:spPr bwMode="auto">
          <a:xfrm>
            <a:off x="3779838" y="909638"/>
            <a:ext cx="51117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ESPASMOS</a:t>
            </a:r>
            <a:b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MUSCULARES:</a:t>
            </a:r>
            <a:endPar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9C73ED2-87B1-4FA2-BDDA-EC6F561F90DC}"/>
              </a:ext>
            </a:extLst>
          </p:cNvPr>
          <p:cNvSpPr>
            <a:spLocks/>
          </p:cNvSpPr>
          <p:nvPr/>
        </p:nvSpPr>
        <p:spPr bwMode="auto">
          <a:xfrm>
            <a:off x="3779838" y="2205038"/>
            <a:ext cx="51641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156676" name="Text Box 4">
            <a:extLst>
              <a:ext uri="{FF2B5EF4-FFF2-40B4-BE49-F238E27FC236}">
                <a16:creationId xmlns:a16="http://schemas.microsoft.com/office/drawing/2014/main" id="{F2BDEA9D-1B1D-43B1-A377-83AC8C45C9DB}"/>
              </a:ext>
            </a:extLst>
          </p:cNvPr>
          <p:cNvSpPr txBox="1">
            <a:spLocks noChangeArrowheads="1"/>
          </p:cNvSpPr>
          <p:nvPr/>
        </p:nvSpPr>
        <p:spPr bwMode="auto">
          <a:xfrm>
            <a:off x="3708400" y="3168650"/>
            <a:ext cx="489585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r>
              <a:rPr lang="es-ES" altLang="en-US" sz="5000">
                <a:latin typeface="Arial" panose="020B0604020202020204" pitchFamily="34" charset="0"/>
              </a:rPr>
              <a:t>Contracción violenta/súbita</a:t>
            </a:r>
          </a:p>
          <a:p>
            <a:pPr eaLnBrk="1" hangingPunct="1"/>
            <a:r>
              <a:rPr lang="es-ES" altLang="en-US" sz="5000">
                <a:latin typeface="Arial" panose="020B0604020202020204" pitchFamily="34" charset="0"/>
              </a:rPr>
              <a:t>e involuntaria</a:t>
            </a:r>
          </a:p>
          <a:p>
            <a:pPr eaLnBrk="1" hangingPunct="1"/>
            <a:r>
              <a:rPr lang="es-ES" altLang="en-US" sz="5000">
                <a:latin typeface="Arial" panose="020B0604020202020204" pitchFamily="34" charset="0"/>
              </a:rPr>
              <a:t>de un músculo</a:t>
            </a:r>
          </a:p>
        </p:txBody>
      </p:sp>
      <p:pic>
        <p:nvPicPr>
          <p:cNvPr id="156677" name="Picture 5" descr="Runners_Track_Distance_001b_Edge_GALL-2">
            <a:extLst>
              <a:ext uri="{FF2B5EF4-FFF2-40B4-BE49-F238E27FC236}">
                <a16:creationId xmlns:a16="http://schemas.microsoft.com/office/drawing/2014/main" id="{4AEEF62A-BCA6-4A38-A2F0-0D834CF6D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888" y="549275"/>
            <a:ext cx="3195637"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7BF04-C5CF-4D56-AEDF-14D12F7BD599}"/>
              </a:ext>
            </a:extLst>
          </p:cNvPr>
          <p:cNvSpPr>
            <a:spLocks/>
          </p:cNvSpPr>
          <p:nvPr/>
        </p:nvSpPr>
        <p:spPr bwMode="auto">
          <a:xfrm>
            <a:off x="2771775" y="736600"/>
            <a:ext cx="51117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3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ESPASMOS MUSCULARES:</a:t>
            </a:r>
            <a:endParaRPr lang="es-PR" altLang="en-US" sz="3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80193533-9DFC-42EF-A71C-00A86301CE93}"/>
              </a:ext>
            </a:extLst>
          </p:cNvPr>
          <p:cNvSpPr>
            <a:spLocks/>
          </p:cNvSpPr>
          <p:nvPr/>
        </p:nvSpPr>
        <p:spPr bwMode="auto">
          <a:xfrm>
            <a:off x="2771775" y="1412875"/>
            <a:ext cx="51641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EFECTOS</a:t>
            </a:r>
          </a:p>
        </p:txBody>
      </p:sp>
      <p:sp>
        <p:nvSpPr>
          <p:cNvPr id="2254852" name="Text Box 4">
            <a:extLst>
              <a:ext uri="{FF2B5EF4-FFF2-40B4-BE49-F238E27FC236}">
                <a16:creationId xmlns:a16="http://schemas.microsoft.com/office/drawing/2014/main" id="{CFFFFB8F-615B-4084-9D31-326D6DE5F33D}"/>
              </a:ext>
            </a:extLst>
          </p:cNvPr>
          <p:cNvSpPr txBox="1">
            <a:spLocks noChangeArrowheads="1"/>
          </p:cNvSpPr>
          <p:nvPr/>
        </p:nvSpPr>
        <p:spPr bwMode="auto">
          <a:xfrm>
            <a:off x="611188" y="2133600"/>
            <a:ext cx="79327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Dolor</a:t>
            </a:r>
            <a:endParaRPr lang="en-US" altLang="en-US" sz="2500" b="0" i="1">
              <a:solidFill>
                <a:srgbClr val="FF0000"/>
              </a:solidFill>
              <a:latin typeface="Arial Black" panose="020B0A04020102020204" pitchFamily="34" charset="0"/>
            </a:endParaRPr>
          </a:p>
        </p:txBody>
      </p:sp>
      <p:pic>
        <p:nvPicPr>
          <p:cNvPr id="158725" name="Picture 5" descr="Bullets_Arrow_Blue1_Right_03">
            <a:extLst>
              <a:ext uri="{FF2B5EF4-FFF2-40B4-BE49-F238E27FC236}">
                <a16:creationId xmlns:a16="http://schemas.microsoft.com/office/drawing/2014/main" id="{6ECB7D10-99B4-495B-B5BD-2228802F0B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203450"/>
            <a:ext cx="2587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854" name="Text Box 6">
            <a:extLst>
              <a:ext uri="{FF2B5EF4-FFF2-40B4-BE49-F238E27FC236}">
                <a16:creationId xmlns:a16="http://schemas.microsoft.com/office/drawing/2014/main" id="{4FA5164D-7E33-4F00-A5A4-841DD458DCBC}"/>
              </a:ext>
            </a:extLst>
          </p:cNvPr>
          <p:cNvSpPr txBox="1">
            <a:spLocks noChangeArrowheads="1"/>
          </p:cNvSpPr>
          <p:nvPr/>
        </p:nvSpPr>
        <p:spPr bwMode="auto">
          <a:xfrm>
            <a:off x="611188" y="2565400"/>
            <a:ext cx="79327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Interferencia funcional</a:t>
            </a:r>
            <a:endParaRPr lang="en-US" altLang="en-US" sz="2500" b="0" i="1">
              <a:solidFill>
                <a:srgbClr val="FF0000"/>
              </a:solidFill>
              <a:latin typeface="Arial Black" panose="020B0A04020102020204" pitchFamily="34" charset="0"/>
            </a:endParaRPr>
          </a:p>
        </p:txBody>
      </p:sp>
      <p:pic>
        <p:nvPicPr>
          <p:cNvPr id="158727" name="Picture 7" descr="Bullets_Arrow_Blue1_Right_03">
            <a:extLst>
              <a:ext uri="{FF2B5EF4-FFF2-40B4-BE49-F238E27FC236}">
                <a16:creationId xmlns:a16="http://schemas.microsoft.com/office/drawing/2014/main" id="{D7C47E12-41AC-4E81-8739-F3A91919A1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635250"/>
            <a:ext cx="2587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856" name="Text Box 8">
            <a:extLst>
              <a:ext uri="{FF2B5EF4-FFF2-40B4-BE49-F238E27FC236}">
                <a16:creationId xmlns:a16="http://schemas.microsoft.com/office/drawing/2014/main" id="{2A04A02B-B97B-40AF-A6A7-6F2D878CA85B}"/>
              </a:ext>
            </a:extLst>
          </p:cNvPr>
          <p:cNvSpPr txBox="1">
            <a:spLocks noChangeArrowheads="1"/>
          </p:cNvSpPr>
          <p:nvPr/>
        </p:nvSpPr>
        <p:spPr bwMode="auto">
          <a:xfrm>
            <a:off x="611188" y="2998788"/>
            <a:ext cx="79327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defRPr/>
            </a:pPr>
            <a:r>
              <a:rPr lang="en-US" altLang="en-US" sz="2800">
                <a:solidFill>
                  <a:srgbClr val="484876"/>
                </a:solidFill>
                <a:effectLst>
                  <a:outerShdw blurRad="38100" dist="38100" dir="2700000" algn="tl">
                    <a:srgbClr val="C0C0C0"/>
                  </a:outerShdw>
                </a:effectLst>
                <a:latin typeface="Calibri" panose="020F0502020204030204" pitchFamily="34" charset="0"/>
              </a:rPr>
              <a:t>Fibrositis:</a:t>
            </a:r>
            <a:endParaRPr lang="en-US" altLang="en-US" sz="2500" b="0" i="1">
              <a:solidFill>
                <a:srgbClr val="FF0000"/>
              </a:solidFill>
              <a:latin typeface="Arial Black" panose="020B0A04020102020204" pitchFamily="34" charset="0"/>
            </a:endParaRPr>
          </a:p>
        </p:txBody>
      </p:sp>
      <p:pic>
        <p:nvPicPr>
          <p:cNvPr id="158729" name="Picture 9" descr="Bullets_Arrow_Blue1_Right_03">
            <a:extLst>
              <a:ext uri="{FF2B5EF4-FFF2-40B4-BE49-F238E27FC236}">
                <a16:creationId xmlns:a16="http://schemas.microsoft.com/office/drawing/2014/main" id="{0CBB0733-1A18-4654-8C89-340831EC6B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068638"/>
            <a:ext cx="2587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858" name="Text Box 10">
            <a:extLst>
              <a:ext uri="{FF2B5EF4-FFF2-40B4-BE49-F238E27FC236}">
                <a16:creationId xmlns:a16="http://schemas.microsoft.com/office/drawing/2014/main" id="{DFDBD862-1762-4E95-8C47-370924EAE957}"/>
              </a:ext>
            </a:extLst>
          </p:cNvPr>
          <p:cNvSpPr txBox="1">
            <a:spLocks noChangeArrowheads="1"/>
          </p:cNvSpPr>
          <p:nvPr/>
        </p:nvSpPr>
        <p:spPr bwMode="auto">
          <a:xfrm>
            <a:off x="971550" y="3429000"/>
            <a:ext cx="7623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n-US" altLang="en-US" sz="2100">
                <a:solidFill>
                  <a:srgbClr val="000000"/>
                </a:solidFill>
              </a:rPr>
              <a:t>Proceso doloroso debido a espasmo local muscular</a:t>
            </a:r>
            <a:endParaRPr lang="en-US" altLang="en-US" sz="2100" b="0">
              <a:solidFill>
                <a:srgbClr val="FF0000"/>
              </a:solidFill>
              <a:effectLst>
                <a:outerShdw blurRad="38100" dist="38100" dir="2700000" algn="tl">
                  <a:srgbClr val="C0C0C0"/>
                </a:outerShdw>
              </a:effectLst>
              <a:latin typeface="Arial Black" panose="020B0A04020102020204" pitchFamily="34" charset="0"/>
            </a:endParaRPr>
          </a:p>
        </p:txBody>
      </p:sp>
      <p:pic>
        <p:nvPicPr>
          <p:cNvPr id="158731" name="Picture 11" descr="Bullet_Round_Diamond_Maggenta_02">
            <a:extLst>
              <a:ext uri="{FF2B5EF4-FFF2-40B4-BE49-F238E27FC236}">
                <a16:creationId xmlns:a16="http://schemas.microsoft.com/office/drawing/2014/main" id="{13D440C9-BE1B-407B-A7E2-4F5186620C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3500438"/>
            <a:ext cx="2635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860" name="Text Box 12">
            <a:extLst>
              <a:ext uri="{FF2B5EF4-FFF2-40B4-BE49-F238E27FC236}">
                <a16:creationId xmlns:a16="http://schemas.microsoft.com/office/drawing/2014/main" id="{7E1FF058-A4DA-4180-95F5-20586B62721A}"/>
              </a:ext>
            </a:extLst>
          </p:cNvPr>
          <p:cNvSpPr txBox="1">
            <a:spLocks noChangeArrowheads="1"/>
          </p:cNvSpPr>
          <p:nvPr/>
        </p:nvSpPr>
        <p:spPr bwMode="auto">
          <a:xfrm>
            <a:off x="971550" y="3789363"/>
            <a:ext cx="7623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n-US" altLang="en-US" sz="2100">
                <a:solidFill>
                  <a:srgbClr val="000000"/>
                </a:solidFill>
              </a:rPr>
              <a:t>Se produce en el cuello, en los hombros y la espalda</a:t>
            </a:r>
            <a:endParaRPr lang="en-US" altLang="en-US" sz="2100" b="0">
              <a:solidFill>
                <a:srgbClr val="FF0000"/>
              </a:solidFill>
              <a:effectLst>
                <a:outerShdw blurRad="38100" dist="38100" dir="2700000" algn="tl">
                  <a:srgbClr val="C0C0C0"/>
                </a:outerShdw>
              </a:effectLst>
              <a:latin typeface="Arial Black" panose="020B0A04020102020204" pitchFamily="34" charset="0"/>
            </a:endParaRPr>
          </a:p>
        </p:txBody>
      </p:sp>
      <p:pic>
        <p:nvPicPr>
          <p:cNvPr id="158733" name="Picture 13" descr="Bullet_Round_Diamond_Maggenta_02">
            <a:extLst>
              <a:ext uri="{FF2B5EF4-FFF2-40B4-BE49-F238E27FC236}">
                <a16:creationId xmlns:a16="http://schemas.microsoft.com/office/drawing/2014/main" id="{255AE995-51B8-45A4-B06C-B5B38FC807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3860800"/>
            <a:ext cx="2635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862" name="Text Box 14">
            <a:extLst>
              <a:ext uri="{FF2B5EF4-FFF2-40B4-BE49-F238E27FC236}">
                <a16:creationId xmlns:a16="http://schemas.microsoft.com/office/drawing/2014/main" id="{BC36AA53-D75D-4AAC-AC48-7A8EC98D1AA6}"/>
              </a:ext>
            </a:extLst>
          </p:cNvPr>
          <p:cNvSpPr txBox="1">
            <a:spLocks noChangeArrowheads="1"/>
          </p:cNvSpPr>
          <p:nvPr/>
        </p:nvSpPr>
        <p:spPr bwMode="auto">
          <a:xfrm>
            <a:off x="971550" y="4170363"/>
            <a:ext cx="76231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n-US" altLang="en-US" sz="2100">
                <a:solidFill>
                  <a:srgbClr val="000000"/>
                </a:solidFill>
              </a:rPr>
              <a:t>Causas:</a:t>
            </a:r>
            <a:endParaRPr lang="en-US" altLang="en-US" sz="2100" b="0">
              <a:solidFill>
                <a:srgbClr val="FF0000"/>
              </a:solidFill>
              <a:effectLst>
                <a:outerShdw blurRad="38100" dist="38100" dir="2700000" algn="tl">
                  <a:srgbClr val="C0C0C0"/>
                </a:outerShdw>
              </a:effectLst>
              <a:latin typeface="Arial Black" panose="020B0A04020102020204" pitchFamily="34" charset="0"/>
            </a:endParaRPr>
          </a:p>
        </p:txBody>
      </p:sp>
      <p:pic>
        <p:nvPicPr>
          <p:cNvPr id="158735" name="Picture 15" descr="Bullet_Round_Diamond_Maggenta_02">
            <a:extLst>
              <a:ext uri="{FF2B5EF4-FFF2-40B4-BE49-F238E27FC236}">
                <a16:creationId xmlns:a16="http://schemas.microsoft.com/office/drawing/2014/main" id="{A91628AC-E41D-4098-A745-36F7E1B82F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4241800"/>
            <a:ext cx="2635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864" name="Text Box 16">
            <a:extLst>
              <a:ext uri="{FF2B5EF4-FFF2-40B4-BE49-F238E27FC236}">
                <a16:creationId xmlns:a16="http://schemas.microsoft.com/office/drawing/2014/main" id="{B7B04677-2FA4-4011-9FDB-A9D241EE9DFF}"/>
              </a:ext>
            </a:extLst>
          </p:cNvPr>
          <p:cNvSpPr txBox="1">
            <a:spLocks noChangeArrowheads="1"/>
          </p:cNvSpPr>
          <p:nvPr/>
        </p:nvSpPr>
        <p:spPr bwMode="auto">
          <a:xfrm>
            <a:off x="1335088" y="4589463"/>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200">
                <a:solidFill>
                  <a:srgbClr val="000000"/>
                </a:solidFill>
                <a:latin typeface="Arial" panose="020B0604020202020204" pitchFamily="34" charset="0"/>
              </a:rPr>
              <a:t>Práctica de esfuerzos desacostumbrados</a:t>
            </a:r>
            <a:endParaRPr lang="en-US" altLang="en-US" sz="22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158737" name="Picture 17" descr="Bullets_Arrow-Thin_Green_Right_02">
            <a:extLst>
              <a:ext uri="{FF2B5EF4-FFF2-40B4-BE49-F238E27FC236}">
                <a16:creationId xmlns:a16="http://schemas.microsoft.com/office/drawing/2014/main" id="{815B5E27-6B32-445C-A96B-0A4F4B9AE7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4622800"/>
            <a:ext cx="2714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866" name="Text Box 18">
            <a:extLst>
              <a:ext uri="{FF2B5EF4-FFF2-40B4-BE49-F238E27FC236}">
                <a16:creationId xmlns:a16="http://schemas.microsoft.com/office/drawing/2014/main" id="{8A30934A-FC8A-49A2-82B0-5E15EE658144}"/>
              </a:ext>
            </a:extLst>
          </p:cNvPr>
          <p:cNvSpPr txBox="1">
            <a:spLocks noChangeArrowheads="1"/>
          </p:cNvSpPr>
          <p:nvPr/>
        </p:nvSpPr>
        <p:spPr bwMode="auto">
          <a:xfrm>
            <a:off x="1335088" y="4983163"/>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200">
                <a:solidFill>
                  <a:srgbClr val="000000"/>
                </a:solidFill>
                <a:latin typeface="Arial" panose="020B0604020202020204" pitchFamily="34" charset="0"/>
              </a:rPr>
              <a:t>Mala postura</a:t>
            </a:r>
            <a:endParaRPr lang="en-US" altLang="en-US" sz="22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158739" name="Picture 19" descr="Bullets_Arrow-Thin_Green_Right_02">
            <a:extLst>
              <a:ext uri="{FF2B5EF4-FFF2-40B4-BE49-F238E27FC236}">
                <a16:creationId xmlns:a16="http://schemas.microsoft.com/office/drawing/2014/main" id="{70A629C5-615D-4E3B-A6E4-387F42E679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5016500"/>
            <a:ext cx="2714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868" name="Text Box 20">
            <a:extLst>
              <a:ext uri="{FF2B5EF4-FFF2-40B4-BE49-F238E27FC236}">
                <a16:creationId xmlns:a16="http://schemas.microsoft.com/office/drawing/2014/main" id="{9BCA45BE-FA6F-4F96-A23E-8108C2FEE82F}"/>
              </a:ext>
            </a:extLst>
          </p:cNvPr>
          <p:cNvSpPr txBox="1">
            <a:spLocks noChangeArrowheads="1"/>
          </p:cNvSpPr>
          <p:nvPr/>
        </p:nvSpPr>
        <p:spPr bwMode="auto">
          <a:xfrm>
            <a:off x="1335088" y="5376863"/>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200">
                <a:solidFill>
                  <a:srgbClr val="000000"/>
                </a:solidFill>
                <a:latin typeface="Arial" panose="020B0604020202020204" pitchFamily="34" charset="0"/>
              </a:rPr>
              <a:t>Frío</a:t>
            </a:r>
            <a:endParaRPr lang="en-US" altLang="en-US" sz="22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158741" name="Picture 21" descr="Bullets_Arrow-Thin_Green_Right_02">
            <a:extLst>
              <a:ext uri="{FF2B5EF4-FFF2-40B4-BE49-F238E27FC236}">
                <a16:creationId xmlns:a16="http://schemas.microsoft.com/office/drawing/2014/main" id="{DF0A2E6E-9AA9-427D-BEB1-58DB01A8EC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5410200"/>
            <a:ext cx="2714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870" name="Text Box 22">
            <a:extLst>
              <a:ext uri="{FF2B5EF4-FFF2-40B4-BE49-F238E27FC236}">
                <a16:creationId xmlns:a16="http://schemas.microsoft.com/office/drawing/2014/main" id="{27790F00-808F-4D72-81D8-7611B2284E4B}"/>
              </a:ext>
            </a:extLst>
          </p:cNvPr>
          <p:cNvSpPr txBox="1">
            <a:spLocks noChangeArrowheads="1"/>
          </p:cNvSpPr>
          <p:nvPr/>
        </p:nvSpPr>
        <p:spPr bwMode="auto">
          <a:xfrm>
            <a:off x="1335088" y="5741988"/>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200">
                <a:solidFill>
                  <a:srgbClr val="000000"/>
                </a:solidFill>
                <a:latin typeface="Arial" panose="020B0604020202020204" pitchFamily="34" charset="0"/>
              </a:rPr>
              <a:t>Exposición a corrientes de aire</a:t>
            </a:r>
            <a:endParaRPr lang="en-US" altLang="en-US" sz="22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158743" name="Picture 23" descr="Bullets_Arrow-Thin_Green_Right_02">
            <a:extLst>
              <a:ext uri="{FF2B5EF4-FFF2-40B4-BE49-F238E27FC236}">
                <a16:creationId xmlns:a16="http://schemas.microsoft.com/office/drawing/2014/main" id="{2AD6F3A9-9F8D-4B11-9735-8E68CB80C7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5775325"/>
            <a:ext cx="2714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872" name="Text Box 24">
            <a:extLst>
              <a:ext uri="{FF2B5EF4-FFF2-40B4-BE49-F238E27FC236}">
                <a16:creationId xmlns:a16="http://schemas.microsoft.com/office/drawing/2014/main" id="{1425AC7B-A9F2-4319-A680-4B1494641486}"/>
              </a:ext>
            </a:extLst>
          </p:cNvPr>
          <p:cNvSpPr txBox="1">
            <a:spLocks noChangeArrowheads="1"/>
          </p:cNvSpPr>
          <p:nvPr/>
        </p:nvSpPr>
        <p:spPr bwMode="auto">
          <a:xfrm>
            <a:off x="1335088" y="6135688"/>
            <a:ext cx="74136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200">
                <a:solidFill>
                  <a:srgbClr val="000000"/>
                </a:solidFill>
                <a:latin typeface="Arial" panose="020B0604020202020204" pitchFamily="34" charset="0"/>
              </a:rPr>
              <a:t>Tensiones musculares debido a la ansiedad</a:t>
            </a:r>
            <a:endParaRPr lang="en-US" altLang="en-US" sz="22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158745" name="Picture 25" descr="Bullets_Arrow-Thin_Green_Right_02">
            <a:extLst>
              <a:ext uri="{FF2B5EF4-FFF2-40B4-BE49-F238E27FC236}">
                <a16:creationId xmlns:a16="http://schemas.microsoft.com/office/drawing/2014/main" id="{3E1A4B6E-A4C4-4D4E-A6E5-B2DB62C325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6169025"/>
            <a:ext cx="2714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46" name="Picture 26" descr="Spasm_Muscle-01_Belved">
            <a:extLst>
              <a:ext uri="{FF2B5EF4-FFF2-40B4-BE49-F238E27FC236}">
                <a16:creationId xmlns:a16="http://schemas.microsoft.com/office/drawing/2014/main" id="{F2B248C8-B4E0-4279-BD75-DBFE84FD6E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650875"/>
            <a:ext cx="2376488"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47" name="Picture 27" descr="Spasm_Muscle-02_Belved">
            <a:extLst>
              <a:ext uri="{FF2B5EF4-FFF2-40B4-BE49-F238E27FC236}">
                <a16:creationId xmlns:a16="http://schemas.microsoft.com/office/drawing/2014/main" id="{DAA10D51-4E69-429C-A2E9-39666788C0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7188" y="765175"/>
            <a:ext cx="1681162"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Steeplechase_Race_Closeup_001a_Belved2">
            <a:extLst>
              <a:ext uri="{FF2B5EF4-FFF2-40B4-BE49-F238E27FC236}">
                <a16:creationId xmlns:a16="http://schemas.microsoft.com/office/drawing/2014/main" id="{5792CDBB-13BB-41FC-AEB5-88019DC37B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765175"/>
            <a:ext cx="3240087"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86489C0-B338-4755-B9F3-16105C563EF5}"/>
              </a:ext>
            </a:extLst>
          </p:cNvPr>
          <p:cNvSpPr>
            <a:spLocks/>
          </p:cNvSpPr>
          <p:nvPr/>
        </p:nvSpPr>
        <p:spPr bwMode="auto">
          <a:xfrm>
            <a:off x="3821113" y="1125538"/>
            <a:ext cx="5143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50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MIOSITIS:</a:t>
            </a:r>
            <a:endParaRPr lang="es-PR" altLang="en-US" sz="50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AE09F6A-AE07-4768-A238-3967452744F1}"/>
              </a:ext>
            </a:extLst>
          </p:cNvPr>
          <p:cNvSpPr>
            <a:spLocks/>
          </p:cNvSpPr>
          <p:nvPr/>
        </p:nvSpPr>
        <p:spPr bwMode="auto">
          <a:xfrm>
            <a:off x="3821113" y="1919288"/>
            <a:ext cx="50101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160773" name="Text Box 5">
            <a:extLst>
              <a:ext uri="{FF2B5EF4-FFF2-40B4-BE49-F238E27FC236}">
                <a16:creationId xmlns:a16="http://schemas.microsoft.com/office/drawing/2014/main" id="{DA22DF8E-695F-430A-96A4-1B10512FCC45}"/>
              </a:ext>
            </a:extLst>
          </p:cNvPr>
          <p:cNvSpPr txBox="1">
            <a:spLocks noChangeArrowheads="1"/>
          </p:cNvSpPr>
          <p:nvPr/>
        </p:nvSpPr>
        <p:spPr bwMode="auto">
          <a:xfrm>
            <a:off x="323850" y="3141663"/>
            <a:ext cx="8569325"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lnSpc>
                <a:spcPct val="110000"/>
              </a:lnSpc>
            </a:pPr>
            <a:r>
              <a:rPr lang="es-ES" altLang="en-US" sz="3800">
                <a:latin typeface="Arial" panose="020B0604020202020204" pitchFamily="34" charset="0"/>
              </a:rPr>
              <a:t>Inflamación del tejido muscular, especialmene los</a:t>
            </a:r>
          </a:p>
          <a:p>
            <a:pPr algn="ctr" eaLnBrk="1" hangingPunct="1">
              <a:lnSpc>
                <a:spcPct val="110000"/>
              </a:lnSpc>
            </a:pPr>
            <a:r>
              <a:rPr lang="es-ES" altLang="en-US" sz="3800">
                <a:latin typeface="Arial" panose="020B0604020202020204" pitchFamily="34" charset="0"/>
              </a:rPr>
              <a:t>músculos voluntarios,</a:t>
            </a:r>
          </a:p>
          <a:p>
            <a:pPr algn="ctr" eaLnBrk="1" hangingPunct="1">
              <a:lnSpc>
                <a:spcPct val="110000"/>
              </a:lnSpc>
            </a:pPr>
            <a:r>
              <a:rPr lang="es-ES" altLang="en-US" sz="3800">
                <a:latin typeface="Arial" panose="020B0604020202020204" pitchFamily="34" charset="0"/>
              </a:rPr>
              <a:t>como consecuencia de una irritación local/regional</a:t>
            </a:r>
          </a:p>
        </p:txBody>
      </p:sp>
    </p:spTree>
    <p:custDataLst>
      <p:tags r:id="rId1"/>
    </p:custDataLst>
  </p:cSld>
  <p:clrMapOvr>
    <a:masterClrMapping/>
  </p:clrMapOvr>
  <p:transition spd="slow">
    <p:pull dir="d"/>
    <p:sndAc>
      <p:stSnd>
        <p:snd r:embed="rId4" name="whoosh.wav"/>
      </p:stSnd>
    </p:sndAc>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A72DB-21CF-4945-8257-FF1D2A61AE41}"/>
              </a:ext>
            </a:extLst>
          </p:cNvPr>
          <p:cNvSpPr>
            <a:spLocks/>
          </p:cNvSpPr>
          <p:nvPr/>
        </p:nvSpPr>
        <p:spPr bwMode="auto">
          <a:xfrm>
            <a:off x="3563938" y="1198563"/>
            <a:ext cx="51117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MIOSISTIS</a:t>
            </a:r>
            <a:b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OSIFICANTE:</a:t>
            </a:r>
            <a:endPar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E6289FE-B041-431F-9968-8EF8357AB009}"/>
              </a:ext>
            </a:extLst>
          </p:cNvPr>
          <p:cNvSpPr>
            <a:spLocks/>
          </p:cNvSpPr>
          <p:nvPr/>
        </p:nvSpPr>
        <p:spPr bwMode="auto">
          <a:xfrm>
            <a:off x="3563938" y="2566988"/>
            <a:ext cx="51641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162820" name="Text Box 4">
            <a:extLst>
              <a:ext uri="{FF2B5EF4-FFF2-40B4-BE49-F238E27FC236}">
                <a16:creationId xmlns:a16="http://schemas.microsoft.com/office/drawing/2014/main" id="{54641D62-8F3A-4E23-8552-5790C6D42F58}"/>
              </a:ext>
            </a:extLst>
          </p:cNvPr>
          <p:cNvSpPr txBox="1">
            <a:spLocks noChangeArrowheads="1"/>
          </p:cNvSpPr>
          <p:nvPr/>
        </p:nvSpPr>
        <p:spPr bwMode="auto">
          <a:xfrm>
            <a:off x="323850" y="3736975"/>
            <a:ext cx="8569325"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lnSpc>
                <a:spcPct val="110000"/>
              </a:lnSpc>
            </a:pPr>
            <a:r>
              <a:rPr lang="es-ES" altLang="en-US" sz="3800">
                <a:latin typeface="Arial" panose="020B0604020202020204" pitchFamily="34" charset="0"/>
              </a:rPr>
              <a:t>Calcificación, o formación ósea, dentro de una zona muscular, adyacente a los huesos</a:t>
            </a:r>
          </a:p>
          <a:p>
            <a:pPr algn="ctr" eaLnBrk="1" hangingPunct="1">
              <a:lnSpc>
                <a:spcPct val="110000"/>
              </a:lnSpc>
            </a:pPr>
            <a:r>
              <a:rPr lang="es-ES" altLang="en-US" sz="3800">
                <a:latin typeface="Arial" panose="020B0604020202020204" pitchFamily="34" charset="0"/>
              </a:rPr>
              <a:t>(fémur, húmero)</a:t>
            </a:r>
          </a:p>
        </p:txBody>
      </p:sp>
      <p:pic>
        <p:nvPicPr>
          <p:cNvPr id="162821" name="Picture 5" descr="x-ray-image-knee_1a_belved">
            <a:extLst>
              <a:ext uri="{FF2B5EF4-FFF2-40B4-BE49-F238E27FC236}">
                <a16:creationId xmlns:a16="http://schemas.microsoft.com/office/drawing/2014/main" id="{E6398330-EC18-41C5-A8E2-31201BD98A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693738"/>
            <a:ext cx="22891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6F4FD-CF30-402C-97D4-36A54D47E2DF}"/>
              </a:ext>
            </a:extLst>
          </p:cNvPr>
          <p:cNvSpPr>
            <a:spLocks/>
          </p:cNvSpPr>
          <p:nvPr/>
        </p:nvSpPr>
        <p:spPr bwMode="auto">
          <a:xfrm>
            <a:off x="3348038" y="1485900"/>
            <a:ext cx="51117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MIOSISTIS</a:t>
            </a:r>
            <a:b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OSIFICANTE:</a:t>
            </a:r>
            <a:endPar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EB45B36-F0F8-43AF-B8C9-7CEED60A1CF4}"/>
              </a:ext>
            </a:extLst>
          </p:cNvPr>
          <p:cNvSpPr>
            <a:spLocks/>
          </p:cNvSpPr>
          <p:nvPr/>
        </p:nvSpPr>
        <p:spPr bwMode="auto">
          <a:xfrm>
            <a:off x="3348038" y="2854325"/>
            <a:ext cx="51641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CAUSA</a:t>
            </a:r>
          </a:p>
        </p:txBody>
      </p:sp>
      <p:pic>
        <p:nvPicPr>
          <p:cNvPr id="164868" name="Picture 4" descr="POINTERR">
            <a:extLst>
              <a:ext uri="{FF2B5EF4-FFF2-40B4-BE49-F238E27FC236}">
                <a16:creationId xmlns:a16="http://schemas.microsoft.com/office/drawing/2014/main" id="{E152BDD7-0DB8-4A10-A67C-F234E0450A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38" y="465931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62021" name="Text Box 5">
            <a:extLst>
              <a:ext uri="{FF2B5EF4-FFF2-40B4-BE49-F238E27FC236}">
                <a16:creationId xmlns:a16="http://schemas.microsoft.com/office/drawing/2014/main" id="{D15BD421-62ED-4788-81F2-A3FC74A643DB}"/>
              </a:ext>
            </a:extLst>
          </p:cNvPr>
          <p:cNvSpPr txBox="1">
            <a:spLocks noChangeArrowheads="1"/>
          </p:cNvSpPr>
          <p:nvPr/>
        </p:nvSpPr>
        <p:spPr bwMode="auto">
          <a:xfrm>
            <a:off x="1004888" y="4659313"/>
            <a:ext cx="8031162"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n-US" altLang="en-US" sz="3500">
                <a:latin typeface="Arial" panose="020B0604020202020204" pitchFamily="34" charset="0"/>
              </a:rPr>
              <a:t>Contusión severa:</a:t>
            </a:r>
            <a:endParaRPr lang="en-US" altLang="en-US" sz="3500" i="1">
              <a:effectLst>
                <a:outerShdw blurRad="38100" dist="38100" dir="2700000" algn="tl">
                  <a:srgbClr val="C0C0C0"/>
                </a:outerShdw>
              </a:effectLst>
              <a:latin typeface="Arial" panose="020B0604020202020204" pitchFamily="34" charset="0"/>
            </a:endParaRPr>
          </a:p>
        </p:txBody>
      </p:sp>
      <p:sp>
        <p:nvSpPr>
          <p:cNvPr id="164870" name="Text Box 6">
            <a:extLst>
              <a:ext uri="{FF2B5EF4-FFF2-40B4-BE49-F238E27FC236}">
                <a16:creationId xmlns:a16="http://schemas.microsoft.com/office/drawing/2014/main" id="{EA987586-BBD0-4093-9931-DF41105BDE47}"/>
              </a:ext>
            </a:extLst>
          </p:cNvPr>
          <p:cNvSpPr txBox="1">
            <a:spLocks noChangeArrowheads="1"/>
          </p:cNvSpPr>
          <p:nvPr/>
        </p:nvSpPr>
        <p:spPr bwMode="auto">
          <a:xfrm>
            <a:off x="1042988" y="5314950"/>
            <a:ext cx="7489825"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n-US" altLang="en-US" sz="3200" i="1">
                <a:latin typeface="Calibri" panose="020F0502020204030204" pitchFamily="34" charset="0"/>
              </a:rPr>
              <a:t>Hematoma intramuscular profundo que se </a:t>
            </a:r>
            <a:r>
              <a:rPr lang="en-US" altLang="en-US" sz="3600" i="1">
                <a:latin typeface="Calibri" panose="020F0502020204030204" pitchFamily="34" charset="0"/>
              </a:rPr>
              <a:t>calcifica</a:t>
            </a:r>
            <a:endParaRPr lang="en-US" altLang="en-US" sz="3600" i="1">
              <a:solidFill>
                <a:srgbClr val="000000"/>
              </a:solidFill>
              <a:latin typeface="Calibri" panose="020F0502020204030204" pitchFamily="34" charset="0"/>
            </a:endParaRPr>
          </a:p>
        </p:txBody>
      </p:sp>
      <p:pic>
        <p:nvPicPr>
          <p:cNvPr id="164871" name="Picture 7" descr="iodine-knee-injury-1_Belved">
            <a:extLst>
              <a:ext uri="{FF2B5EF4-FFF2-40B4-BE49-F238E27FC236}">
                <a16:creationId xmlns:a16="http://schemas.microsoft.com/office/drawing/2014/main" id="{6991B6A6-F9C6-4B30-A6BB-6DE855035E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975" y="836613"/>
            <a:ext cx="25368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998D5-9978-45BF-A350-636427FBD384}"/>
              </a:ext>
            </a:extLst>
          </p:cNvPr>
          <p:cNvSpPr>
            <a:spLocks/>
          </p:cNvSpPr>
          <p:nvPr/>
        </p:nvSpPr>
        <p:spPr bwMode="auto">
          <a:xfrm>
            <a:off x="3494088" y="1125538"/>
            <a:ext cx="539908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10000"/>
              </a:lnSpc>
              <a:defRPr/>
            </a:pPr>
            <a:r>
              <a:rPr lang="es-PR" altLang="en-US" sz="35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ENTUMECIMIENTO/</a:t>
            </a:r>
            <a:br>
              <a:rPr lang="es-PR" altLang="en-US" sz="35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5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RIGIDEZ MUSCULAR:</a:t>
            </a:r>
            <a:endParaRPr lang="es-PR" altLang="en-US" sz="35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66915" name="Picture 3" descr="POINTERR">
            <a:extLst>
              <a:ext uri="{FF2B5EF4-FFF2-40B4-BE49-F238E27FC236}">
                <a16:creationId xmlns:a16="http://schemas.microsoft.com/office/drawing/2014/main" id="{56623316-037C-42E5-8296-B7BC99EB32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001963"/>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65092" name="Text Box 4">
            <a:extLst>
              <a:ext uri="{FF2B5EF4-FFF2-40B4-BE49-F238E27FC236}">
                <a16:creationId xmlns:a16="http://schemas.microsoft.com/office/drawing/2014/main" id="{36DE2FBD-0831-4BD4-8A11-4B7CDF38E4AA}"/>
              </a:ext>
            </a:extLst>
          </p:cNvPr>
          <p:cNvSpPr txBox="1">
            <a:spLocks noChangeArrowheads="1"/>
          </p:cNvSpPr>
          <p:nvPr/>
        </p:nvSpPr>
        <p:spPr bwMode="auto">
          <a:xfrm>
            <a:off x="896938" y="3036888"/>
            <a:ext cx="7634287"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n-US" altLang="en-US" sz="3600">
                <a:latin typeface="Arial" panose="020B0604020202020204" pitchFamily="34" charset="0"/>
              </a:rPr>
              <a:t>Resulta de una </a:t>
            </a:r>
            <a:r>
              <a:rPr lang="en-US" altLang="en-US" sz="3600" i="1">
                <a:solidFill>
                  <a:srgbClr val="484876"/>
                </a:solidFill>
                <a:effectLst>
                  <a:outerShdw blurRad="38100" dist="38100" dir="2700000" algn="tl">
                    <a:srgbClr val="C0C0C0"/>
                  </a:outerShdw>
                </a:effectLst>
                <a:latin typeface="Arial" panose="020B0604020202020204" pitchFamily="34" charset="0"/>
              </a:rPr>
              <a:t>acumulación de edema</a:t>
            </a:r>
            <a:r>
              <a:rPr lang="en-US" altLang="en-US" sz="3600">
                <a:latin typeface="Arial" panose="020B0604020202020204" pitchFamily="34" charset="0"/>
              </a:rPr>
              <a:t> en los músculos:</a:t>
            </a:r>
          </a:p>
        </p:txBody>
      </p:sp>
      <p:sp>
        <p:nvSpPr>
          <p:cNvPr id="2265093" name="Text Box 5">
            <a:extLst>
              <a:ext uri="{FF2B5EF4-FFF2-40B4-BE49-F238E27FC236}">
                <a16:creationId xmlns:a16="http://schemas.microsoft.com/office/drawing/2014/main" id="{8CD37463-F722-4259-AD47-3E6010622321}"/>
              </a:ext>
            </a:extLst>
          </p:cNvPr>
          <p:cNvSpPr txBox="1">
            <a:spLocks noChangeArrowheads="1"/>
          </p:cNvSpPr>
          <p:nvPr/>
        </p:nvSpPr>
        <p:spPr bwMode="auto">
          <a:xfrm>
            <a:off x="1438275" y="3989388"/>
            <a:ext cx="73818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solidFill>
                  <a:srgbClr val="000000"/>
                </a:solidFill>
                <a:latin typeface="Calibri" panose="020F0502020204030204" pitchFamily="34" charset="0"/>
              </a:rPr>
              <a:t>Causas:</a:t>
            </a:r>
            <a:endParaRPr lang="en-US" altLang="en-US" sz="3500" b="0">
              <a:solidFill>
                <a:srgbClr val="FF0000"/>
              </a:solidFill>
              <a:effectLst>
                <a:outerShdw blurRad="38100" dist="38100" dir="2700000" algn="tl">
                  <a:srgbClr val="C0C0C0"/>
                </a:outerShdw>
              </a:effectLst>
              <a:latin typeface="Calibri" panose="020F0502020204030204" pitchFamily="34" charset="0"/>
            </a:endParaRPr>
          </a:p>
        </p:txBody>
      </p:sp>
      <p:pic>
        <p:nvPicPr>
          <p:cNvPr id="166918" name="Picture 6" descr="Bullet_Round_Diamond_Maggenta_02">
            <a:extLst>
              <a:ext uri="{FF2B5EF4-FFF2-40B4-BE49-F238E27FC236}">
                <a16:creationId xmlns:a16="http://schemas.microsoft.com/office/drawing/2014/main" id="{35CFE71F-9363-42E6-9E4D-CEE51ABC1C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4121150"/>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5095" name="Text Box 7">
            <a:extLst>
              <a:ext uri="{FF2B5EF4-FFF2-40B4-BE49-F238E27FC236}">
                <a16:creationId xmlns:a16="http://schemas.microsoft.com/office/drawing/2014/main" id="{14F03BF5-9344-4994-9D55-91C5B5AC4256}"/>
              </a:ext>
            </a:extLst>
          </p:cNvPr>
          <p:cNvSpPr txBox="1">
            <a:spLocks noChangeArrowheads="1"/>
          </p:cNvSpPr>
          <p:nvPr/>
        </p:nvSpPr>
        <p:spPr bwMode="auto">
          <a:xfrm>
            <a:off x="1943100" y="4710113"/>
            <a:ext cx="6156325"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800">
                <a:solidFill>
                  <a:srgbClr val="000000"/>
                </a:solidFill>
                <a:latin typeface="Arial" panose="020B0604020202020204" pitchFamily="34" charset="0"/>
              </a:rPr>
              <a:t>Un ejercicio enérgico (esfuerzo excesivo)</a:t>
            </a:r>
            <a:endParaRPr lang="en-US" altLang="en-US" sz="28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166920" name="Picture 8" descr="Bullets_Arrow-Thin_Green_Right_02">
            <a:extLst>
              <a:ext uri="{FF2B5EF4-FFF2-40B4-BE49-F238E27FC236}">
                <a16:creationId xmlns:a16="http://schemas.microsoft.com/office/drawing/2014/main" id="{3C35AE96-3D40-4C15-8E61-35E3B7990C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250" y="4733925"/>
            <a:ext cx="3540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5097" name="Text Box 9">
            <a:extLst>
              <a:ext uri="{FF2B5EF4-FFF2-40B4-BE49-F238E27FC236}">
                <a16:creationId xmlns:a16="http://schemas.microsoft.com/office/drawing/2014/main" id="{27D91F47-1951-4796-8009-63FD8FFF4D16}"/>
              </a:ext>
            </a:extLst>
          </p:cNvPr>
          <p:cNvSpPr txBox="1">
            <a:spLocks noChangeArrowheads="1"/>
          </p:cNvSpPr>
          <p:nvPr/>
        </p:nvSpPr>
        <p:spPr bwMode="auto">
          <a:xfrm>
            <a:off x="1943100" y="5664200"/>
            <a:ext cx="6588125"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800">
                <a:solidFill>
                  <a:srgbClr val="000000"/>
                </a:solidFill>
                <a:latin typeface="Arial" panose="020B0604020202020204" pitchFamily="34" charset="0"/>
              </a:rPr>
              <a:t>Práctica de un ejercicio no acostumbrado (poco frecuente)</a:t>
            </a:r>
            <a:endParaRPr lang="en-US" altLang="en-US" sz="28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166922" name="Picture 10" descr="Bullets_Arrow-Thin_Green_Right_02">
            <a:extLst>
              <a:ext uri="{FF2B5EF4-FFF2-40B4-BE49-F238E27FC236}">
                <a16:creationId xmlns:a16="http://schemas.microsoft.com/office/drawing/2014/main" id="{165BEB40-2EAF-429C-921F-5B4874E613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250" y="5688013"/>
            <a:ext cx="35401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3" name="Picture 11" descr="physical-therapy-003_Belved">
            <a:extLst>
              <a:ext uri="{FF2B5EF4-FFF2-40B4-BE49-F238E27FC236}">
                <a16:creationId xmlns:a16="http://schemas.microsoft.com/office/drawing/2014/main" id="{37C2CF6D-5917-4C8C-A96F-CE688BC505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800" y="733425"/>
            <a:ext cx="30607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Referencias_Fundamentales_Libros_02">
            <a:extLst>
              <a:ext uri="{FF2B5EF4-FFF2-40B4-BE49-F238E27FC236}">
                <a16:creationId xmlns:a16="http://schemas.microsoft.com/office/drawing/2014/main" id="{7DEFCBC3-F8CB-4000-A913-E269ADFA1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908050"/>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7CCC1-D0BF-40D7-96D3-4511F3EF0596}"/>
              </a:ext>
            </a:extLst>
          </p:cNvPr>
          <p:cNvSpPr>
            <a:spLocks/>
          </p:cNvSpPr>
          <p:nvPr/>
        </p:nvSpPr>
        <p:spPr bwMode="auto">
          <a:xfrm>
            <a:off x="4208463" y="1054100"/>
            <a:ext cx="463708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ATROFIA</a:t>
            </a:r>
            <a:b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MUSCULAR:</a:t>
            </a:r>
            <a:endPar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92E10F8-4336-4058-986D-B9705A63C29D}"/>
              </a:ext>
            </a:extLst>
          </p:cNvPr>
          <p:cNvSpPr>
            <a:spLocks/>
          </p:cNvSpPr>
          <p:nvPr/>
        </p:nvSpPr>
        <p:spPr bwMode="auto">
          <a:xfrm>
            <a:off x="4208463" y="2349500"/>
            <a:ext cx="46847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168964" name="Text Box 4">
            <a:extLst>
              <a:ext uri="{FF2B5EF4-FFF2-40B4-BE49-F238E27FC236}">
                <a16:creationId xmlns:a16="http://schemas.microsoft.com/office/drawing/2014/main" id="{8C72E162-88D3-4362-8AB6-35111B648743}"/>
              </a:ext>
            </a:extLst>
          </p:cNvPr>
          <p:cNvSpPr txBox="1">
            <a:spLocks noChangeArrowheads="1"/>
          </p:cNvSpPr>
          <p:nvPr/>
        </p:nvSpPr>
        <p:spPr bwMode="auto">
          <a:xfrm>
            <a:off x="4332288" y="3284538"/>
            <a:ext cx="4516437"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lnSpc>
                <a:spcPct val="110000"/>
              </a:lnSpc>
            </a:pPr>
            <a:r>
              <a:rPr lang="es-ES" altLang="en-US" sz="4200">
                <a:latin typeface="Arial" panose="020B0604020202020204" pitchFamily="34" charset="0"/>
              </a:rPr>
              <a:t>Disminución</a:t>
            </a:r>
          </a:p>
          <a:p>
            <a:pPr eaLnBrk="1" hangingPunct="1">
              <a:lnSpc>
                <a:spcPct val="110000"/>
              </a:lnSpc>
            </a:pPr>
            <a:r>
              <a:rPr lang="es-ES" altLang="en-US" sz="4200">
                <a:latin typeface="Arial" panose="020B0604020202020204" pitchFamily="34" charset="0"/>
              </a:rPr>
              <a:t>en el</a:t>
            </a:r>
          </a:p>
          <a:p>
            <a:pPr eaLnBrk="1" hangingPunct="1">
              <a:lnSpc>
                <a:spcPct val="110000"/>
              </a:lnSpc>
            </a:pPr>
            <a:r>
              <a:rPr lang="es-ES" altLang="en-US" sz="4200">
                <a:latin typeface="Arial" panose="020B0604020202020204" pitchFamily="34" charset="0"/>
              </a:rPr>
              <a:t>volumen del</a:t>
            </a:r>
          </a:p>
          <a:p>
            <a:pPr eaLnBrk="1" hangingPunct="1">
              <a:lnSpc>
                <a:spcPct val="110000"/>
              </a:lnSpc>
            </a:pPr>
            <a:r>
              <a:rPr lang="es-ES" altLang="en-US" sz="4200">
                <a:latin typeface="Arial" panose="020B0604020202020204" pitchFamily="34" charset="0"/>
              </a:rPr>
              <a:t>tejido muscular</a:t>
            </a:r>
          </a:p>
        </p:txBody>
      </p:sp>
      <p:pic>
        <p:nvPicPr>
          <p:cNvPr id="168965" name="Picture 5" descr="aTRO2_bELVED">
            <a:extLst>
              <a:ext uri="{FF2B5EF4-FFF2-40B4-BE49-F238E27FC236}">
                <a16:creationId xmlns:a16="http://schemas.microsoft.com/office/drawing/2014/main" id="{C155EFDA-0BFD-4E4F-9298-85117396F1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 y="908050"/>
            <a:ext cx="34940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BF19-2B9F-4C2E-914F-D1D4F378BA2E}"/>
              </a:ext>
            </a:extLst>
          </p:cNvPr>
          <p:cNvSpPr>
            <a:spLocks/>
          </p:cNvSpPr>
          <p:nvPr/>
        </p:nvSpPr>
        <p:spPr bwMode="auto">
          <a:xfrm>
            <a:off x="4497388" y="1262063"/>
            <a:ext cx="439578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ATROFIA</a:t>
            </a:r>
            <a:b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MUSCULAR:</a:t>
            </a:r>
            <a:endPar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D328F281-BD67-4B65-A37D-6CE24950FC48}"/>
              </a:ext>
            </a:extLst>
          </p:cNvPr>
          <p:cNvSpPr>
            <a:spLocks/>
          </p:cNvSpPr>
          <p:nvPr/>
        </p:nvSpPr>
        <p:spPr bwMode="auto">
          <a:xfrm>
            <a:off x="4497388" y="2557463"/>
            <a:ext cx="41084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CAUSAS</a:t>
            </a:r>
          </a:p>
        </p:txBody>
      </p:sp>
      <p:pic>
        <p:nvPicPr>
          <p:cNvPr id="171012" name="Picture 4" descr="POINTERR">
            <a:extLst>
              <a:ext uri="{FF2B5EF4-FFF2-40B4-BE49-F238E27FC236}">
                <a16:creationId xmlns:a16="http://schemas.microsoft.com/office/drawing/2014/main" id="{42C6D0A8-61FD-4E1C-8A4E-E43EA1A569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8" y="38306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13" name="Text Box 5">
            <a:extLst>
              <a:ext uri="{FF2B5EF4-FFF2-40B4-BE49-F238E27FC236}">
                <a16:creationId xmlns:a16="http://schemas.microsoft.com/office/drawing/2014/main" id="{994FD213-6BAF-4EF2-BE7F-70FD0D8DDF34}"/>
              </a:ext>
            </a:extLst>
          </p:cNvPr>
          <p:cNvSpPr txBox="1">
            <a:spLocks noChangeArrowheads="1"/>
          </p:cNvSpPr>
          <p:nvPr/>
        </p:nvSpPr>
        <p:spPr bwMode="auto">
          <a:xfrm>
            <a:off x="973138" y="3811588"/>
            <a:ext cx="7704137"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3500">
                <a:latin typeface="Arial" panose="020B0604020202020204" pitchFamily="34" charset="0"/>
              </a:rPr>
              <a:t>Inmovilización (yeso/escayola)</a:t>
            </a:r>
          </a:p>
        </p:txBody>
      </p:sp>
      <p:pic>
        <p:nvPicPr>
          <p:cNvPr id="171014" name="Picture 6" descr="POINTERR">
            <a:extLst>
              <a:ext uri="{FF2B5EF4-FFF2-40B4-BE49-F238E27FC236}">
                <a16:creationId xmlns:a16="http://schemas.microsoft.com/office/drawing/2014/main" id="{051BC0A4-758C-4FE6-894E-4772532958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478155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15" name="Text Box 7">
            <a:extLst>
              <a:ext uri="{FF2B5EF4-FFF2-40B4-BE49-F238E27FC236}">
                <a16:creationId xmlns:a16="http://schemas.microsoft.com/office/drawing/2014/main" id="{A7B9518E-4471-463F-83E9-15A05F72272C}"/>
              </a:ext>
            </a:extLst>
          </p:cNvPr>
          <p:cNvSpPr txBox="1">
            <a:spLocks noChangeArrowheads="1"/>
          </p:cNvSpPr>
          <p:nvPr/>
        </p:nvSpPr>
        <p:spPr bwMode="auto">
          <a:xfrm>
            <a:off x="969963" y="4748213"/>
            <a:ext cx="7923212"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3500">
                <a:latin typeface="Arial" panose="020B0604020202020204" pitchFamily="34" charset="0"/>
              </a:rPr>
              <a:t>Inactividad física/muscular</a:t>
            </a:r>
            <a:endParaRPr lang="en-US" altLang="en-US" sz="3500" i="1">
              <a:latin typeface="Arial" panose="020B0604020202020204" pitchFamily="34" charset="0"/>
            </a:endParaRPr>
          </a:p>
        </p:txBody>
      </p:sp>
      <p:pic>
        <p:nvPicPr>
          <p:cNvPr id="171016" name="Picture 8" descr="POINTERR">
            <a:extLst>
              <a:ext uri="{FF2B5EF4-FFF2-40B4-BE49-F238E27FC236}">
                <a16:creationId xmlns:a16="http://schemas.microsoft.com/office/drawing/2014/main" id="{428539C2-C46A-4E4B-B2D4-51B3DFFE08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5775325"/>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17" name="Text Box 9">
            <a:extLst>
              <a:ext uri="{FF2B5EF4-FFF2-40B4-BE49-F238E27FC236}">
                <a16:creationId xmlns:a16="http://schemas.microsoft.com/office/drawing/2014/main" id="{B53A7A24-AACD-4B9C-B476-4D2580B523E2}"/>
              </a:ext>
            </a:extLst>
          </p:cNvPr>
          <p:cNvSpPr txBox="1">
            <a:spLocks noChangeArrowheads="1"/>
          </p:cNvSpPr>
          <p:nvPr/>
        </p:nvSpPr>
        <p:spPr bwMode="auto">
          <a:xfrm>
            <a:off x="969963" y="5756275"/>
            <a:ext cx="7923212"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r>
              <a:rPr lang="en-US" altLang="en-US" sz="3500">
                <a:latin typeface="Arial" panose="020B0604020202020204" pitchFamily="34" charset="0"/>
              </a:rPr>
              <a:t>Trastorno nutricional</a:t>
            </a:r>
          </a:p>
        </p:txBody>
      </p:sp>
      <p:pic>
        <p:nvPicPr>
          <p:cNvPr id="171018" name="Picture 10" descr="Cast4_Belved">
            <a:extLst>
              <a:ext uri="{FF2B5EF4-FFF2-40B4-BE49-F238E27FC236}">
                <a16:creationId xmlns:a16="http://schemas.microsoft.com/office/drawing/2014/main" id="{1D6BDE4D-C069-4BF9-BE22-0DDD60CE01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338" y="900113"/>
            <a:ext cx="3887787"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83BFE5EF-223C-4277-8272-651B7D9181A7}"/>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173059" name="Text Box 6">
            <a:extLst>
              <a:ext uri="{FF2B5EF4-FFF2-40B4-BE49-F238E27FC236}">
                <a16:creationId xmlns:a16="http://schemas.microsoft.com/office/drawing/2014/main" id="{EC61C2A3-8A07-482E-8B60-CEA97B1EA3E7}"/>
              </a:ext>
            </a:extLst>
          </p:cNvPr>
          <p:cNvSpPr txBox="1">
            <a:spLocks noChangeArrowheads="1"/>
          </p:cNvSpPr>
          <p:nvPr/>
        </p:nvSpPr>
        <p:spPr bwMode="auto">
          <a:xfrm>
            <a:off x="107950" y="6310313"/>
            <a:ext cx="88566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n-US" sz="1200" i="1">
                <a:latin typeface="Times New Roman" panose="02020603050405020304" pitchFamily="18" charset="0"/>
              </a:rPr>
              <a:t>NOTA</a:t>
            </a:r>
            <a:r>
              <a:rPr lang="en-US" altLang="en-US" sz="1200">
                <a:latin typeface="Times New Roman" panose="02020603050405020304" pitchFamily="18" charset="0"/>
              </a:rPr>
              <a:t>.</a:t>
            </a:r>
            <a:r>
              <a:rPr lang="en-US" altLang="en-US" sz="1200" b="0">
                <a:latin typeface="Times New Roman" panose="02020603050405020304" pitchFamily="18" charset="0"/>
              </a:rPr>
              <a:t> Reproducido de: </a:t>
            </a:r>
            <a:r>
              <a:rPr lang="en-US" altLang="en-US" sz="1200" i="1">
                <a:latin typeface="Times New Roman" panose="02020603050405020304" pitchFamily="18" charset="0"/>
              </a:rPr>
              <a:t>Hole's Essentials of Human Anatomy &amp; Physiology</a:t>
            </a:r>
            <a:r>
              <a:rPr lang="en-US" altLang="en-US" sz="1200" b="0">
                <a:latin typeface="Times New Roman" panose="02020603050405020304" pitchFamily="18" charset="0"/>
              </a:rPr>
              <a:t>. 11ma. ed.; (p. 180), por D. Shier, J. Butler, &amp; R. Lewis, 2012, New York, NY: McGraw-Hill, a business unit of The McGraw-Hill Companies, Inc.. Copyright 2012 por: The McGraw-Hill Companies, Inc.</a:t>
            </a:r>
          </a:p>
        </p:txBody>
      </p:sp>
      <p:pic>
        <p:nvPicPr>
          <p:cNvPr id="173060" name="Picture 4" descr="Fascia3">
            <a:extLst>
              <a:ext uri="{FF2B5EF4-FFF2-40B4-BE49-F238E27FC236}">
                <a16:creationId xmlns:a16="http://schemas.microsoft.com/office/drawing/2014/main" id="{A3468E03-A5E9-4B4A-82EB-6500490207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900" y="665163"/>
            <a:ext cx="54102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Skeletal_Muscle_FASCIA_001">
            <a:extLst>
              <a:ext uri="{FF2B5EF4-FFF2-40B4-BE49-F238E27FC236}">
                <a16:creationId xmlns:a16="http://schemas.microsoft.com/office/drawing/2014/main" id="{7C01C105-7B0C-4E65-A984-FA3A9CE71F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00" y="1317625"/>
            <a:ext cx="860425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Skeletal_Musc_MicroANAT_002">
            <a:extLst>
              <a:ext uri="{FF2B5EF4-FFF2-40B4-BE49-F238E27FC236}">
                <a16:creationId xmlns:a16="http://schemas.microsoft.com/office/drawing/2014/main" id="{CEEBBE0B-DD91-4BEF-ABB4-F20D2AC054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63" y="1395413"/>
            <a:ext cx="8497887"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67429-846D-46FE-9EE3-BF9FFF19EED9}"/>
              </a:ext>
            </a:extLst>
          </p:cNvPr>
          <p:cNvSpPr>
            <a:spLocks/>
          </p:cNvSpPr>
          <p:nvPr/>
        </p:nvSpPr>
        <p:spPr bwMode="auto">
          <a:xfrm>
            <a:off x="4140200" y="692150"/>
            <a:ext cx="463708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43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HERNIA:</a:t>
            </a:r>
            <a:endParaRPr lang="es-PR" altLang="en-US" sz="4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AE0C7A8-086B-4E6B-89A5-43B584584057}"/>
              </a:ext>
            </a:extLst>
          </p:cNvPr>
          <p:cNvSpPr>
            <a:spLocks/>
          </p:cNvSpPr>
          <p:nvPr/>
        </p:nvSpPr>
        <p:spPr bwMode="auto">
          <a:xfrm>
            <a:off x="4140200" y="1341438"/>
            <a:ext cx="46847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4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179204" name="Picture 4" descr="Hernia_01a_Belved">
            <a:extLst>
              <a:ext uri="{FF2B5EF4-FFF2-40B4-BE49-F238E27FC236}">
                <a16:creationId xmlns:a16="http://schemas.microsoft.com/office/drawing/2014/main" id="{D3AE724B-8B4C-45EC-A38A-80C42B1FC5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5" y="765175"/>
            <a:ext cx="3709988"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5" name="Text Box 5">
            <a:extLst>
              <a:ext uri="{FF2B5EF4-FFF2-40B4-BE49-F238E27FC236}">
                <a16:creationId xmlns:a16="http://schemas.microsoft.com/office/drawing/2014/main" id="{FC91BE99-4D45-4CD5-A147-E8F68AE4F9E2}"/>
              </a:ext>
            </a:extLst>
          </p:cNvPr>
          <p:cNvSpPr txBox="1">
            <a:spLocks noChangeArrowheads="1"/>
          </p:cNvSpPr>
          <p:nvPr/>
        </p:nvSpPr>
        <p:spPr bwMode="auto">
          <a:xfrm>
            <a:off x="4138613" y="2205038"/>
            <a:ext cx="4754562" cy="414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r>
              <a:rPr lang="es-ES" altLang="en-US" sz="3800">
                <a:latin typeface="Arial" panose="020B0604020202020204" pitchFamily="34" charset="0"/>
              </a:rPr>
              <a:t>Protrusión de un órgano a través de una abertura anormal en la pared muscular de la cavidad que lo rodea</a:t>
            </a:r>
          </a:p>
        </p:txBody>
      </p:sp>
    </p:spTree>
    <p:custDataLst>
      <p:tags r:id="rId1"/>
    </p:custDataLst>
  </p:cSld>
  <p:clrMapOvr>
    <a:masterClrMapping/>
  </p:clrMapOvr>
  <p:transition spd="slow">
    <p:pull dir="d"/>
    <p:sndAc>
      <p:stSnd>
        <p:snd r:embed="rId4" name="whoosh.wav"/>
      </p:stSnd>
    </p:sndAc>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BE91-E162-437B-8446-0E9C273E33F6}"/>
              </a:ext>
            </a:extLst>
          </p:cNvPr>
          <p:cNvSpPr>
            <a:spLocks/>
          </p:cNvSpPr>
          <p:nvPr/>
        </p:nvSpPr>
        <p:spPr bwMode="auto">
          <a:xfrm>
            <a:off x="3990975" y="1196975"/>
            <a:ext cx="463708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HERNIA</a:t>
            </a:r>
            <a:b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MUSCULAR:</a:t>
            </a:r>
            <a:endPar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7F6C3D7-F646-45C1-B8B3-00B9772F7B81}"/>
              </a:ext>
            </a:extLst>
          </p:cNvPr>
          <p:cNvSpPr>
            <a:spLocks/>
          </p:cNvSpPr>
          <p:nvPr/>
        </p:nvSpPr>
        <p:spPr bwMode="auto">
          <a:xfrm>
            <a:off x="3990975" y="2492375"/>
            <a:ext cx="46847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181252" name="Picture 4" descr="XCUTARM2">
            <a:extLst>
              <a:ext uri="{FF2B5EF4-FFF2-40B4-BE49-F238E27FC236}">
                <a16:creationId xmlns:a16="http://schemas.microsoft.com/office/drawing/2014/main" id="{10F3B25F-F783-4710-9F74-DD79FC2E1B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988" y="620713"/>
            <a:ext cx="3068637"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Text Box 5">
            <a:extLst>
              <a:ext uri="{FF2B5EF4-FFF2-40B4-BE49-F238E27FC236}">
                <a16:creationId xmlns:a16="http://schemas.microsoft.com/office/drawing/2014/main" id="{FEDC265B-779E-4F8F-96D9-C9941C37173F}"/>
              </a:ext>
            </a:extLst>
          </p:cNvPr>
          <p:cNvSpPr txBox="1">
            <a:spLocks noChangeArrowheads="1"/>
          </p:cNvSpPr>
          <p:nvPr/>
        </p:nvSpPr>
        <p:spPr bwMode="auto">
          <a:xfrm>
            <a:off x="323850" y="3463925"/>
            <a:ext cx="8569325" cy="298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r>
              <a:rPr lang="es-ES" altLang="en-US" sz="3800">
                <a:latin typeface="Arial" panose="020B0604020202020204" pitchFamily="34" charset="0"/>
              </a:rPr>
              <a:t>Rotura del</a:t>
            </a:r>
          </a:p>
          <a:p>
            <a:pPr algn="ctr" eaLnBrk="1" hangingPunct="1"/>
            <a:r>
              <a:rPr lang="es-ES" altLang="en-US" sz="3800">
                <a:latin typeface="Arial" panose="020B0604020202020204" pitchFamily="34" charset="0"/>
              </a:rPr>
              <a:t>epimisio de un músculo,</a:t>
            </a:r>
          </a:p>
          <a:p>
            <a:pPr algn="ctr" eaLnBrk="1" hangingPunct="1"/>
            <a:r>
              <a:rPr lang="es-ES" altLang="en-US" sz="3800">
                <a:latin typeface="Arial" panose="020B0604020202020204" pitchFamily="34" charset="0"/>
              </a:rPr>
              <a:t>por donde brotan</a:t>
            </a:r>
          </a:p>
          <a:p>
            <a:pPr algn="ctr" eaLnBrk="1" hangingPunct="1"/>
            <a:r>
              <a:rPr lang="es-ES" altLang="en-US" sz="3800">
                <a:latin typeface="Arial" panose="020B0604020202020204" pitchFamily="34" charset="0"/>
              </a:rPr>
              <a:t>las fibras musculares</a:t>
            </a:r>
          </a:p>
          <a:p>
            <a:pPr algn="ctr" eaLnBrk="1" hangingPunct="1"/>
            <a:r>
              <a:rPr lang="es-ES" altLang="en-US" sz="3800">
                <a:latin typeface="Arial" panose="020B0604020202020204" pitchFamily="34" charset="0"/>
              </a:rPr>
              <a:t>al contraerse el músculo</a:t>
            </a:r>
          </a:p>
        </p:txBody>
      </p:sp>
    </p:spTree>
    <p:custDataLst>
      <p:tags r:id="rId1"/>
    </p:custDataLst>
  </p:cSld>
  <p:clrMapOvr>
    <a:masterClrMapping/>
  </p:clrMapOvr>
  <p:transition spd="slow">
    <p:pull dir="d"/>
    <p:sndAc>
      <p:stSnd>
        <p:snd r:embed="rId4" name="whoosh.wav"/>
      </p:stSnd>
    </p:sndAc>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240F-53FB-4F43-A477-F5766653E3DB}"/>
              </a:ext>
            </a:extLst>
          </p:cNvPr>
          <p:cNvSpPr>
            <a:spLocks/>
          </p:cNvSpPr>
          <p:nvPr/>
        </p:nvSpPr>
        <p:spPr bwMode="auto">
          <a:xfrm>
            <a:off x="4351338" y="1052513"/>
            <a:ext cx="463708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HERNIA</a:t>
            </a:r>
            <a:b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MUSCULAR:</a:t>
            </a:r>
            <a:endPar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FF100DC-843B-4822-8673-83A05F88DEC5}"/>
              </a:ext>
            </a:extLst>
          </p:cNvPr>
          <p:cNvSpPr>
            <a:spLocks/>
          </p:cNvSpPr>
          <p:nvPr/>
        </p:nvSpPr>
        <p:spPr bwMode="auto">
          <a:xfrm>
            <a:off x="4351338" y="2347913"/>
            <a:ext cx="46847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CAUSAS</a:t>
            </a:r>
          </a:p>
        </p:txBody>
      </p:sp>
      <p:pic>
        <p:nvPicPr>
          <p:cNvPr id="183300" name="Picture 4" descr="POINTERR">
            <a:extLst>
              <a:ext uri="{FF2B5EF4-FFF2-40B4-BE49-F238E27FC236}">
                <a16:creationId xmlns:a16="http://schemas.microsoft.com/office/drawing/2014/main" id="{D5736C90-DE5E-43C8-B977-5264FAF00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5702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68165" name="Text Box 5">
            <a:extLst>
              <a:ext uri="{FF2B5EF4-FFF2-40B4-BE49-F238E27FC236}">
                <a16:creationId xmlns:a16="http://schemas.microsoft.com/office/drawing/2014/main" id="{6F2A3A14-EB3C-4719-B4C3-0C058449D6E5}"/>
              </a:ext>
            </a:extLst>
          </p:cNvPr>
          <p:cNvSpPr txBox="1">
            <a:spLocks noChangeArrowheads="1"/>
          </p:cNvSpPr>
          <p:nvPr/>
        </p:nvSpPr>
        <p:spPr bwMode="auto">
          <a:xfrm>
            <a:off x="969963" y="3605213"/>
            <a:ext cx="7634287"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n-US" altLang="en-US" sz="3600">
                <a:effectLst>
                  <a:outerShdw blurRad="38100" dist="38100" dir="2700000" algn="tl">
                    <a:srgbClr val="C0C0C0"/>
                  </a:outerShdw>
                </a:effectLst>
                <a:latin typeface="Arial" panose="020B0604020202020204" pitchFamily="34" charset="0"/>
              </a:rPr>
              <a:t>Causas de la rotura en la aponeurosis muscular:</a:t>
            </a:r>
          </a:p>
        </p:txBody>
      </p:sp>
      <p:sp>
        <p:nvSpPr>
          <p:cNvPr id="2268166" name="Text Box 6">
            <a:extLst>
              <a:ext uri="{FF2B5EF4-FFF2-40B4-BE49-F238E27FC236}">
                <a16:creationId xmlns:a16="http://schemas.microsoft.com/office/drawing/2014/main" id="{BA930308-B93C-4162-B5FA-28EDB923DABE}"/>
              </a:ext>
            </a:extLst>
          </p:cNvPr>
          <p:cNvSpPr txBox="1">
            <a:spLocks noChangeArrowheads="1"/>
          </p:cNvSpPr>
          <p:nvPr/>
        </p:nvSpPr>
        <p:spPr bwMode="auto">
          <a:xfrm>
            <a:off x="1511300" y="4557713"/>
            <a:ext cx="73818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n-US" sz="3500">
                <a:solidFill>
                  <a:srgbClr val="000000"/>
                </a:solidFill>
                <a:latin typeface="Calibri" panose="020F0502020204030204" pitchFamily="34" charset="0"/>
              </a:rPr>
              <a:t>Traumatismo externo violento:</a:t>
            </a:r>
            <a:endParaRPr lang="en-US" altLang="en-US" sz="3500" b="0">
              <a:solidFill>
                <a:srgbClr val="FF0000"/>
              </a:solidFill>
              <a:effectLst>
                <a:outerShdw blurRad="38100" dist="38100" dir="2700000" algn="tl">
                  <a:srgbClr val="C0C0C0"/>
                </a:outerShdw>
              </a:effectLst>
              <a:latin typeface="Calibri" panose="020F0502020204030204" pitchFamily="34" charset="0"/>
            </a:endParaRPr>
          </a:p>
        </p:txBody>
      </p:sp>
      <p:pic>
        <p:nvPicPr>
          <p:cNvPr id="183303" name="Picture 7" descr="Bullet_Round_Diamond_Maggenta_02">
            <a:extLst>
              <a:ext uri="{FF2B5EF4-FFF2-40B4-BE49-F238E27FC236}">
                <a16:creationId xmlns:a16="http://schemas.microsoft.com/office/drawing/2014/main" id="{7EC99C22-6892-4115-AA06-A7E344F43A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013" y="4689475"/>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8168" name="Text Box 8">
            <a:extLst>
              <a:ext uri="{FF2B5EF4-FFF2-40B4-BE49-F238E27FC236}">
                <a16:creationId xmlns:a16="http://schemas.microsoft.com/office/drawing/2014/main" id="{25364607-0F0B-495C-9FD7-B248D3225E3F}"/>
              </a:ext>
            </a:extLst>
          </p:cNvPr>
          <p:cNvSpPr txBox="1">
            <a:spLocks noChangeArrowheads="1"/>
          </p:cNvSpPr>
          <p:nvPr/>
        </p:nvSpPr>
        <p:spPr bwMode="auto">
          <a:xfrm>
            <a:off x="2016125" y="5278438"/>
            <a:ext cx="6156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2800">
                <a:solidFill>
                  <a:srgbClr val="000000"/>
                </a:solidFill>
                <a:latin typeface="Arial" panose="020B0604020202020204" pitchFamily="34" charset="0"/>
              </a:rPr>
              <a:t>Ejemplo:</a:t>
            </a:r>
            <a:endParaRPr lang="en-US" altLang="en-US" sz="2800" b="0" i="1">
              <a:solidFill>
                <a:srgbClr val="FF0000"/>
              </a:solidFill>
              <a:effectLst>
                <a:outerShdw blurRad="38100" dist="38100" dir="2700000" algn="tl">
                  <a:srgbClr val="C0C0C0"/>
                </a:outerShdw>
              </a:effectLst>
              <a:latin typeface="Arial Black" panose="020B0A04020102020204" pitchFamily="34" charset="0"/>
            </a:endParaRPr>
          </a:p>
        </p:txBody>
      </p:sp>
      <p:pic>
        <p:nvPicPr>
          <p:cNvPr id="183305" name="Picture 9" descr="Bullets_Arrow-Thin_Green_Right_02">
            <a:extLst>
              <a:ext uri="{FF2B5EF4-FFF2-40B4-BE49-F238E27FC236}">
                <a16:creationId xmlns:a16="http://schemas.microsoft.com/office/drawing/2014/main" id="{B7292412-8D42-4E42-B1C0-DAEF124C0F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2275" y="5302250"/>
            <a:ext cx="3540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8170" name="Text Box 10">
            <a:extLst>
              <a:ext uri="{FF2B5EF4-FFF2-40B4-BE49-F238E27FC236}">
                <a16:creationId xmlns:a16="http://schemas.microsoft.com/office/drawing/2014/main" id="{FA579D1B-830C-481C-8EDF-4DC51C74FE25}"/>
              </a:ext>
            </a:extLst>
          </p:cNvPr>
          <p:cNvSpPr txBox="1">
            <a:spLocks noChangeArrowheads="1"/>
          </p:cNvSpPr>
          <p:nvPr/>
        </p:nvSpPr>
        <p:spPr bwMode="auto">
          <a:xfrm>
            <a:off x="1981200" y="5778500"/>
            <a:ext cx="615632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3200" i="1">
                <a:solidFill>
                  <a:srgbClr val="000000"/>
                </a:solidFill>
                <a:latin typeface="Calibri" panose="020F0502020204030204" pitchFamily="34" charset="0"/>
              </a:rPr>
              <a:t>Patada sobre el tensor contraído</a:t>
            </a:r>
            <a:endParaRPr lang="en-US" altLang="en-US" sz="3200" i="1">
              <a:solidFill>
                <a:srgbClr val="FF0000"/>
              </a:solidFill>
              <a:effectLst>
                <a:outerShdw blurRad="38100" dist="38100" dir="2700000" algn="tl">
                  <a:srgbClr val="C0C0C0"/>
                </a:outerShdw>
              </a:effectLst>
              <a:latin typeface="Calibri" panose="020F0502020204030204" pitchFamily="34" charset="0"/>
            </a:endParaRPr>
          </a:p>
        </p:txBody>
      </p:sp>
      <p:pic>
        <p:nvPicPr>
          <p:cNvPr id="183307" name="Picture 11" descr="football-soccer-tackle-001_Belved">
            <a:extLst>
              <a:ext uri="{FF2B5EF4-FFF2-40B4-BE49-F238E27FC236}">
                <a16:creationId xmlns:a16="http://schemas.microsoft.com/office/drawing/2014/main" id="{C6740636-F359-40E6-BAC9-7DD548FE99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763588"/>
            <a:ext cx="3887787"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2F568-430F-4211-9FF7-3F0905320525}"/>
              </a:ext>
            </a:extLst>
          </p:cNvPr>
          <p:cNvSpPr>
            <a:spLocks/>
          </p:cNvSpPr>
          <p:nvPr/>
        </p:nvSpPr>
        <p:spPr bwMode="auto">
          <a:xfrm>
            <a:off x="4424363" y="908050"/>
            <a:ext cx="43957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39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TENDINITIS:</a:t>
            </a:r>
            <a:endParaRPr lang="es-PR" altLang="en-US" sz="39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6C7B1C6-17B5-47B8-97F7-A0CDDD04DC70}"/>
              </a:ext>
            </a:extLst>
          </p:cNvPr>
          <p:cNvSpPr>
            <a:spLocks/>
          </p:cNvSpPr>
          <p:nvPr/>
        </p:nvSpPr>
        <p:spPr bwMode="auto">
          <a:xfrm>
            <a:off x="4424363" y="1557338"/>
            <a:ext cx="44402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9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185348" name="Picture 4" descr="achilles-tendon-Tendinitis_01a_Belved">
            <a:extLst>
              <a:ext uri="{FF2B5EF4-FFF2-40B4-BE49-F238E27FC236}">
                <a16:creationId xmlns:a16="http://schemas.microsoft.com/office/drawing/2014/main" id="{64F8A6B6-837B-4961-A5BB-0AF94D408C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0" y="908050"/>
            <a:ext cx="38893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9" name="Text Box 5">
            <a:extLst>
              <a:ext uri="{FF2B5EF4-FFF2-40B4-BE49-F238E27FC236}">
                <a16:creationId xmlns:a16="http://schemas.microsoft.com/office/drawing/2014/main" id="{2F09FA8A-A90B-418A-8DF9-4D2FE1CE1CF7}"/>
              </a:ext>
            </a:extLst>
          </p:cNvPr>
          <p:cNvSpPr txBox="1">
            <a:spLocks noChangeArrowheads="1"/>
          </p:cNvSpPr>
          <p:nvPr/>
        </p:nvSpPr>
        <p:spPr bwMode="auto">
          <a:xfrm>
            <a:off x="4422775" y="2278063"/>
            <a:ext cx="4465638" cy="381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lnSpc>
                <a:spcPct val="90000"/>
              </a:lnSpc>
            </a:pPr>
            <a:r>
              <a:rPr lang="es-ES" altLang="en-US" sz="3400">
                <a:latin typeface="Arial" panose="020B0604020202020204" pitchFamily="34" charset="0"/>
              </a:rPr>
              <a:t>Irritación e inflamación (con edema) del tendón, el cual presenta un dolor espontáneo que aumenta con la palpación y el movimiento</a:t>
            </a:r>
          </a:p>
        </p:txBody>
      </p:sp>
    </p:spTree>
    <p:custDataLst>
      <p:tags r:id="rId1"/>
    </p:custDataLst>
  </p:cSld>
  <p:clrMapOvr>
    <a:masterClrMapping/>
  </p:clrMapOvr>
  <p:transition spd="slow">
    <p:pull dir="d"/>
    <p:sndAc>
      <p:stSnd>
        <p:snd r:embed="rId4" name="whoosh.wav"/>
      </p:stSnd>
    </p:sndAc>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79A25-4068-49CD-A5F7-DCE99F8F34F5}"/>
              </a:ext>
            </a:extLst>
          </p:cNvPr>
          <p:cNvSpPr>
            <a:spLocks/>
          </p:cNvSpPr>
          <p:nvPr/>
        </p:nvSpPr>
        <p:spPr bwMode="auto">
          <a:xfrm>
            <a:off x="3502025" y="908050"/>
            <a:ext cx="51117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39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TENOSINOVITIS:</a:t>
            </a:r>
            <a:endParaRPr lang="es-PR" altLang="en-US" sz="39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8D46B607-D7B0-49C3-B28F-B53DF3D4A5FE}"/>
              </a:ext>
            </a:extLst>
          </p:cNvPr>
          <p:cNvSpPr>
            <a:spLocks/>
          </p:cNvSpPr>
          <p:nvPr/>
        </p:nvSpPr>
        <p:spPr bwMode="auto">
          <a:xfrm>
            <a:off x="3502025" y="1552575"/>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9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187396" name="Text Box 4">
            <a:extLst>
              <a:ext uri="{FF2B5EF4-FFF2-40B4-BE49-F238E27FC236}">
                <a16:creationId xmlns:a16="http://schemas.microsoft.com/office/drawing/2014/main" id="{1F4E4485-FECA-488C-9609-10B4A2D89159}"/>
              </a:ext>
            </a:extLst>
          </p:cNvPr>
          <p:cNvSpPr txBox="1">
            <a:spLocks noChangeArrowheads="1"/>
          </p:cNvSpPr>
          <p:nvPr/>
        </p:nvSpPr>
        <p:spPr bwMode="auto">
          <a:xfrm>
            <a:off x="3646488" y="2276475"/>
            <a:ext cx="4822825" cy="392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lnSpc>
                <a:spcPct val="110000"/>
              </a:lnSpc>
            </a:pPr>
            <a:r>
              <a:rPr lang="es-ES" altLang="en-US" sz="3800">
                <a:latin typeface="Arial" panose="020B0604020202020204" pitchFamily="34" charset="0"/>
              </a:rPr>
              <a:t>Proceso inflamatorio de las vainas sinoviales que se encuentran alrededor de los tendones</a:t>
            </a:r>
          </a:p>
        </p:txBody>
      </p:sp>
      <p:pic>
        <p:nvPicPr>
          <p:cNvPr id="187397" name="Picture 5" descr="Aquiles_Tendon_BACK_001a">
            <a:extLst>
              <a:ext uri="{FF2B5EF4-FFF2-40B4-BE49-F238E27FC236}">
                <a16:creationId xmlns:a16="http://schemas.microsoft.com/office/drawing/2014/main" id="{0BBB50FA-42C4-469C-BD32-6CBD9FC03B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754063"/>
            <a:ext cx="1954213" cy="56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4CE11-FF95-4E78-B642-587ACD5CE8DB}"/>
              </a:ext>
            </a:extLst>
          </p:cNvPr>
          <p:cNvSpPr>
            <a:spLocks/>
          </p:cNvSpPr>
          <p:nvPr/>
        </p:nvSpPr>
        <p:spPr bwMode="auto">
          <a:xfrm>
            <a:off x="1763713" y="476250"/>
            <a:ext cx="8794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sz="2000" b="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2017</a:t>
            </a:r>
          </a:p>
        </p:txBody>
      </p:sp>
      <p:sp>
        <p:nvSpPr>
          <p:cNvPr id="23555" name="Text Box 6">
            <a:extLst>
              <a:ext uri="{FF2B5EF4-FFF2-40B4-BE49-F238E27FC236}">
                <a16:creationId xmlns:a16="http://schemas.microsoft.com/office/drawing/2014/main" id="{7FF74CED-076C-47E8-A0D9-4B95F7542FDD}"/>
              </a:ext>
            </a:extLst>
          </p:cNvPr>
          <p:cNvSpPr txBox="1">
            <a:spLocks noChangeArrowheads="1"/>
          </p:cNvSpPr>
          <p:nvPr/>
        </p:nvSpPr>
        <p:spPr bwMode="auto">
          <a:xfrm>
            <a:off x="4716463" y="1844675"/>
            <a:ext cx="4248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n-US" b="0"/>
              <a:t>Prentice, W. E. (2017). </a:t>
            </a:r>
            <a:r>
              <a:rPr lang="en-US" altLang="en-US" i="1"/>
              <a:t>Principles of Athletic Training: A Competency-Based Approach</a:t>
            </a:r>
            <a:r>
              <a:rPr lang="en-US" altLang="en-US" b="0"/>
              <a:t> (16ma ed.). New York, NY: McGraw-Education. 987 pp.</a:t>
            </a:r>
          </a:p>
        </p:txBody>
      </p:sp>
      <p:pic>
        <p:nvPicPr>
          <p:cNvPr id="23556" name="Picture 3">
            <a:extLst>
              <a:ext uri="{FF2B5EF4-FFF2-40B4-BE49-F238E27FC236}">
                <a16:creationId xmlns:a16="http://schemas.microsoft.com/office/drawing/2014/main" id="{8C7EF2B5-2462-420D-B854-A557A935A0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88" y="811213"/>
            <a:ext cx="4151312" cy="55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FE258-2251-4592-B682-04FBAFFDEB62}"/>
              </a:ext>
            </a:extLst>
          </p:cNvPr>
          <p:cNvSpPr>
            <a:spLocks/>
          </p:cNvSpPr>
          <p:nvPr/>
        </p:nvSpPr>
        <p:spPr bwMode="auto">
          <a:xfrm>
            <a:off x="3490913" y="1624013"/>
            <a:ext cx="554513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50000"/>
              </a:lnSpc>
              <a:defRPr/>
            </a:pPr>
            <a:r>
              <a:rPr lang="es-PR" altLang="en-US" sz="43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TENOSINOVITIS:</a:t>
            </a:r>
            <a:endParaRPr lang="es-PR" altLang="en-US" sz="4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018C89F-6C79-413C-9B7F-1EA0E08E84C4}"/>
              </a:ext>
            </a:extLst>
          </p:cNvPr>
          <p:cNvSpPr>
            <a:spLocks/>
          </p:cNvSpPr>
          <p:nvPr/>
        </p:nvSpPr>
        <p:spPr bwMode="auto">
          <a:xfrm>
            <a:off x="3490913" y="2484438"/>
            <a:ext cx="48164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50000"/>
              </a:lnSpc>
              <a:defRPr/>
            </a:pPr>
            <a:r>
              <a:rPr lang="es-PR" altLang="en-US" sz="4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CAUSAS</a:t>
            </a:r>
          </a:p>
        </p:txBody>
      </p:sp>
      <p:pic>
        <p:nvPicPr>
          <p:cNvPr id="189444" name="Picture 4" descr="POINTERR">
            <a:extLst>
              <a:ext uri="{FF2B5EF4-FFF2-40B4-BE49-F238E27FC236}">
                <a16:creationId xmlns:a16="http://schemas.microsoft.com/office/drawing/2014/main" id="{9211C866-1AD1-4E46-B2CE-08E10507DC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813" y="36322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82501" name="Text Box 5">
            <a:extLst>
              <a:ext uri="{FF2B5EF4-FFF2-40B4-BE49-F238E27FC236}">
                <a16:creationId xmlns:a16="http://schemas.microsoft.com/office/drawing/2014/main" id="{EBA456E4-3BEF-4E15-A1A6-AD00B59B809E}"/>
              </a:ext>
            </a:extLst>
          </p:cNvPr>
          <p:cNvSpPr txBox="1">
            <a:spLocks noChangeArrowheads="1"/>
          </p:cNvSpPr>
          <p:nvPr/>
        </p:nvSpPr>
        <p:spPr bwMode="auto">
          <a:xfrm>
            <a:off x="4208463" y="3667125"/>
            <a:ext cx="4610100"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n-US" altLang="en-US" sz="3600">
                <a:effectLst>
                  <a:outerShdw blurRad="38100" dist="38100" dir="2700000" algn="tl">
                    <a:srgbClr val="C0C0C0"/>
                  </a:outerShdw>
                </a:effectLst>
                <a:latin typeface="Arial" panose="020B0604020202020204" pitchFamily="34" charset="0"/>
              </a:rPr>
              <a:t>Causa más común:</a:t>
            </a:r>
          </a:p>
        </p:txBody>
      </p:sp>
      <p:sp>
        <p:nvSpPr>
          <p:cNvPr id="2282502" name="Text Box 6">
            <a:extLst>
              <a:ext uri="{FF2B5EF4-FFF2-40B4-BE49-F238E27FC236}">
                <a16:creationId xmlns:a16="http://schemas.microsoft.com/office/drawing/2014/main" id="{C44F036B-3BAA-4E7A-803C-6E9C44F2268A}"/>
              </a:ext>
            </a:extLst>
          </p:cNvPr>
          <p:cNvSpPr txBox="1">
            <a:spLocks noChangeArrowheads="1"/>
          </p:cNvSpPr>
          <p:nvPr/>
        </p:nvSpPr>
        <p:spPr bwMode="auto">
          <a:xfrm>
            <a:off x="4281488" y="4283075"/>
            <a:ext cx="4321175"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3600" i="1">
                <a:solidFill>
                  <a:srgbClr val="000000"/>
                </a:solidFill>
                <a:latin typeface="Calibri" panose="020F0502020204030204" pitchFamily="34" charset="0"/>
              </a:rPr>
              <a:t>Golpes repetidos</a:t>
            </a:r>
            <a:endParaRPr lang="en-US" altLang="en-US" sz="3600" i="1">
              <a:solidFill>
                <a:srgbClr val="FF0000"/>
              </a:solidFill>
              <a:effectLst>
                <a:outerShdw blurRad="38100" dist="38100" dir="2700000" algn="tl">
                  <a:srgbClr val="C0C0C0"/>
                </a:outerShdw>
              </a:effectLst>
              <a:latin typeface="Calibri" panose="020F0502020204030204" pitchFamily="34" charset="0"/>
            </a:endParaRPr>
          </a:p>
        </p:txBody>
      </p:sp>
      <p:pic>
        <p:nvPicPr>
          <p:cNvPr id="189447" name="Picture 7" descr="Ankle_Joint_LAT_3D_01b">
            <a:extLst>
              <a:ext uri="{FF2B5EF4-FFF2-40B4-BE49-F238E27FC236}">
                <a16:creationId xmlns:a16="http://schemas.microsoft.com/office/drawing/2014/main" id="{9042DB39-358D-4E06-A11B-7AE7881528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549275"/>
            <a:ext cx="2874963"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77D5-58A6-4EFE-A031-981BE2286B69}"/>
              </a:ext>
            </a:extLst>
          </p:cNvPr>
          <p:cNvSpPr>
            <a:spLocks/>
          </p:cNvSpPr>
          <p:nvPr/>
        </p:nvSpPr>
        <p:spPr bwMode="auto">
          <a:xfrm>
            <a:off x="3852863" y="1116013"/>
            <a:ext cx="51117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39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PERITENDINITIS:</a:t>
            </a:r>
            <a:endParaRPr lang="es-PR" altLang="en-US" sz="39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3645DAD0-20CA-427A-9FF2-CE1A6E3DAAC3}"/>
              </a:ext>
            </a:extLst>
          </p:cNvPr>
          <p:cNvSpPr>
            <a:spLocks/>
          </p:cNvSpPr>
          <p:nvPr/>
        </p:nvSpPr>
        <p:spPr bwMode="auto">
          <a:xfrm>
            <a:off x="3852863" y="1760538"/>
            <a:ext cx="44402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39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191492" name="Text Box 4">
            <a:extLst>
              <a:ext uri="{FF2B5EF4-FFF2-40B4-BE49-F238E27FC236}">
                <a16:creationId xmlns:a16="http://schemas.microsoft.com/office/drawing/2014/main" id="{F07C9BE6-2ACE-4C55-BBC2-5D797D18A5A6}"/>
              </a:ext>
            </a:extLst>
          </p:cNvPr>
          <p:cNvSpPr txBox="1">
            <a:spLocks noChangeArrowheads="1"/>
          </p:cNvSpPr>
          <p:nvPr/>
        </p:nvSpPr>
        <p:spPr bwMode="auto">
          <a:xfrm>
            <a:off x="3997325" y="2628900"/>
            <a:ext cx="4822825" cy="36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lnSpc>
                <a:spcPct val="110000"/>
              </a:lnSpc>
            </a:pPr>
            <a:r>
              <a:rPr lang="es-ES" altLang="en-US" sz="4200">
                <a:latin typeface="Arial" panose="020B0604020202020204" pitchFamily="34" charset="0"/>
              </a:rPr>
              <a:t>Inflamaciones crónicas alrededor de la inserción del tendón</a:t>
            </a:r>
          </a:p>
        </p:txBody>
      </p:sp>
      <p:pic>
        <p:nvPicPr>
          <p:cNvPr id="191493" name="Picture 5" descr="AARMM">
            <a:extLst>
              <a:ext uri="{FF2B5EF4-FFF2-40B4-BE49-F238E27FC236}">
                <a16:creationId xmlns:a16="http://schemas.microsoft.com/office/drawing/2014/main" id="{58EC17A7-F64F-42A1-B8BE-3F5039DC5B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76250"/>
            <a:ext cx="3246437"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5BC5C-2385-4787-A510-A1177E2839C8}"/>
              </a:ext>
            </a:extLst>
          </p:cNvPr>
          <p:cNvSpPr>
            <a:spLocks/>
          </p:cNvSpPr>
          <p:nvPr/>
        </p:nvSpPr>
        <p:spPr bwMode="auto">
          <a:xfrm>
            <a:off x="3348038" y="1624013"/>
            <a:ext cx="554513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50000"/>
              </a:lnSpc>
              <a:defRPr/>
            </a:pPr>
            <a:r>
              <a:rPr lang="es-PR" altLang="en-US" sz="43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PERITENDINITIS:</a:t>
            </a:r>
            <a:endParaRPr lang="es-PR" altLang="en-US" sz="4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AC57DAF-B44C-45E3-A8FD-A2C3E2C78F22}"/>
              </a:ext>
            </a:extLst>
          </p:cNvPr>
          <p:cNvSpPr>
            <a:spLocks/>
          </p:cNvSpPr>
          <p:nvPr/>
        </p:nvSpPr>
        <p:spPr bwMode="auto">
          <a:xfrm>
            <a:off x="3348038" y="2484438"/>
            <a:ext cx="48164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50000"/>
              </a:lnSpc>
              <a:defRPr/>
            </a:pPr>
            <a:r>
              <a:rPr lang="es-PR" altLang="en-US" sz="4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CAUSAS</a:t>
            </a:r>
          </a:p>
        </p:txBody>
      </p:sp>
      <p:pic>
        <p:nvPicPr>
          <p:cNvPr id="193540" name="Picture 4" descr="POINTERR">
            <a:extLst>
              <a:ext uri="{FF2B5EF4-FFF2-40B4-BE49-F238E27FC236}">
                <a16:creationId xmlns:a16="http://schemas.microsoft.com/office/drawing/2014/main" id="{3A6B4CA5-2848-4A24-A971-FFCE1740D9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3632200"/>
            <a:ext cx="4889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877" name="Text Box 5">
            <a:extLst>
              <a:ext uri="{FF2B5EF4-FFF2-40B4-BE49-F238E27FC236}">
                <a16:creationId xmlns:a16="http://schemas.microsoft.com/office/drawing/2014/main" id="{B3FC394B-B2D5-41BC-B2E1-EF60D1489CA1}"/>
              </a:ext>
            </a:extLst>
          </p:cNvPr>
          <p:cNvSpPr txBox="1">
            <a:spLocks noChangeArrowheads="1"/>
          </p:cNvSpPr>
          <p:nvPr/>
        </p:nvSpPr>
        <p:spPr bwMode="auto">
          <a:xfrm>
            <a:off x="4065588" y="3667125"/>
            <a:ext cx="4610100"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n-US" altLang="en-US" sz="3600">
                <a:effectLst>
                  <a:outerShdw blurRad="38100" dist="38100" dir="2700000" algn="tl">
                    <a:srgbClr val="C0C0C0"/>
                  </a:outerShdw>
                </a:effectLst>
                <a:latin typeface="Arial" panose="020B0604020202020204" pitchFamily="34" charset="0"/>
              </a:rPr>
              <a:t>Causa más común:</a:t>
            </a:r>
          </a:p>
        </p:txBody>
      </p:sp>
      <p:sp>
        <p:nvSpPr>
          <p:cNvPr id="2255878" name="Text Box 6">
            <a:extLst>
              <a:ext uri="{FF2B5EF4-FFF2-40B4-BE49-F238E27FC236}">
                <a16:creationId xmlns:a16="http://schemas.microsoft.com/office/drawing/2014/main" id="{55271424-F495-4741-A2A8-C88B97021D92}"/>
              </a:ext>
            </a:extLst>
          </p:cNvPr>
          <p:cNvSpPr txBox="1">
            <a:spLocks noChangeArrowheads="1"/>
          </p:cNvSpPr>
          <p:nvPr/>
        </p:nvSpPr>
        <p:spPr bwMode="auto">
          <a:xfrm>
            <a:off x="4138613" y="4283075"/>
            <a:ext cx="4321175"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n-US" sz="3600" i="1">
                <a:solidFill>
                  <a:srgbClr val="000000"/>
                </a:solidFill>
                <a:latin typeface="Calibri" panose="020F0502020204030204" pitchFamily="34" charset="0"/>
              </a:rPr>
              <a:t>Exceso de uso</a:t>
            </a:r>
            <a:endParaRPr lang="en-US" altLang="en-US" sz="3600" i="1">
              <a:solidFill>
                <a:srgbClr val="FF0000"/>
              </a:solidFill>
              <a:effectLst>
                <a:outerShdw blurRad="38100" dist="38100" dir="2700000" algn="tl">
                  <a:srgbClr val="C0C0C0"/>
                </a:outerShdw>
              </a:effectLst>
              <a:latin typeface="Calibri" panose="020F0502020204030204" pitchFamily="34" charset="0"/>
            </a:endParaRPr>
          </a:p>
        </p:txBody>
      </p:sp>
      <p:pic>
        <p:nvPicPr>
          <p:cNvPr id="193543" name="Picture 7" descr="FOOTPLNM">
            <a:extLst>
              <a:ext uri="{FF2B5EF4-FFF2-40B4-BE49-F238E27FC236}">
                <a16:creationId xmlns:a16="http://schemas.microsoft.com/office/drawing/2014/main" id="{511A6069-ECDE-43D8-AF05-D0B4F169A5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49275"/>
            <a:ext cx="2714625"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AC7C5-D93F-480A-8529-9A9141D43ABC}"/>
              </a:ext>
            </a:extLst>
          </p:cNvPr>
          <p:cNvSpPr>
            <a:spLocks/>
          </p:cNvSpPr>
          <p:nvPr/>
        </p:nvSpPr>
        <p:spPr bwMode="auto">
          <a:xfrm>
            <a:off x="3494088" y="1114425"/>
            <a:ext cx="45354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43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ROTURA</a:t>
            </a:r>
            <a:br>
              <a:rPr lang="es-PR" altLang="en-US" sz="43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43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DEL TENDÓN:</a:t>
            </a:r>
            <a:endParaRPr lang="es-PR" altLang="en-US" sz="4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32AB74C-16C8-4E7C-A8FF-C64E91878B86}"/>
              </a:ext>
            </a:extLst>
          </p:cNvPr>
          <p:cNvSpPr>
            <a:spLocks/>
          </p:cNvSpPr>
          <p:nvPr/>
        </p:nvSpPr>
        <p:spPr bwMode="auto">
          <a:xfrm>
            <a:off x="3492500" y="2117725"/>
            <a:ext cx="48164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50000"/>
              </a:lnSpc>
              <a:defRPr/>
            </a:pPr>
            <a:r>
              <a:rPr lang="es-PR" altLang="en-US" sz="4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CAUSAS</a:t>
            </a:r>
          </a:p>
        </p:txBody>
      </p:sp>
      <p:pic>
        <p:nvPicPr>
          <p:cNvPr id="195588" name="Picture 4" descr="POINTERR">
            <a:extLst>
              <a:ext uri="{FF2B5EF4-FFF2-40B4-BE49-F238E27FC236}">
                <a16:creationId xmlns:a16="http://schemas.microsoft.com/office/drawing/2014/main" id="{EDF1C895-CD55-4BE9-AA40-83BA7ECD4B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32718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4373" name="Text Box 5">
            <a:extLst>
              <a:ext uri="{FF2B5EF4-FFF2-40B4-BE49-F238E27FC236}">
                <a16:creationId xmlns:a16="http://schemas.microsoft.com/office/drawing/2014/main" id="{BBA0E42C-D47C-49B0-900B-7CDD5BF6DFDD}"/>
              </a:ext>
            </a:extLst>
          </p:cNvPr>
          <p:cNvSpPr txBox="1">
            <a:spLocks noChangeArrowheads="1"/>
          </p:cNvSpPr>
          <p:nvPr/>
        </p:nvSpPr>
        <p:spPr bwMode="auto">
          <a:xfrm>
            <a:off x="4210050" y="3289300"/>
            <a:ext cx="46101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n-US" altLang="en-US" sz="3600">
                <a:effectLst>
                  <a:outerShdw blurRad="38100" dist="38100" dir="2700000" algn="tl">
                    <a:srgbClr val="C0C0C0"/>
                  </a:outerShdw>
                </a:effectLst>
                <a:latin typeface="Arial" panose="020B0604020202020204" pitchFamily="34" charset="0"/>
              </a:rPr>
              <a:t>Brusca contracción muscular</a:t>
            </a:r>
          </a:p>
        </p:txBody>
      </p:sp>
      <p:pic>
        <p:nvPicPr>
          <p:cNvPr id="195590" name="Picture 6" descr="POINTERR">
            <a:extLst>
              <a:ext uri="{FF2B5EF4-FFF2-40B4-BE49-F238E27FC236}">
                <a16:creationId xmlns:a16="http://schemas.microsoft.com/office/drawing/2014/main" id="{4C7D6E41-4D37-46DE-ACA8-F9B550D3D5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45100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4375" name="Text Box 7">
            <a:extLst>
              <a:ext uri="{FF2B5EF4-FFF2-40B4-BE49-F238E27FC236}">
                <a16:creationId xmlns:a16="http://schemas.microsoft.com/office/drawing/2014/main" id="{C1A0355F-EE19-4E29-A197-B056B3B6BC90}"/>
              </a:ext>
            </a:extLst>
          </p:cNvPr>
          <p:cNvSpPr txBox="1">
            <a:spLocks noChangeArrowheads="1"/>
          </p:cNvSpPr>
          <p:nvPr/>
        </p:nvSpPr>
        <p:spPr bwMode="auto">
          <a:xfrm>
            <a:off x="4210050" y="4538663"/>
            <a:ext cx="4610100" cy="141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n-US" altLang="en-US" sz="3600">
                <a:effectLst>
                  <a:outerShdw blurRad="38100" dist="38100" dir="2700000" algn="tl">
                    <a:srgbClr val="C0C0C0"/>
                  </a:outerShdw>
                </a:effectLst>
                <a:latin typeface="Arial" panose="020B0604020202020204" pitchFamily="34" charset="0"/>
              </a:rPr>
              <a:t>Golpe muy intenso con el músculo contraído</a:t>
            </a:r>
          </a:p>
        </p:txBody>
      </p:sp>
      <p:pic>
        <p:nvPicPr>
          <p:cNvPr id="195592" name="Picture 8" descr="Knee_LAT_Tendon_Rupture_01">
            <a:extLst>
              <a:ext uri="{FF2B5EF4-FFF2-40B4-BE49-F238E27FC236}">
                <a16:creationId xmlns:a16="http://schemas.microsoft.com/office/drawing/2014/main" id="{5A69803D-D5DD-4DB6-AC3B-C3A2E03C98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13" y="549275"/>
            <a:ext cx="3032125"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0DA9D-FF9D-4F60-AE3D-B6E5C4B96B82}"/>
              </a:ext>
            </a:extLst>
          </p:cNvPr>
          <p:cNvSpPr>
            <a:spLocks/>
          </p:cNvSpPr>
          <p:nvPr/>
        </p:nvSpPr>
        <p:spPr bwMode="auto">
          <a:xfrm>
            <a:off x="4356100" y="1489075"/>
            <a:ext cx="47879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47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LIGAMENTO:</a:t>
            </a:r>
            <a:endPar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A7AFE01-009B-4B15-B6AE-1D67222DC255}"/>
              </a:ext>
            </a:extLst>
          </p:cNvPr>
          <p:cNvSpPr>
            <a:spLocks/>
          </p:cNvSpPr>
          <p:nvPr/>
        </p:nvSpPr>
        <p:spPr bwMode="auto">
          <a:xfrm>
            <a:off x="4356100" y="2133600"/>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47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
        <p:nvSpPr>
          <p:cNvPr id="197636" name="Text Box 4">
            <a:extLst>
              <a:ext uri="{FF2B5EF4-FFF2-40B4-BE49-F238E27FC236}">
                <a16:creationId xmlns:a16="http://schemas.microsoft.com/office/drawing/2014/main" id="{1A232530-5DFC-4959-80A8-BC3CDA8BACBF}"/>
              </a:ext>
            </a:extLst>
          </p:cNvPr>
          <p:cNvSpPr txBox="1">
            <a:spLocks noChangeArrowheads="1"/>
          </p:cNvSpPr>
          <p:nvPr/>
        </p:nvSpPr>
        <p:spPr bwMode="auto">
          <a:xfrm>
            <a:off x="684213" y="3808413"/>
            <a:ext cx="7920037"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lnSpc>
                <a:spcPct val="110000"/>
              </a:lnSpc>
            </a:pPr>
            <a:r>
              <a:rPr lang="es-ES" altLang="en-US" sz="3800">
                <a:latin typeface="Arial" panose="020B0604020202020204" pitchFamily="34" charset="0"/>
              </a:rPr>
              <a:t>Una banda u hoja de tejido conectivo fibroso que conecta 2 o más huesos, comunmente dentro de una coyuntura</a:t>
            </a:r>
          </a:p>
        </p:txBody>
      </p:sp>
      <p:pic>
        <p:nvPicPr>
          <p:cNvPr id="197637" name="Picture 5" descr="Shoulder_Region_ANT_LIGAMENTS_01b">
            <a:extLst>
              <a:ext uri="{FF2B5EF4-FFF2-40B4-BE49-F238E27FC236}">
                <a16:creationId xmlns:a16="http://schemas.microsoft.com/office/drawing/2014/main" id="{11E077AC-EBE9-4FE7-ACF7-2D5852692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692150"/>
            <a:ext cx="3708400"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4D609D2C-9524-4E6F-A995-96500A99FACE}"/>
              </a:ext>
            </a:extLst>
          </p:cNvPr>
          <p:cNvSpPr>
            <a:spLocks noChangeArrowheads="1"/>
          </p:cNvSpPr>
          <p:nvPr/>
        </p:nvSpPr>
        <p:spPr bwMode="auto">
          <a:xfrm>
            <a:off x="0" y="6597650"/>
            <a:ext cx="9144000" cy="260350"/>
          </a:xfrm>
          <a:prstGeom prst="rect">
            <a:avLst/>
          </a:prstGeom>
          <a:solidFill>
            <a:schemeClr val="bg1"/>
          </a:solidFill>
          <a:ln>
            <a:noFill/>
          </a:ln>
          <a:effectLst/>
          <a:extLst>
            <a:ext uri="{91240B29-F687-4F45-9708-019B960494DF}">
              <a14:hiddenLine xmlns:a14="http://schemas.microsoft.com/office/drawing/2010/main" w="635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endParaRPr lang="en-US" altLang="en-US"/>
          </a:p>
        </p:txBody>
      </p:sp>
      <p:sp>
        <p:nvSpPr>
          <p:cNvPr id="199683" name="Text Box 6">
            <a:extLst>
              <a:ext uri="{FF2B5EF4-FFF2-40B4-BE49-F238E27FC236}">
                <a16:creationId xmlns:a16="http://schemas.microsoft.com/office/drawing/2014/main" id="{B6F52241-512B-4ABF-A159-FB308A4D1FAA}"/>
              </a:ext>
            </a:extLst>
          </p:cNvPr>
          <p:cNvSpPr txBox="1">
            <a:spLocks noChangeArrowheads="1"/>
          </p:cNvSpPr>
          <p:nvPr/>
        </p:nvSpPr>
        <p:spPr bwMode="auto">
          <a:xfrm>
            <a:off x="179388" y="6237288"/>
            <a:ext cx="88566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n-US" altLang="en-US" sz="1200" i="1">
                <a:latin typeface="Times New Roman" panose="02020603050405020304" pitchFamily="18" charset="0"/>
              </a:rPr>
              <a:t>NOTA</a:t>
            </a:r>
            <a:r>
              <a:rPr lang="en-US" altLang="en-US" sz="1200">
                <a:latin typeface="Times New Roman" panose="02020603050405020304" pitchFamily="18" charset="0"/>
              </a:rPr>
              <a:t>.</a:t>
            </a:r>
            <a:r>
              <a:rPr lang="en-US" altLang="en-US" sz="1200" b="0">
                <a:latin typeface="Times New Roman" panose="02020603050405020304" pitchFamily="18" charset="0"/>
              </a:rPr>
              <a:t> Reproducido de: </a:t>
            </a:r>
            <a:r>
              <a:rPr lang="en-US" altLang="en-US" sz="1200" i="1">
                <a:latin typeface="Times New Roman" panose="02020603050405020304" pitchFamily="18" charset="0"/>
              </a:rPr>
              <a:t>Seeley's Principles of Human Anatomy &amp; Physiology</a:t>
            </a:r>
            <a:r>
              <a:rPr lang="en-US" altLang="en-US" sz="1200" b="0">
                <a:latin typeface="Times New Roman" panose="02020603050405020304" pitchFamily="18" charset="0"/>
              </a:rPr>
              <a:t>. 2da. ed.; (p. 191), por P. Tate, 2012, New York, NY: McGraw-Hill, a business unit of The McGraw-Hill Companies, Inc.. Copyright 2012 por: The McGraw-Hill Companies, Inc.</a:t>
            </a:r>
          </a:p>
          <a:p>
            <a:pPr eaLnBrk="1" hangingPunct="1">
              <a:spcBef>
                <a:spcPct val="0"/>
              </a:spcBef>
              <a:buClrTx/>
              <a:buFontTx/>
              <a:buNone/>
            </a:pPr>
            <a:endParaRPr lang="en-US" altLang="en-US" sz="1200" b="0">
              <a:latin typeface="Times New Roman" panose="02020603050405020304" pitchFamily="18" charset="0"/>
            </a:endParaRPr>
          </a:p>
        </p:txBody>
      </p:sp>
      <p:pic>
        <p:nvPicPr>
          <p:cNvPr id="199684" name="Picture 4" descr="Ligamenyts_Ankle2">
            <a:extLst>
              <a:ext uri="{FF2B5EF4-FFF2-40B4-BE49-F238E27FC236}">
                <a16:creationId xmlns:a16="http://schemas.microsoft.com/office/drawing/2014/main" id="{09B8ABCD-035A-4CE6-BBF7-29823A81B7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50" y="908050"/>
            <a:ext cx="848360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whoosh.wav"/>
      </p:stSnd>
    </p:sndAc>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C958C-0338-48A2-BC29-C410A5D2A624}"/>
              </a:ext>
            </a:extLst>
          </p:cNvPr>
          <p:cNvSpPr>
            <a:spLocks/>
          </p:cNvSpPr>
          <p:nvPr/>
        </p:nvSpPr>
        <p:spPr bwMode="auto">
          <a:xfrm>
            <a:off x="3708400" y="909638"/>
            <a:ext cx="51625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80000"/>
              </a:lnSpc>
              <a:defRPr/>
            </a:pPr>
            <a:r>
              <a:rPr lang="en-US" altLang="en-US" sz="4300" b="0">
                <a:solidFill>
                  <a:srgbClr val="000066"/>
                </a:solidFill>
                <a:effectLst>
                  <a:outerShdw blurRad="38100" dist="38100" dir="2700000" algn="tl">
                    <a:srgbClr val="C0C0C0"/>
                  </a:outerShdw>
                </a:effectLst>
                <a:latin typeface="Arial Black" panose="020B0A04020102020204" pitchFamily="34" charset="0"/>
                <a:cs typeface="Arial" panose="020B0604020202020204" pitchFamily="34" charset="0"/>
              </a:rPr>
              <a:t>“</a:t>
            </a:r>
            <a:r>
              <a:rPr lang="en-US" altLang="en-US" sz="4800" b="0">
                <a:solidFill>
                  <a:srgbClr val="000066"/>
                </a:solidFill>
                <a:effectLst>
                  <a:outerShdw blurRad="38100" dist="38100" dir="2700000" algn="tl">
                    <a:srgbClr val="C0C0C0"/>
                  </a:outerShdw>
                </a:effectLst>
                <a:latin typeface="Arial Black" panose="020B0A04020102020204" pitchFamily="34" charset="0"/>
                <a:cs typeface="Arial" panose="020B0604020202020204" pitchFamily="34" charset="0"/>
              </a:rPr>
              <a:t>SPRAIN</a:t>
            </a:r>
            <a:r>
              <a:rPr lang="en-US" altLang="en-US" sz="4300" b="0">
                <a:solidFill>
                  <a:srgbClr val="000066"/>
                </a:solidFill>
                <a:effectLst>
                  <a:outerShdw blurRad="38100" dist="38100" dir="2700000" algn="tl">
                    <a:srgbClr val="C0C0C0"/>
                  </a:outerShdw>
                </a:effectLst>
                <a:latin typeface="Arial Black" panose="020B0A04020102020204" pitchFamily="34" charset="0"/>
                <a:cs typeface="Arial" panose="020B0604020202020204" pitchFamily="34" charset="0"/>
              </a:rPr>
              <a:t>”</a:t>
            </a:r>
            <a:r>
              <a:rPr lang="en-US" altLang="en-US" sz="43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r>
              <a:rPr lang="es-PR" altLang="en-US" sz="43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br>
              <a:rPr lang="es-PR" altLang="en-US" sz="43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48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ESGUINCE</a:t>
            </a:r>
            <a:br>
              <a:rPr lang="es-PR" altLang="en-US" sz="4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4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 TORCEDURA</a:t>
            </a:r>
            <a:r>
              <a:rPr lang="es-PR" altLang="en-US" sz="43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t>
            </a:r>
            <a:endParaRPr lang="es-PR" altLang="en-US" sz="43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36B47457-4708-420E-B52B-900317DF9443}"/>
              </a:ext>
            </a:extLst>
          </p:cNvPr>
          <p:cNvSpPr>
            <a:spLocks/>
          </p:cNvSpPr>
          <p:nvPr/>
        </p:nvSpPr>
        <p:spPr bwMode="auto">
          <a:xfrm>
            <a:off x="3635375" y="2565400"/>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4700" b="0" i="1">
                <a:solidFill>
                  <a:srgbClr val="66006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201732" name="Picture 4" descr="Ankle_Sprain-INVERSION_001a">
            <a:extLst>
              <a:ext uri="{FF2B5EF4-FFF2-40B4-BE49-F238E27FC236}">
                <a16:creationId xmlns:a16="http://schemas.microsoft.com/office/drawing/2014/main" id="{68D21A71-13AF-47E6-99F7-0C32A866C2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850" y="765175"/>
            <a:ext cx="28035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3" name="Text Box 5">
            <a:extLst>
              <a:ext uri="{FF2B5EF4-FFF2-40B4-BE49-F238E27FC236}">
                <a16:creationId xmlns:a16="http://schemas.microsoft.com/office/drawing/2014/main" id="{C081385A-F2C6-41A7-94D3-2B01E4AB8D28}"/>
              </a:ext>
            </a:extLst>
          </p:cNvPr>
          <p:cNvSpPr txBox="1">
            <a:spLocks noChangeArrowheads="1"/>
          </p:cNvSpPr>
          <p:nvPr/>
        </p:nvSpPr>
        <p:spPr bwMode="auto">
          <a:xfrm>
            <a:off x="684213" y="3500438"/>
            <a:ext cx="7920037" cy="294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gn="ctr" eaLnBrk="1" hangingPunct="1">
              <a:lnSpc>
                <a:spcPct val="110000"/>
              </a:lnSpc>
            </a:pPr>
            <a:r>
              <a:rPr lang="es-ES" altLang="en-US" sz="3400">
                <a:latin typeface="Arial" panose="020B0604020202020204" pitchFamily="34" charset="0"/>
              </a:rPr>
              <a:t>Lesión a una articulación,</a:t>
            </a:r>
          </a:p>
          <a:p>
            <a:pPr algn="ctr" eaLnBrk="1" hangingPunct="1">
              <a:lnSpc>
                <a:spcPct val="110000"/>
              </a:lnSpc>
            </a:pPr>
            <a:r>
              <a:rPr lang="es-ES" altLang="en-US" sz="3400">
                <a:latin typeface="Arial" panose="020B0604020202020204" pitchFamily="34" charset="0"/>
              </a:rPr>
              <a:t>usualmente involucrando los ligamentos o tendones sin fractura,</a:t>
            </a:r>
          </a:p>
          <a:p>
            <a:pPr algn="ctr" eaLnBrk="1" hangingPunct="1">
              <a:lnSpc>
                <a:spcPct val="110000"/>
              </a:lnSpc>
            </a:pPr>
            <a:r>
              <a:rPr lang="es-ES" altLang="en-US" sz="3400">
                <a:latin typeface="Arial" panose="020B0604020202020204" pitchFamily="34" charset="0"/>
              </a:rPr>
              <a:t>o dislocación de los huesos</a:t>
            </a:r>
          </a:p>
          <a:p>
            <a:pPr algn="ctr" eaLnBrk="1" hangingPunct="1">
              <a:lnSpc>
                <a:spcPct val="110000"/>
              </a:lnSpc>
            </a:pPr>
            <a:r>
              <a:rPr lang="es-ES" altLang="en-US" sz="3400">
                <a:latin typeface="Arial" panose="020B0604020202020204" pitchFamily="34" charset="0"/>
              </a:rPr>
              <a:t>que forman las coyunturas</a:t>
            </a:r>
          </a:p>
        </p:txBody>
      </p:sp>
    </p:spTree>
    <p:custDataLst>
      <p:tags r:id="rId1"/>
    </p:custDataLst>
  </p:cSld>
  <p:clrMapOvr>
    <a:masterClrMapping/>
  </p:clrMapOvr>
  <p:transition spd="slow">
    <p:pull dir="d"/>
    <p:sndAc>
      <p:stSnd>
        <p:snd r:embed="rId4" name="whoosh.wav"/>
      </p:stSnd>
    </p:sndAc>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F42B1-8C25-4B20-89C3-6BCDBED6FEB6}"/>
              </a:ext>
            </a:extLst>
          </p:cNvPr>
          <p:cNvSpPr>
            <a:spLocks/>
          </p:cNvSpPr>
          <p:nvPr/>
        </p:nvSpPr>
        <p:spPr bwMode="auto">
          <a:xfrm>
            <a:off x="4067175" y="1196975"/>
            <a:ext cx="4464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ESGUINCE:</a:t>
            </a:r>
            <a:endPar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3268A863-C2DF-4374-916D-8895895A8DEC}"/>
              </a:ext>
            </a:extLst>
          </p:cNvPr>
          <p:cNvSpPr>
            <a:spLocks/>
          </p:cNvSpPr>
          <p:nvPr/>
        </p:nvSpPr>
        <p:spPr bwMode="auto">
          <a:xfrm>
            <a:off x="4067175" y="1917700"/>
            <a:ext cx="44402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pic>
        <p:nvPicPr>
          <p:cNvPr id="203780" name="Picture 4" descr="Ankle_Ligaments_3D_001a">
            <a:extLst>
              <a:ext uri="{FF2B5EF4-FFF2-40B4-BE49-F238E27FC236}">
                <a16:creationId xmlns:a16="http://schemas.microsoft.com/office/drawing/2014/main" id="{986EC16F-4AE5-493E-B251-E7315AAA67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592138"/>
            <a:ext cx="3311525"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1" name="Picture 5" descr="POINTERR">
            <a:extLst>
              <a:ext uri="{FF2B5EF4-FFF2-40B4-BE49-F238E27FC236}">
                <a16:creationId xmlns:a16="http://schemas.microsoft.com/office/drawing/2014/main" id="{70C2EE99-AC6A-4CEF-9C71-B688DE1A7A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333533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12870" name="Text Box 6">
            <a:extLst>
              <a:ext uri="{FF2B5EF4-FFF2-40B4-BE49-F238E27FC236}">
                <a16:creationId xmlns:a16="http://schemas.microsoft.com/office/drawing/2014/main" id="{203A6C9C-24BF-480E-996A-BE8D5BD4698B}"/>
              </a:ext>
            </a:extLst>
          </p:cNvPr>
          <p:cNvSpPr txBox="1">
            <a:spLocks noChangeArrowheads="1"/>
          </p:cNvSpPr>
          <p:nvPr/>
        </p:nvSpPr>
        <p:spPr bwMode="auto">
          <a:xfrm>
            <a:off x="1041400" y="3352800"/>
            <a:ext cx="785177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n-US" altLang="en-US" sz="3600">
                <a:effectLst>
                  <a:outerShdw blurRad="38100" dist="38100" dir="2700000" algn="tl">
                    <a:srgbClr val="C0C0C0"/>
                  </a:outerShdw>
                </a:effectLst>
                <a:latin typeface="Arial" panose="020B0604020202020204" pitchFamily="34" charset="0"/>
              </a:rPr>
              <a:t>Estiramiento y desgarro de los ligamentos de una articulación</a:t>
            </a:r>
          </a:p>
        </p:txBody>
      </p:sp>
      <p:pic>
        <p:nvPicPr>
          <p:cNvPr id="203783" name="Picture 7" descr="POINTERR">
            <a:extLst>
              <a:ext uri="{FF2B5EF4-FFF2-40B4-BE49-F238E27FC236}">
                <a16:creationId xmlns:a16="http://schemas.microsoft.com/office/drawing/2014/main" id="{152142C4-750F-40F6-9EE2-186931C7CB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4573588"/>
            <a:ext cx="488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12872" name="Text Box 8">
            <a:extLst>
              <a:ext uri="{FF2B5EF4-FFF2-40B4-BE49-F238E27FC236}">
                <a16:creationId xmlns:a16="http://schemas.microsoft.com/office/drawing/2014/main" id="{27C9AA8B-C297-41FA-B482-B557959A3C82}"/>
              </a:ext>
            </a:extLst>
          </p:cNvPr>
          <p:cNvSpPr txBox="1">
            <a:spLocks noChangeArrowheads="1"/>
          </p:cNvSpPr>
          <p:nvPr/>
        </p:nvSpPr>
        <p:spPr bwMode="auto">
          <a:xfrm>
            <a:off x="1041400" y="4602163"/>
            <a:ext cx="7923213"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defRPr/>
            </a:pPr>
            <a:r>
              <a:rPr lang="en-US" altLang="en-US" sz="3600">
                <a:effectLst>
                  <a:outerShdw blurRad="38100" dist="38100" dir="2700000" algn="tl">
                    <a:srgbClr val="C0C0C0"/>
                  </a:outerShdw>
                </a:effectLst>
                <a:latin typeface="Arial" panose="020B0604020202020204" pitchFamily="34" charset="0"/>
              </a:rPr>
              <a:t>Distendión o rotura ligamentosa sin desplazamiento (dislocación/separación) de las superficies articulares</a:t>
            </a:r>
          </a:p>
        </p:txBody>
      </p:sp>
    </p:spTree>
    <p:custDataLst>
      <p:tags r:id="rId1"/>
    </p:custDataLst>
  </p:cSld>
  <p:clrMapOvr>
    <a:masterClrMapping/>
  </p:clrMapOvr>
  <p:transition spd="slow">
    <p:pull dir="d"/>
    <p:sndAc>
      <p:stSnd>
        <p:snd r:embed="rId4" name="whoosh.wav"/>
      </p:stSnd>
    </p:sndAc>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ext Box 2">
            <a:extLst>
              <a:ext uri="{FF2B5EF4-FFF2-40B4-BE49-F238E27FC236}">
                <a16:creationId xmlns:a16="http://schemas.microsoft.com/office/drawing/2014/main" id="{A08399AA-413D-4421-AB80-25D8784A43C8}"/>
              </a:ext>
            </a:extLst>
          </p:cNvPr>
          <p:cNvSpPr txBox="1">
            <a:spLocks noChangeArrowheads="1"/>
          </p:cNvSpPr>
          <p:nvPr/>
        </p:nvSpPr>
        <p:spPr bwMode="auto">
          <a:xfrm>
            <a:off x="3997325" y="2822575"/>
            <a:ext cx="4679950" cy="29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eaLnBrk="1" hangingPunct="1">
              <a:lnSpc>
                <a:spcPct val="110000"/>
              </a:lnSpc>
            </a:pPr>
            <a:r>
              <a:rPr lang="es-ES" altLang="en-US" sz="5600">
                <a:latin typeface="Arial" panose="020B0604020202020204" pitchFamily="34" charset="0"/>
              </a:rPr>
              <a:t>Estiramiento de un Ligamento</a:t>
            </a:r>
          </a:p>
        </p:txBody>
      </p:sp>
      <p:pic>
        <p:nvPicPr>
          <p:cNvPr id="205827" name="Picture 3" descr="AHIPJ">
            <a:extLst>
              <a:ext uri="{FF2B5EF4-FFF2-40B4-BE49-F238E27FC236}">
                <a16:creationId xmlns:a16="http://schemas.microsoft.com/office/drawing/2014/main" id="{E83EE524-6CB1-4C2E-AD47-0E96B83307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476250"/>
            <a:ext cx="3686175"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913B2F1-114E-4A12-B317-65C9BE3D828F}"/>
              </a:ext>
            </a:extLst>
          </p:cNvPr>
          <p:cNvSpPr>
            <a:spLocks/>
          </p:cNvSpPr>
          <p:nvPr/>
        </p:nvSpPr>
        <p:spPr bwMode="auto">
          <a:xfrm>
            <a:off x="3995738" y="1196975"/>
            <a:ext cx="507682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TORCEDURA:</a:t>
            </a:r>
            <a:endPar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3C192D1D-90C9-4F3B-A623-616A2D57C845}"/>
              </a:ext>
            </a:extLst>
          </p:cNvPr>
          <p:cNvSpPr>
            <a:spLocks/>
          </p:cNvSpPr>
          <p:nvPr/>
        </p:nvSpPr>
        <p:spPr bwMode="auto">
          <a:xfrm>
            <a:off x="3995738" y="1917700"/>
            <a:ext cx="44402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a:t>
            </a:r>
          </a:p>
        </p:txBody>
      </p:sp>
    </p:spTree>
    <p:custDataLst>
      <p:tags r:id="rId1"/>
    </p:custDataLst>
  </p:cSld>
  <p:clrMapOvr>
    <a:masterClrMapping/>
  </p:clrMapOvr>
  <p:transition spd="slow">
    <p:pull dir="d"/>
    <p:sndAc>
      <p:stSnd>
        <p:snd r:embed="rId4" name="whoosh.wav"/>
      </p:stSnd>
    </p:sndAc>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POINTERR">
            <a:extLst>
              <a:ext uri="{FF2B5EF4-FFF2-40B4-BE49-F238E27FC236}">
                <a16:creationId xmlns:a16="http://schemas.microsoft.com/office/drawing/2014/main" id="{55CF85AC-9BB3-4EE8-8FA3-3720E90408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975" y="4408488"/>
            <a:ext cx="3429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875" name="Text Box 3">
            <a:extLst>
              <a:ext uri="{FF2B5EF4-FFF2-40B4-BE49-F238E27FC236}">
                <a16:creationId xmlns:a16="http://schemas.microsoft.com/office/drawing/2014/main" id="{106F656D-EB2A-4628-826D-39E8658D5CA4}"/>
              </a:ext>
            </a:extLst>
          </p:cNvPr>
          <p:cNvSpPr txBox="1">
            <a:spLocks noChangeArrowheads="1"/>
          </p:cNvSpPr>
          <p:nvPr/>
        </p:nvSpPr>
        <p:spPr bwMode="auto">
          <a:xfrm>
            <a:off x="777875" y="4410075"/>
            <a:ext cx="80645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80000"/>
              </a:lnSpc>
            </a:pPr>
            <a:r>
              <a:rPr lang="en-US" altLang="en-US" sz="2700">
                <a:latin typeface="Arial" panose="020B0604020202020204" pitchFamily="34" charset="0"/>
              </a:rPr>
              <a:t>Una articulación ha sido llevada de manera forzada a una posición excesivamente anormal, lo cual puede ser el resultado de una:</a:t>
            </a:r>
          </a:p>
        </p:txBody>
      </p:sp>
      <p:sp>
        <p:nvSpPr>
          <p:cNvPr id="207876" name="Text Box 4">
            <a:extLst>
              <a:ext uri="{FF2B5EF4-FFF2-40B4-BE49-F238E27FC236}">
                <a16:creationId xmlns:a16="http://schemas.microsoft.com/office/drawing/2014/main" id="{EE165439-1696-4EEC-976D-D0E257472A38}"/>
              </a:ext>
            </a:extLst>
          </p:cNvPr>
          <p:cNvSpPr txBox="1">
            <a:spLocks noChangeArrowheads="1"/>
          </p:cNvSpPr>
          <p:nvPr/>
        </p:nvSpPr>
        <p:spPr bwMode="auto">
          <a:xfrm>
            <a:off x="757238" y="5559425"/>
            <a:ext cx="813593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Georgia" panose="02040502050405020303" pitchFamily="18" charset="0"/>
              </a:defRPr>
            </a:lvl1pPr>
            <a:lvl2pPr marL="742950" indent="-285750">
              <a:defRPr sz="2000" b="1">
                <a:solidFill>
                  <a:schemeClr val="tx1"/>
                </a:solidFill>
                <a:latin typeface="Georgia" panose="02040502050405020303" pitchFamily="18" charset="0"/>
              </a:defRPr>
            </a:lvl2pPr>
            <a:lvl3pPr marL="1143000" indent="-228600">
              <a:defRPr sz="2000" b="1">
                <a:solidFill>
                  <a:schemeClr val="tx1"/>
                </a:solidFill>
                <a:latin typeface="Georgia" panose="02040502050405020303" pitchFamily="18" charset="0"/>
              </a:defRPr>
            </a:lvl3pPr>
            <a:lvl4pPr marL="1600200" indent="-228600">
              <a:defRPr sz="2000" b="1">
                <a:solidFill>
                  <a:schemeClr val="tx1"/>
                </a:solidFill>
                <a:latin typeface="Georgia" panose="02040502050405020303" pitchFamily="18" charset="0"/>
              </a:defRPr>
            </a:lvl4pPr>
            <a:lvl5pPr marL="2057400" indent="-228600">
              <a:defRPr sz="2000" b="1">
                <a:solidFill>
                  <a:schemeClr val="tx1"/>
                </a:solidFill>
                <a:latin typeface="Georgia" panose="02040502050405020303" pitchFamily="18" charset="0"/>
              </a:defRPr>
            </a:lvl5pPr>
            <a:lvl6pPr marL="2514600" indent="-228600" eaLnBrk="0" fontAlgn="base" hangingPunct="0">
              <a:spcBef>
                <a:spcPct val="0"/>
              </a:spcBef>
              <a:spcAft>
                <a:spcPct val="0"/>
              </a:spcAft>
              <a:defRPr sz="2000" b="1">
                <a:solidFill>
                  <a:schemeClr val="tx1"/>
                </a:solidFill>
                <a:latin typeface="Georgia" panose="02040502050405020303" pitchFamily="18" charset="0"/>
              </a:defRPr>
            </a:lvl6pPr>
            <a:lvl7pPr marL="2971800" indent="-228600" eaLnBrk="0" fontAlgn="base" hangingPunct="0">
              <a:spcBef>
                <a:spcPct val="0"/>
              </a:spcBef>
              <a:spcAft>
                <a:spcPct val="0"/>
              </a:spcAft>
              <a:defRPr sz="2000" b="1">
                <a:solidFill>
                  <a:schemeClr val="tx1"/>
                </a:solidFill>
                <a:latin typeface="Georgia" panose="02040502050405020303" pitchFamily="18" charset="0"/>
              </a:defRPr>
            </a:lvl7pPr>
            <a:lvl8pPr marL="3429000" indent="-228600" eaLnBrk="0" fontAlgn="base" hangingPunct="0">
              <a:spcBef>
                <a:spcPct val="0"/>
              </a:spcBef>
              <a:spcAft>
                <a:spcPct val="0"/>
              </a:spcAft>
              <a:defRPr sz="2000" b="1">
                <a:solidFill>
                  <a:schemeClr val="tx1"/>
                </a:solidFill>
                <a:latin typeface="Georgia" panose="02040502050405020303" pitchFamily="18" charset="0"/>
              </a:defRPr>
            </a:lvl8pPr>
            <a:lvl9pPr marL="3886200" indent="-228600" eaLnBrk="0" fontAlgn="base" hangingPunct="0">
              <a:spcBef>
                <a:spcPct val="0"/>
              </a:spcBef>
              <a:spcAft>
                <a:spcPct val="0"/>
              </a:spcAft>
              <a:defRPr sz="2000" b="1">
                <a:solidFill>
                  <a:schemeClr val="tx1"/>
                </a:solidFill>
                <a:latin typeface="Georgia" panose="02040502050405020303" pitchFamily="18" charset="0"/>
              </a:defRPr>
            </a:lvl9pPr>
          </a:lstStyle>
          <a:p>
            <a:pPr>
              <a:lnSpc>
                <a:spcPct val="90000"/>
              </a:lnSpc>
            </a:pPr>
            <a:r>
              <a:rPr lang="es-ES" altLang="en-US" sz="2400" i="1">
                <a:solidFill>
                  <a:srgbClr val="000000"/>
                </a:solidFill>
              </a:rPr>
              <a:t>Lesión traumática de una articulación que resulta en una distorsión repentina</a:t>
            </a:r>
            <a:endParaRPr lang="es-ES" altLang="en-US" sz="2400"/>
          </a:p>
        </p:txBody>
      </p:sp>
      <p:pic>
        <p:nvPicPr>
          <p:cNvPr id="207877" name="Picture 5" descr="STRNSPRN">
            <a:extLst>
              <a:ext uri="{FF2B5EF4-FFF2-40B4-BE49-F238E27FC236}">
                <a16:creationId xmlns:a16="http://schemas.microsoft.com/office/drawing/2014/main" id="{0C28909F-465D-4AFE-A910-916D1FC25A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100" y="836613"/>
            <a:ext cx="54229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330680A-67FF-4708-AA2A-DE9558789D07}"/>
              </a:ext>
            </a:extLst>
          </p:cNvPr>
          <p:cNvSpPr>
            <a:spLocks/>
          </p:cNvSpPr>
          <p:nvPr/>
        </p:nvSpPr>
        <p:spPr bwMode="auto">
          <a:xfrm>
            <a:off x="4379913" y="836613"/>
            <a:ext cx="4324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90000"/>
              </a:lnSpc>
              <a:defRPr/>
            </a:pPr>
            <a:r>
              <a:rPr lang="es-PR" altLang="en-US" sz="5100" b="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ESGUINCE:</a:t>
            </a:r>
            <a:endPar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ED1CD673-9FAB-4746-A03D-4316EDEFA668}"/>
              </a:ext>
            </a:extLst>
          </p:cNvPr>
          <p:cNvSpPr>
            <a:spLocks/>
          </p:cNvSpPr>
          <p:nvPr/>
        </p:nvSpPr>
        <p:spPr bwMode="auto">
          <a:xfrm>
            <a:off x="4379913" y="1557338"/>
            <a:ext cx="43688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60000"/>
              </a:lnSpc>
              <a:defRPr/>
            </a:pPr>
            <a:r>
              <a:rPr lang="es-PR" altLang="en-US" sz="5100" b="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CAUSA</a:t>
            </a:r>
          </a:p>
        </p:txBody>
      </p:sp>
    </p:spTree>
    <p:custDataLst>
      <p:tags r:id="rId1"/>
    </p:custDataLst>
  </p:cSld>
  <p:clrMapOvr>
    <a:masterClrMapping/>
  </p:clrMapOvr>
  <p:transition spd="slow">
    <p:pull dir="d"/>
    <p:sndAc>
      <p:stSnd>
        <p:snd r:embed="rId4" name="whoosh.wav"/>
      </p:stSnd>
    </p:sndAc>
  </p:transition>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0"/>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INCLUDEPPT" val="True"/>
  <p:tag name="REALTIMEBACKUP" val="False"/>
  <p:tag name="CHARTSCALE" val="True"/>
  <p:tag name="FIBINCLUDEOTHER" val="True"/>
  <p:tag name="PRRESPONSE3" val="8"/>
  <p:tag name="PRRESPONSE7" val="4"/>
  <p:tag name="SHOWFLASHWARNING" val="True"/>
  <p:tag name="SHOWBARVISIBLE" val="True"/>
  <p:tag name="ANSWERNOWSTYLE" val="-1"/>
  <p:tag name="RESPTABLESTYLE" val="-1"/>
  <p:tag name="BACKUPSESSIONS" val="True"/>
  <p:tag name="AUTOUPDATEALIASES" val="True"/>
  <p:tag name="SKIPREMAININGRACESLIDES" val="True"/>
  <p:tag name="BUBBLESIZEVISIBLE" val="True"/>
  <p:tag name="CUSTOMCELLBACKCOLOR1" val="-657956"/>
  <p:tag name="DISPLAYNAME" val="True"/>
  <p:tag name="AUTOSIZEGRID" val="True"/>
  <p:tag name="RESETCHARTS" val="True"/>
  <p:tag name="CORRECTPOINTVALUE" val="1"/>
  <p:tag name="AUTOADJUSTPARTRANGE" val="True"/>
  <p:tag name="FIBDISPLAYKEYWORDS" val="True"/>
  <p:tag name="PRRESPONSE5" val="6"/>
  <p:tag name="PRRESPONSE10" val="1"/>
  <p:tag name="USESECONDARYMONITOR" val="True"/>
  <p:tag name="COUNTDOWNSTYLE" val="-1"/>
  <p:tag name="ALLOWDUPLICATES" val="False"/>
  <p:tag name="STDCHART" val="1"/>
  <p:tag name="MAXRESPONDERS" val="20"/>
  <p:tag name="CUSTOMGRIDBACKCOLOR" val="-2830136"/>
  <p:tag name="DISPLAYDEVICENUMBER" val="True"/>
  <p:tag name="POLLINGCYCLE" val="2"/>
  <p:tag name="ALLOWUSERFEEDBACK" val="True"/>
  <p:tag name="ADVANCEDSETTINGSVIEW" val="False"/>
  <p:tag name="PRRESPONSE2" val="9"/>
  <p:tag name="PRRESPONSE9" val="2"/>
  <p:tag name="SAVECSVWITHSESSION" val="True"/>
  <p:tag name="COUNTDOWNSECONDS" val="10"/>
  <p:tag name="REVIEWONLY" val="False"/>
  <p:tag name="BUBBLENAMEVISIBLE" val="True"/>
  <p:tag name="CUSTOMCELLBACKCOLOR3" val="-268652"/>
  <p:tag name="GRIDPOSITION" val="1"/>
  <p:tag name="INCORRECTPOINTVALUE" val="0"/>
  <p:tag name="FIBNUMRESULTS" val="5"/>
  <p:tag name="PRRESPONSE8" val="3"/>
  <p:tag name="CSVFORMAT" val="0"/>
  <p:tag name="CHARTVALUEFORMAT" val="0%"/>
  <p:tag name="PARTICIPANTSINLEADERBOARD" val="20"/>
  <p:tag name="USESCHEMECOLORS" val="True"/>
  <p:tag name="INCLUDENONRESPONDERS" val="False"/>
  <p:tag name="FIBDISPLAYRESULTS" val="True"/>
  <p:tag name="ALWAYSOPENPOLL" val="False"/>
  <p:tag name="RESPCOUNTERFORMAT" val="0"/>
  <p:tag name="RACEANIMATIONSPEED" val="3"/>
  <p:tag name="GRIDOPACITY" val="90"/>
  <p:tag name="REALTIMEBACKUPPATH" val="(None)"/>
  <p:tag name="PRRESPONSE6" val="5"/>
  <p:tag name="NUMRESPONSES" val="1"/>
  <p:tag name="DEFAULTNUMTEAMS" val="5"/>
  <p:tag name="MULTIRESPDIVISOR" val="1"/>
  <p:tag name="TPVERSION" val="2008"/>
  <p:tag name="RACEENDPOINTS" val="100"/>
  <p:tag name="CHARTCOLORS" val="0"/>
  <p:tag name="POWERPOINTVERSION" val="14.0"/>
  <p:tag name="CUSTOMCELLBACKCOLOR2" val="-13395457"/>
  <p:tag name="PRRESPONSE4" val="7"/>
  <p:tag name="GRIDROTATIONINTERVAL" val="2"/>
  <p:tag name="AUTOADVANCE" val="False"/>
  <p:tag name="ANSWERNOWTEXT" val="Answer Now"/>
  <p:tag name="BUBBLEGROUPING" val="3"/>
  <p:tag name="PRRESPONSE1" val="10"/>
  <p:tag name="ZEROBASED" val="False"/>
  <p:tag name="DELIMITERS" val="3.1"/>
  <p:tag name="TPFULLVERSION" val="4.2.4.1012"/>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00.xml><?xml version="1.0" encoding="utf-8"?>
<p:tagLst xmlns:a="http://schemas.openxmlformats.org/drawingml/2006/main" xmlns:r="http://schemas.openxmlformats.org/officeDocument/2006/relationships" xmlns:p="http://schemas.openxmlformats.org/presentationml/2006/main">
  <p:tag name="NOPREFERENCE" val="False"/>
</p:tagLst>
</file>

<file path=ppt/tags/tag101.xml><?xml version="1.0" encoding="utf-8"?>
<p:tagLst xmlns:a="http://schemas.openxmlformats.org/drawingml/2006/main" xmlns:r="http://schemas.openxmlformats.org/officeDocument/2006/relationships" xmlns:p="http://schemas.openxmlformats.org/presentationml/2006/main">
  <p:tag name="NOPREFERENCE" val="False"/>
</p:tagLst>
</file>

<file path=ppt/tags/tag102.xml><?xml version="1.0" encoding="utf-8"?>
<p:tagLst xmlns:a="http://schemas.openxmlformats.org/drawingml/2006/main" xmlns:r="http://schemas.openxmlformats.org/officeDocument/2006/relationships" xmlns:p="http://schemas.openxmlformats.org/presentationml/2006/main">
  <p:tag name="NOPREFERENCE" val="False"/>
</p:tagLst>
</file>

<file path=ppt/tags/tag103.xml><?xml version="1.0" encoding="utf-8"?>
<p:tagLst xmlns:a="http://schemas.openxmlformats.org/drawingml/2006/main" xmlns:r="http://schemas.openxmlformats.org/officeDocument/2006/relationships" xmlns:p="http://schemas.openxmlformats.org/presentationml/2006/main">
  <p:tag name="NOPREFERENCE" val="False"/>
</p:tagLst>
</file>

<file path=ppt/tags/tag104.xml><?xml version="1.0" encoding="utf-8"?>
<p:tagLst xmlns:a="http://schemas.openxmlformats.org/drawingml/2006/main" xmlns:r="http://schemas.openxmlformats.org/officeDocument/2006/relationships" xmlns:p="http://schemas.openxmlformats.org/presentationml/2006/main">
  <p:tag name="NOPREFERENCE" val="False"/>
</p:tagLst>
</file>

<file path=ppt/tags/tag105.xml><?xml version="1.0" encoding="utf-8"?>
<p:tagLst xmlns:a="http://schemas.openxmlformats.org/drawingml/2006/main" xmlns:r="http://schemas.openxmlformats.org/officeDocument/2006/relationships" xmlns:p="http://schemas.openxmlformats.org/presentationml/2006/main">
  <p:tag name="NOPREFERENCE" val="False"/>
</p:tagLst>
</file>

<file path=ppt/tags/tag106.xml><?xml version="1.0" encoding="utf-8"?>
<p:tagLst xmlns:a="http://schemas.openxmlformats.org/drawingml/2006/main" xmlns:r="http://schemas.openxmlformats.org/officeDocument/2006/relationships" xmlns:p="http://schemas.openxmlformats.org/presentationml/2006/main">
  <p:tag name="NOPREFERENCE" val="False"/>
</p:tagLst>
</file>

<file path=ppt/tags/tag107.xml><?xml version="1.0" encoding="utf-8"?>
<p:tagLst xmlns:a="http://schemas.openxmlformats.org/drawingml/2006/main" xmlns:r="http://schemas.openxmlformats.org/officeDocument/2006/relationships" xmlns:p="http://schemas.openxmlformats.org/presentationml/2006/main">
  <p:tag name="NOPREFERENCE" val="False"/>
</p:tagLst>
</file>

<file path=ppt/tags/tag108.xml><?xml version="1.0" encoding="utf-8"?>
<p:tagLst xmlns:a="http://schemas.openxmlformats.org/drawingml/2006/main" xmlns:r="http://schemas.openxmlformats.org/officeDocument/2006/relationships" xmlns:p="http://schemas.openxmlformats.org/presentationml/2006/main">
  <p:tag name="NOPREFERENCE" val="False"/>
</p:tagLst>
</file>

<file path=ppt/tags/tag109.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1.xml><?xml version="1.0" encoding="utf-8"?>
<p:tagLst xmlns:a="http://schemas.openxmlformats.org/drawingml/2006/main" xmlns:r="http://schemas.openxmlformats.org/officeDocument/2006/relationships" xmlns:p="http://schemas.openxmlformats.org/presentationml/2006/main">
  <p:tag name="NOPREFERENCE" val="False"/>
</p:tagLst>
</file>

<file path=ppt/tags/tag112.xml><?xml version="1.0" encoding="utf-8"?>
<p:tagLst xmlns:a="http://schemas.openxmlformats.org/drawingml/2006/main" xmlns:r="http://schemas.openxmlformats.org/officeDocument/2006/relationships" xmlns:p="http://schemas.openxmlformats.org/presentationml/2006/main">
  <p:tag name="NOPREFERENCE" val="False"/>
</p:tagLst>
</file>

<file path=ppt/tags/tag113.xml><?xml version="1.0" encoding="utf-8"?>
<p:tagLst xmlns:a="http://schemas.openxmlformats.org/drawingml/2006/main" xmlns:r="http://schemas.openxmlformats.org/officeDocument/2006/relationships" xmlns:p="http://schemas.openxmlformats.org/presentationml/2006/main">
  <p:tag name="NOPREFERENCE" val="False"/>
</p:tagLst>
</file>

<file path=ppt/tags/tag114.xml><?xml version="1.0" encoding="utf-8"?>
<p:tagLst xmlns:a="http://schemas.openxmlformats.org/drawingml/2006/main" xmlns:r="http://schemas.openxmlformats.org/officeDocument/2006/relationships" xmlns:p="http://schemas.openxmlformats.org/presentationml/2006/main">
  <p:tag name="NOPREFERENCE" val="False"/>
</p:tagLst>
</file>

<file path=ppt/tags/tag115.xml><?xml version="1.0" encoding="utf-8"?>
<p:tagLst xmlns:a="http://schemas.openxmlformats.org/drawingml/2006/main" xmlns:r="http://schemas.openxmlformats.org/officeDocument/2006/relationships" xmlns:p="http://schemas.openxmlformats.org/presentationml/2006/main">
  <p:tag name="NOPREFERENCE" val="False"/>
</p:tagLst>
</file>

<file path=ppt/tags/tag116.xml><?xml version="1.0" encoding="utf-8"?>
<p:tagLst xmlns:a="http://schemas.openxmlformats.org/drawingml/2006/main" xmlns:r="http://schemas.openxmlformats.org/officeDocument/2006/relationships" xmlns:p="http://schemas.openxmlformats.org/presentationml/2006/main">
  <p:tag name="NOPREFERENCE" val="False"/>
</p:tagLst>
</file>

<file path=ppt/tags/tag117.xml><?xml version="1.0" encoding="utf-8"?>
<p:tagLst xmlns:a="http://schemas.openxmlformats.org/drawingml/2006/main" xmlns:r="http://schemas.openxmlformats.org/officeDocument/2006/relationships" xmlns:p="http://schemas.openxmlformats.org/presentationml/2006/main">
  <p:tag name="NOPREFERENCE" val="False"/>
</p:tagLst>
</file>

<file path=ppt/tags/tag118.xml><?xml version="1.0" encoding="utf-8"?>
<p:tagLst xmlns:a="http://schemas.openxmlformats.org/drawingml/2006/main" xmlns:r="http://schemas.openxmlformats.org/officeDocument/2006/relationships" xmlns:p="http://schemas.openxmlformats.org/presentationml/2006/main">
  <p:tag name="NOPREFERENCE" val="False"/>
</p:tagLst>
</file>

<file path=ppt/tags/tag119.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20.xml><?xml version="1.0" encoding="utf-8"?>
<p:tagLst xmlns:a="http://schemas.openxmlformats.org/drawingml/2006/main" xmlns:r="http://schemas.openxmlformats.org/officeDocument/2006/relationships" xmlns:p="http://schemas.openxmlformats.org/presentationml/2006/main">
  <p:tag name="NOPREFERENCE" val="False"/>
</p:tagLst>
</file>

<file path=ppt/tags/tag121.xml><?xml version="1.0" encoding="utf-8"?>
<p:tagLst xmlns:a="http://schemas.openxmlformats.org/drawingml/2006/main" xmlns:r="http://schemas.openxmlformats.org/officeDocument/2006/relationships" xmlns:p="http://schemas.openxmlformats.org/presentationml/2006/main">
  <p:tag name="NOPREFERENCE" val="False"/>
</p:tagLst>
</file>

<file path=ppt/tags/tag122.xml><?xml version="1.0" encoding="utf-8"?>
<p:tagLst xmlns:a="http://schemas.openxmlformats.org/drawingml/2006/main" xmlns:r="http://schemas.openxmlformats.org/officeDocument/2006/relationships" xmlns:p="http://schemas.openxmlformats.org/presentationml/2006/main">
  <p:tag name="NOPREFERENCE" val="False"/>
</p:tagLst>
</file>

<file path=ppt/tags/tag123.xml><?xml version="1.0" encoding="utf-8"?>
<p:tagLst xmlns:a="http://schemas.openxmlformats.org/drawingml/2006/main" xmlns:r="http://schemas.openxmlformats.org/officeDocument/2006/relationships" xmlns:p="http://schemas.openxmlformats.org/presentationml/2006/main">
  <p:tag name="NOPREFERENCE" val="False"/>
</p:tagLst>
</file>

<file path=ppt/tags/tag124.xml><?xml version="1.0" encoding="utf-8"?>
<p:tagLst xmlns:a="http://schemas.openxmlformats.org/drawingml/2006/main" xmlns:r="http://schemas.openxmlformats.org/officeDocument/2006/relationships" xmlns:p="http://schemas.openxmlformats.org/presentationml/2006/main">
  <p:tag name="NOPREFERENCE" val="False"/>
</p:tagLst>
</file>

<file path=ppt/tags/tag125.xml><?xml version="1.0" encoding="utf-8"?>
<p:tagLst xmlns:a="http://schemas.openxmlformats.org/drawingml/2006/main" xmlns:r="http://schemas.openxmlformats.org/officeDocument/2006/relationships" xmlns:p="http://schemas.openxmlformats.org/presentationml/2006/main">
  <p:tag name="NOPREFERENCE" val="False"/>
</p:tagLst>
</file>

<file path=ppt/tags/tag126.xml><?xml version="1.0" encoding="utf-8"?>
<p:tagLst xmlns:a="http://schemas.openxmlformats.org/drawingml/2006/main" xmlns:r="http://schemas.openxmlformats.org/officeDocument/2006/relationships" xmlns:p="http://schemas.openxmlformats.org/presentationml/2006/main">
  <p:tag name="NOPREFERENCE" val="False"/>
</p:tagLst>
</file>

<file path=ppt/tags/tag127.xml><?xml version="1.0" encoding="utf-8"?>
<p:tagLst xmlns:a="http://schemas.openxmlformats.org/drawingml/2006/main" xmlns:r="http://schemas.openxmlformats.org/officeDocument/2006/relationships" xmlns:p="http://schemas.openxmlformats.org/presentationml/2006/main">
  <p:tag name="NOPREFERENCE" val="False"/>
</p:tagLst>
</file>

<file path=ppt/tags/tag128.xml><?xml version="1.0" encoding="utf-8"?>
<p:tagLst xmlns:a="http://schemas.openxmlformats.org/drawingml/2006/main" xmlns:r="http://schemas.openxmlformats.org/officeDocument/2006/relationships" xmlns:p="http://schemas.openxmlformats.org/presentationml/2006/main">
  <p:tag name="NOPREFERENCE" val="False"/>
</p:tagLst>
</file>

<file path=ppt/tags/tag129.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30.xml><?xml version="1.0" encoding="utf-8"?>
<p:tagLst xmlns:a="http://schemas.openxmlformats.org/drawingml/2006/main" xmlns:r="http://schemas.openxmlformats.org/officeDocument/2006/relationships" xmlns:p="http://schemas.openxmlformats.org/presentationml/2006/main">
  <p:tag name="NOPREFERENCE" val="False"/>
</p:tagLst>
</file>

<file path=ppt/tags/tag131.xml><?xml version="1.0" encoding="utf-8"?>
<p:tagLst xmlns:a="http://schemas.openxmlformats.org/drawingml/2006/main" xmlns:r="http://schemas.openxmlformats.org/officeDocument/2006/relationships" xmlns:p="http://schemas.openxmlformats.org/presentationml/2006/main">
  <p:tag name="NOPREFERENCE" val="False"/>
</p:tagLst>
</file>

<file path=ppt/tags/tag132.xml><?xml version="1.0" encoding="utf-8"?>
<p:tagLst xmlns:a="http://schemas.openxmlformats.org/drawingml/2006/main" xmlns:r="http://schemas.openxmlformats.org/officeDocument/2006/relationships" xmlns:p="http://schemas.openxmlformats.org/presentationml/2006/main">
  <p:tag name="NOPREFERENCE" val="False"/>
</p:tagLst>
</file>

<file path=ppt/tags/tag133.xml><?xml version="1.0" encoding="utf-8"?>
<p:tagLst xmlns:a="http://schemas.openxmlformats.org/drawingml/2006/main" xmlns:r="http://schemas.openxmlformats.org/officeDocument/2006/relationships" xmlns:p="http://schemas.openxmlformats.org/presentationml/2006/main">
  <p:tag name="NOPREFERENCE" val="False"/>
</p:tagLst>
</file>

<file path=ppt/tags/tag134.xml><?xml version="1.0" encoding="utf-8"?>
<p:tagLst xmlns:a="http://schemas.openxmlformats.org/drawingml/2006/main" xmlns:r="http://schemas.openxmlformats.org/officeDocument/2006/relationships" xmlns:p="http://schemas.openxmlformats.org/presentationml/2006/main">
  <p:tag name="NOPREFERENCE" val="False"/>
</p:tagLst>
</file>

<file path=ppt/tags/tag135.xml><?xml version="1.0" encoding="utf-8"?>
<p:tagLst xmlns:a="http://schemas.openxmlformats.org/drawingml/2006/main" xmlns:r="http://schemas.openxmlformats.org/officeDocument/2006/relationships" xmlns:p="http://schemas.openxmlformats.org/presentationml/2006/main">
  <p:tag name="NOPREFERENCE" val="False"/>
</p:tagLst>
</file>

<file path=ppt/tags/tag136.xml><?xml version="1.0" encoding="utf-8"?>
<p:tagLst xmlns:a="http://schemas.openxmlformats.org/drawingml/2006/main" xmlns:r="http://schemas.openxmlformats.org/officeDocument/2006/relationships" xmlns:p="http://schemas.openxmlformats.org/presentationml/2006/main">
  <p:tag name="NOPREFERENCE" val="False"/>
</p:tagLst>
</file>

<file path=ppt/tags/tag137.xml><?xml version="1.0" encoding="utf-8"?>
<p:tagLst xmlns:a="http://schemas.openxmlformats.org/drawingml/2006/main" xmlns:r="http://schemas.openxmlformats.org/officeDocument/2006/relationships" xmlns:p="http://schemas.openxmlformats.org/presentationml/2006/main">
  <p:tag name="NOPREFERENCE" val="False"/>
</p:tagLst>
</file>

<file path=ppt/tags/tag138.xml><?xml version="1.0" encoding="utf-8"?>
<p:tagLst xmlns:a="http://schemas.openxmlformats.org/drawingml/2006/main" xmlns:r="http://schemas.openxmlformats.org/officeDocument/2006/relationships" xmlns:p="http://schemas.openxmlformats.org/presentationml/2006/main">
  <p:tag name="NOPREFERENCE" val="False"/>
</p:tagLst>
</file>

<file path=ppt/tags/tag139.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40.xml><?xml version="1.0" encoding="utf-8"?>
<p:tagLst xmlns:a="http://schemas.openxmlformats.org/drawingml/2006/main" xmlns:r="http://schemas.openxmlformats.org/officeDocument/2006/relationships" xmlns:p="http://schemas.openxmlformats.org/presentationml/2006/main">
  <p:tag name="NOPREFERENCE" val="False"/>
</p:tagLst>
</file>

<file path=ppt/tags/tag141.xml><?xml version="1.0" encoding="utf-8"?>
<p:tagLst xmlns:a="http://schemas.openxmlformats.org/drawingml/2006/main" xmlns:r="http://schemas.openxmlformats.org/officeDocument/2006/relationships" xmlns:p="http://schemas.openxmlformats.org/presentationml/2006/main">
  <p:tag name="NOPREFERENCE" val="False"/>
</p:tagLst>
</file>

<file path=ppt/tags/tag142.xml><?xml version="1.0" encoding="utf-8"?>
<p:tagLst xmlns:a="http://schemas.openxmlformats.org/drawingml/2006/main" xmlns:r="http://schemas.openxmlformats.org/officeDocument/2006/relationships" xmlns:p="http://schemas.openxmlformats.org/presentationml/2006/main">
  <p:tag name="NOPREFERENCE" val="False"/>
</p:tagLst>
</file>

<file path=ppt/tags/tag143.xml><?xml version="1.0" encoding="utf-8"?>
<p:tagLst xmlns:a="http://schemas.openxmlformats.org/drawingml/2006/main" xmlns:r="http://schemas.openxmlformats.org/officeDocument/2006/relationships" xmlns:p="http://schemas.openxmlformats.org/presentationml/2006/main">
  <p:tag name="NOPREFERENCE" val="False"/>
</p:tagLst>
</file>

<file path=ppt/tags/tag144.xml><?xml version="1.0" encoding="utf-8"?>
<p:tagLst xmlns:a="http://schemas.openxmlformats.org/drawingml/2006/main" xmlns:r="http://schemas.openxmlformats.org/officeDocument/2006/relationships" xmlns:p="http://schemas.openxmlformats.org/presentationml/2006/main">
  <p:tag name="NOPREFERENCE" val="False"/>
</p:tagLst>
</file>

<file path=ppt/tags/tag145.xml><?xml version="1.0" encoding="utf-8"?>
<p:tagLst xmlns:a="http://schemas.openxmlformats.org/drawingml/2006/main" xmlns:r="http://schemas.openxmlformats.org/officeDocument/2006/relationships" xmlns:p="http://schemas.openxmlformats.org/presentationml/2006/main">
  <p:tag name="NOPREFERENCE" val="False"/>
</p:tagLst>
</file>

<file path=ppt/tags/tag146.xml><?xml version="1.0" encoding="utf-8"?>
<p:tagLst xmlns:a="http://schemas.openxmlformats.org/drawingml/2006/main" xmlns:r="http://schemas.openxmlformats.org/officeDocument/2006/relationships" xmlns:p="http://schemas.openxmlformats.org/presentationml/2006/main">
  <p:tag name="NOPREFERENCE" val="False"/>
</p:tagLst>
</file>

<file path=ppt/tags/tag147.xml><?xml version="1.0" encoding="utf-8"?>
<p:tagLst xmlns:a="http://schemas.openxmlformats.org/drawingml/2006/main" xmlns:r="http://schemas.openxmlformats.org/officeDocument/2006/relationships" xmlns:p="http://schemas.openxmlformats.org/presentationml/2006/main">
  <p:tag name="NOPREFERENCE" val="False"/>
</p:tagLst>
</file>

<file path=ppt/tags/tag148.xml><?xml version="1.0" encoding="utf-8"?>
<p:tagLst xmlns:a="http://schemas.openxmlformats.org/drawingml/2006/main" xmlns:r="http://schemas.openxmlformats.org/officeDocument/2006/relationships" xmlns:p="http://schemas.openxmlformats.org/presentationml/2006/main">
  <p:tag name="NOPREFERENCE" val="False"/>
</p:tagLst>
</file>

<file path=ppt/tags/tag149.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50.xml><?xml version="1.0" encoding="utf-8"?>
<p:tagLst xmlns:a="http://schemas.openxmlformats.org/drawingml/2006/main" xmlns:r="http://schemas.openxmlformats.org/officeDocument/2006/relationships" xmlns:p="http://schemas.openxmlformats.org/presentationml/2006/main">
  <p:tag name="NOPREFERENCE" val="False"/>
</p:tagLst>
</file>

<file path=ppt/tags/tag151.xml><?xml version="1.0" encoding="utf-8"?>
<p:tagLst xmlns:a="http://schemas.openxmlformats.org/drawingml/2006/main" xmlns:r="http://schemas.openxmlformats.org/officeDocument/2006/relationships" xmlns:p="http://schemas.openxmlformats.org/presentationml/2006/main">
  <p:tag name="NOPREFERENCE" val="False"/>
</p:tagLst>
</file>

<file path=ppt/tags/tag152.xml><?xml version="1.0" encoding="utf-8"?>
<p:tagLst xmlns:a="http://schemas.openxmlformats.org/drawingml/2006/main" xmlns:r="http://schemas.openxmlformats.org/officeDocument/2006/relationships" xmlns:p="http://schemas.openxmlformats.org/presentationml/2006/main">
  <p:tag name="NOPREFERENCE" val="False"/>
</p:tagLst>
</file>

<file path=ppt/tags/tag153.xml><?xml version="1.0" encoding="utf-8"?>
<p:tagLst xmlns:a="http://schemas.openxmlformats.org/drawingml/2006/main" xmlns:r="http://schemas.openxmlformats.org/officeDocument/2006/relationships" xmlns:p="http://schemas.openxmlformats.org/presentationml/2006/main">
  <p:tag name="NOPREFERENCE" val="False"/>
</p:tagLst>
</file>

<file path=ppt/tags/tag154.xml><?xml version="1.0" encoding="utf-8"?>
<p:tagLst xmlns:a="http://schemas.openxmlformats.org/drawingml/2006/main" xmlns:r="http://schemas.openxmlformats.org/officeDocument/2006/relationships" xmlns:p="http://schemas.openxmlformats.org/presentationml/2006/main">
  <p:tag name="NOPREFERENCE" val="False"/>
</p:tagLst>
</file>

<file path=ppt/tags/tag155.xml><?xml version="1.0" encoding="utf-8"?>
<p:tagLst xmlns:a="http://schemas.openxmlformats.org/drawingml/2006/main" xmlns:r="http://schemas.openxmlformats.org/officeDocument/2006/relationships" xmlns:p="http://schemas.openxmlformats.org/presentationml/2006/main">
  <p:tag name="NOPREFERENCE" val="False"/>
</p:tagLst>
</file>

<file path=ppt/tags/tag156.xml><?xml version="1.0" encoding="utf-8"?>
<p:tagLst xmlns:a="http://schemas.openxmlformats.org/drawingml/2006/main" xmlns:r="http://schemas.openxmlformats.org/officeDocument/2006/relationships" xmlns:p="http://schemas.openxmlformats.org/presentationml/2006/main">
  <p:tag name="NOPREFERENCE" val="False"/>
</p:tagLst>
</file>

<file path=ppt/tags/tag157.xml><?xml version="1.0" encoding="utf-8"?>
<p:tagLst xmlns:a="http://schemas.openxmlformats.org/drawingml/2006/main" xmlns:r="http://schemas.openxmlformats.org/officeDocument/2006/relationships" xmlns:p="http://schemas.openxmlformats.org/presentationml/2006/main">
  <p:tag name="NOPREFERENCE" val="False"/>
</p:tagLst>
</file>

<file path=ppt/tags/tag158.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Lst>
</file>

<file path=ppt/tags/tag69.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Lst>
</file>

<file path=ppt/tags/tag73.xml><?xml version="1.0" encoding="utf-8"?>
<p:tagLst xmlns:a="http://schemas.openxmlformats.org/drawingml/2006/main" xmlns:r="http://schemas.openxmlformats.org/officeDocument/2006/relationships" xmlns:p="http://schemas.openxmlformats.org/presentationml/2006/main">
  <p:tag name="NOPREFERENCE" val="False"/>
</p:tagLst>
</file>

<file path=ppt/tags/tag74.xml><?xml version="1.0" encoding="utf-8"?>
<p:tagLst xmlns:a="http://schemas.openxmlformats.org/drawingml/2006/main" xmlns:r="http://schemas.openxmlformats.org/officeDocument/2006/relationships" xmlns:p="http://schemas.openxmlformats.org/presentationml/2006/main">
  <p:tag name="NOPREFERENCE" val="False"/>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Lst>
</file>

<file path=ppt/tags/tag76.xml><?xml version="1.0" encoding="utf-8"?>
<p:tagLst xmlns:a="http://schemas.openxmlformats.org/drawingml/2006/main" xmlns:r="http://schemas.openxmlformats.org/officeDocument/2006/relationships" xmlns:p="http://schemas.openxmlformats.org/presentationml/2006/main">
  <p:tag name="NOPREFERENCE" val="False"/>
</p:tagLst>
</file>

<file path=ppt/tags/tag77.xml><?xml version="1.0" encoding="utf-8"?>
<p:tagLst xmlns:a="http://schemas.openxmlformats.org/drawingml/2006/main" xmlns:r="http://schemas.openxmlformats.org/officeDocument/2006/relationships" xmlns:p="http://schemas.openxmlformats.org/presentationml/2006/main">
  <p:tag name="NOPREFERENCE" val="False"/>
</p:tagLst>
</file>

<file path=ppt/tags/tag78.xml><?xml version="1.0" encoding="utf-8"?>
<p:tagLst xmlns:a="http://schemas.openxmlformats.org/drawingml/2006/main" xmlns:r="http://schemas.openxmlformats.org/officeDocument/2006/relationships" xmlns:p="http://schemas.openxmlformats.org/presentationml/2006/main">
  <p:tag name="NOPREFERENCE" val="False"/>
</p:tagLst>
</file>

<file path=ppt/tags/tag79.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80.xml><?xml version="1.0" encoding="utf-8"?>
<p:tagLst xmlns:a="http://schemas.openxmlformats.org/drawingml/2006/main" xmlns:r="http://schemas.openxmlformats.org/officeDocument/2006/relationships" xmlns:p="http://schemas.openxmlformats.org/presentationml/2006/main">
  <p:tag name="NOPREFERENCE" val="False"/>
</p:tagLst>
</file>

<file path=ppt/tags/tag81.xml><?xml version="1.0" encoding="utf-8"?>
<p:tagLst xmlns:a="http://schemas.openxmlformats.org/drawingml/2006/main" xmlns:r="http://schemas.openxmlformats.org/officeDocument/2006/relationships" xmlns:p="http://schemas.openxmlformats.org/presentationml/2006/main">
  <p:tag name="NOPREFERENCE" val="False"/>
</p:tagLst>
</file>

<file path=ppt/tags/tag82.xml><?xml version="1.0" encoding="utf-8"?>
<p:tagLst xmlns:a="http://schemas.openxmlformats.org/drawingml/2006/main" xmlns:r="http://schemas.openxmlformats.org/officeDocument/2006/relationships" xmlns:p="http://schemas.openxmlformats.org/presentationml/2006/main">
  <p:tag name="NOPREFERENCE" val="False"/>
</p:tagLst>
</file>

<file path=ppt/tags/tag83.xml><?xml version="1.0" encoding="utf-8"?>
<p:tagLst xmlns:a="http://schemas.openxmlformats.org/drawingml/2006/main" xmlns:r="http://schemas.openxmlformats.org/officeDocument/2006/relationships" xmlns:p="http://schemas.openxmlformats.org/presentationml/2006/main">
  <p:tag name="NOPREFERENCE" val="False"/>
</p:tagLst>
</file>

<file path=ppt/tags/tag84.xml><?xml version="1.0" encoding="utf-8"?>
<p:tagLst xmlns:a="http://schemas.openxmlformats.org/drawingml/2006/main" xmlns:r="http://schemas.openxmlformats.org/officeDocument/2006/relationships" xmlns:p="http://schemas.openxmlformats.org/presentationml/2006/main">
  <p:tag name="NOPREFERENCE" val="False"/>
</p:tagLst>
</file>

<file path=ppt/tags/tag85.xml><?xml version="1.0" encoding="utf-8"?>
<p:tagLst xmlns:a="http://schemas.openxmlformats.org/drawingml/2006/main" xmlns:r="http://schemas.openxmlformats.org/officeDocument/2006/relationships" xmlns:p="http://schemas.openxmlformats.org/presentationml/2006/main">
  <p:tag name="NOPREFERENCE" val="False"/>
</p:tagLst>
</file>

<file path=ppt/tags/tag86.xml><?xml version="1.0" encoding="utf-8"?>
<p:tagLst xmlns:a="http://schemas.openxmlformats.org/drawingml/2006/main" xmlns:r="http://schemas.openxmlformats.org/officeDocument/2006/relationships" xmlns:p="http://schemas.openxmlformats.org/presentationml/2006/main">
  <p:tag name="NOPREFERENCE" val="False"/>
</p:tagLst>
</file>

<file path=ppt/tags/tag87.xml><?xml version="1.0" encoding="utf-8"?>
<p:tagLst xmlns:a="http://schemas.openxmlformats.org/drawingml/2006/main" xmlns:r="http://schemas.openxmlformats.org/officeDocument/2006/relationships" xmlns:p="http://schemas.openxmlformats.org/presentationml/2006/main">
  <p:tag name="NOPREFERENCE" val="False"/>
</p:tagLst>
</file>

<file path=ppt/tags/tag88.xml><?xml version="1.0" encoding="utf-8"?>
<p:tagLst xmlns:a="http://schemas.openxmlformats.org/drawingml/2006/main" xmlns:r="http://schemas.openxmlformats.org/officeDocument/2006/relationships" xmlns:p="http://schemas.openxmlformats.org/presentationml/2006/main">
  <p:tag name="NOPREFERENCE" val="False"/>
</p:tagLst>
</file>

<file path=ppt/tags/tag89.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ags/tag90.xml><?xml version="1.0" encoding="utf-8"?>
<p:tagLst xmlns:a="http://schemas.openxmlformats.org/drawingml/2006/main" xmlns:r="http://schemas.openxmlformats.org/officeDocument/2006/relationships" xmlns:p="http://schemas.openxmlformats.org/presentationml/2006/main">
  <p:tag name="NOPREFERENCE" val="False"/>
</p:tagLst>
</file>

<file path=ppt/tags/tag91.xml><?xml version="1.0" encoding="utf-8"?>
<p:tagLst xmlns:a="http://schemas.openxmlformats.org/drawingml/2006/main" xmlns:r="http://schemas.openxmlformats.org/officeDocument/2006/relationships" xmlns:p="http://schemas.openxmlformats.org/presentationml/2006/main">
  <p:tag name="NOPREFERENCE" val="False"/>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Lst>
</file>

<file path=ppt/tags/tag93.xml><?xml version="1.0" encoding="utf-8"?>
<p:tagLst xmlns:a="http://schemas.openxmlformats.org/drawingml/2006/main" xmlns:r="http://schemas.openxmlformats.org/officeDocument/2006/relationships" xmlns:p="http://schemas.openxmlformats.org/presentationml/2006/main">
  <p:tag name="NOPREFERENCE" val="False"/>
</p:tagLst>
</file>

<file path=ppt/tags/tag94.xml><?xml version="1.0" encoding="utf-8"?>
<p:tagLst xmlns:a="http://schemas.openxmlformats.org/drawingml/2006/main" xmlns:r="http://schemas.openxmlformats.org/officeDocument/2006/relationships" xmlns:p="http://schemas.openxmlformats.org/presentationml/2006/main">
  <p:tag name="NOPREFERENCE" val="False"/>
</p:tagLst>
</file>

<file path=ppt/tags/tag95.xml><?xml version="1.0" encoding="utf-8"?>
<p:tagLst xmlns:a="http://schemas.openxmlformats.org/drawingml/2006/main" xmlns:r="http://schemas.openxmlformats.org/officeDocument/2006/relationships" xmlns:p="http://schemas.openxmlformats.org/presentationml/2006/main">
  <p:tag name="NOPREFERENCE" val="False"/>
</p:tagLst>
</file>

<file path=ppt/tags/tag96.xml><?xml version="1.0" encoding="utf-8"?>
<p:tagLst xmlns:a="http://schemas.openxmlformats.org/drawingml/2006/main" xmlns:r="http://schemas.openxmlformats.org/officeDocument/2006/relationships" xmlns:p="http://schemas.openxmlformats.org/presentationml/2006/main">
  <p:tag name="NOPREFERENCE" val="False"/>
</p:tagLst>
</file>

<file path=ppt/tags/tag97.xml><?xml version="1.0" encoding="utf-8"?>
<p:tagLst xmlns:a="http://schemas.openxmlformats.org/drawingml/2006/main" xmlns:r="http://schemas.openxmlformats.org/officeDocument/2006/relationships" xmlns:p="http://schemas.openxmlformats.org/presentationml/2006/main">
  <p:tag name="NOPREFERENCE" val="False"/>
</p:tagLst>
</file>

<file path=ppt/tags/tag98.xml><?xml version="1.0" encoding="utf-8"?>
<p:tagLst xmlns:a="http://schemas.openxmlformats.org/drawingml/2006/main" xmlns:r="http://schemas.openxmlformats.org/officeDocument/2006/relationships" xmlns:p="http://schemas.openxmlformats.org/presentationml/2006/main">
  <p:tag name="NOPREFERENCE" val="False"/>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35024</TotalTime>
  <Words>6931</Words>
  <Application>Microsoft Office PowerPoint</Application>
  <PresentationFormat>On-screen Show (4:3)</PresentationFormat>
  <Paragraphs>832</Paragraphs>
  <Slides>157</Slides>
  <Notes>157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157</vt:i4>
      </vt:variant>
    </vt:vector>
  </HeadingPairs>
  <TitlesOfParts>
    <vt:vector size="167" baseType="lpstr">
      <vt:lpstr>Arial</vt:lpstr>
      <vt:lpstr>Arial Black</vt:lpstr>
      <vt:lpstr>Calibri</vt:lpstr>
      <vt:lpstr>Georgia</vt:lpstr>
      <vt:lpstr>Tahoma</vt:lpstr>
      <vt:lpstr>Times New Roman</vt:lpstr>
      <vt:lpstr>Trebuchet MS</vt:lpstr>
      <vt:lpstr>Verdana</vt:lpstr>
      <vt:lpstr>Wingdings 2</vt:lpstr>
      <vt:lpstr>Urban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Conceptos de Lesiones Deportivas</dc:title>
  <dc:creator>Valued Acer Customer</dc:creator>
  <cp:lastModifiedBy>Edgar Lopategui Corsino</cp:lastModifiedBy>
  <cp:revision>3824</cp:revision>
  <cp:lastPrinted>2012-03-26T19:37:01Z</cp:lastPrinted>
  <dcterms:created xsi:type="dcterms:W3CDTF">2012-03-25T21:01:47Z</dcterms:created>
  <dcterms:modified xsi:type="dcterms:W3CDTF">2023-08-23T14:04:15Z</dcterms:modified>
</cp:coreProperties>
</file>