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handoutMasterIdLst>
    <p:handoutMasterId r:id="rId48"/>
  </p:handoutMasterIdLst>
  <p:sldIdLst>
    <p:sldId id="256" r:id="rId2"/>
    <p:sldId id="1182" r:id="rId3"/>
    <p:sldId id="1234" r:id="rId4"/>
    <p:sldId id="1235" r:id="rId5"/>
    <p:sldId id="1236" r:id="rId6"/>
    <p:sldId id="1187" r:id="rId7"/>
    <p:sldId id="1233" r:id="rId8"/>
    <p:sldId id="1198" r:id="rId9"/>
    <p:sldId id="1232" r:id="rId10"/>
    <p:sldId id="1229" r:id="rId11"/>
    <p:sldId id="1183" r:id="rId12"/>
    <p:sldId id="1188" r:id="rId13"/>
    <p:sldId id="1190" r:id="rId14"/>
    <p:sldId id="1193" r:id="rId15"/>
    <p:sldId id="1191" r:id="rId16"/>
    <p:sldId id="1192" r:id="rId17"/>
    <p:sldId id="1194" r:id="rId18"/>
    <p:sldId id="1196" r:id="rId19"/>
    <p:sldId id="1195" r:id="rId20"/>
    <p:sldId id="1197" r:id="rId21"/>
    <p:sldId id="1203" r:id="rId22"/>
    <p:sldId id="1200" r:id="rId23"/>
    <p:sldId id="1207" r:id="rId24"/>
    <p:sldId id="1205" r:id="rId25"/>
    <p:sldId id="1210" r:id="rId26"/>
    <p:sldId id="1209" r:id="rId27"/>
    <p:sldId id="1199" r:id="rId28"/>
    <p:sldId id="1211" r:id="rId29"/>
    <p:sldId id="1212" r:id="rId30"/>
    <p:sldId id="1213" r:id="rId31"/>
    <p:sldId id="1214" r:id="rId32"/>
    <p:sldId id="1216" r:id="rId33"/>
    <p:sldId id="1215" r:id="rId34"/>
    <p:sldId id="1217" r:id="rId35"/>
    <p:sldId id="1208" r:id="rId36"/>
    <p:sldId id="1218" r:id="rId37"/>
    <p:sldId id="1219" r:id="rId38"/>
    <p:sldId id="1220" r:id="rId39"/>
    <p:sldId id="1206" r:id="rId40"/>
    <p:sldId id="1189" r:id="rId41"/>
    <p:sldId id="1204" r:id="rId42"/>
    <p:sldId id="1172" r:id="rId43"/>
    <p:sldId id="1221" r:id="rId44"/>
    <p:sldId id="1222" r:id="rId45"/>
    <p:sldId id="1224" r:id="rId46"/>
  </p:sldIdLst>
  <p:sldSz cx="9144000" cy="6858000" type="screen4x3"/>
  <p:notesSz cx="6985000" cy="92837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3C3C62"/>
    <a:srgbClr val="E6E6EF"/>
    <a:srgbClr val="99CCFF"/>
    <a:srgbClr val="CC33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93911" autoAdjust="0"/>
  </p:normalViewPr>
  <p:slideViewPr>
    <p:cSldViewPr>
      <p:cViewPr varScale="1">
        <p:scale>
          <a:sx n="65" d="100"/>
          <a:sy n="65" d="100"/>
        </p:scale>
        <p:origin x="16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C75B-AEFD-4D8B-9E18-6FCBE7A4B6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AA6F06-B277-4609-8183-DF90C7AB4D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8818B6D-0B73-4EF3-864D-2A64E779A262}" type="datetimeFigureOut">
              <a:rPr lang="en-US"/>
              <a:pPr>
                <a:defRPr/>
              </a:pPr>
              <a:t>8/25/2024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6C2BC-370E-4462-93B4-4B7FBC0D77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C824A-26D1-4C71-A444-2B1421B655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830C830-00DA-4ED6-8BF0-39CE11450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408734A-CF20-4A27-A9FE-D5EEED4AD4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8B6412-7120-4A3F-B899-491D761238C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4C0663-F19D-4A48-8C44-479650D8BA65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791C745-2849-479E-B965-B956E2D82A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7A1A318-EDA7-4E65-9574-CC5DEEE08E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9C9F4-25A7-464E-B72A-C7814C2FCE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9DDC7-4A6B-4A15-945A-23FCBAA2EB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38CFF14-7365-475F-9CB4-54FFA7429080}" type="slidenum">
              <a:rPr lang="es-PR" altLang="en-US"/>
              <a:pPr/>
              <a:t>‹#›</a:t>
            </a:fld>
            <a:endParaRPr lang="es-P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51C6BC27-74F3-4A33-8C9C-BD55E94448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02CE954A-8D85-4201-9674-2EE36071A4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0AD8F4D-48F4-4E51-A1C0-AE48EA070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fld id="{851A5488-D292-4DD6-BF37-A87AB9740D5B}" type="slidenum">
              <a:rPr lang="es-PR" altLang="en-US">
                <a:latin typeface="Calibri" panose="020F0502020204030204" pitchFamily="34" charset="0"/>
              </a:rPr>
              <a:pPr/>
              <a:t>1</a:t>
            </a:fld>
            <a:endParaRPr lang="es-P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202" name="Slide Image Placeholder 1">
            <a:extLst>
              <a:ext uri="{FF2B5EF4-FFF2-40B4-BE49-F238E27FC236}">
                <a16:creationId xmlns:a16="http://schemas.microsoft.com/office/drawing/2014/main" id="{3CD3A24F-8520-42C5-B209-0D36F206A1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7203" name="Notes Placeholder 2">
            <a:extLst>
              <a:ext uri="{FF2B5EF4-FFF2-40B4-BE49-F238E27FC236}">
                <a16:creationId xmlns:a16="http://schemas.microsoft.com/office/drawing/2014/main" id="{56638D42-C9EF-400C-9178-CDFFE599C3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27204" name="Slide Number Placeholder 3">
            <a:extLst>
              <a:ext uri="{FF2B5EF4-FFF2-40B4-BE49-F238E27FC236}">
                <a16:creationId xmlns:a16="http://schemas.microsoft.com/office/drawing/2014/main" id="{13E232AA-9EBC-417A-ACD3-696F97D2DBA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045A909-CFC8-4C9E-B97A-77A6CF79BE61}" type="slidenum">
              <a:rPr lang="es-PR" altLang="en-US" sz="1200">
                <a:latin typeface="Calibri" panose="020F0502020204030204" pitchFamily="34" charset="0"/>
              </a:rPr>
              <a:pPr algn="r"/>
              <a:t>10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2" name="Slide Image Placeholder 1">
            <a:extLst>
              <a:ext uri="{FF2B5EF4-FFF2-40B4-BE49-F238E27FC236}">
                <a16:creationId xmlns:a16="http://schemas.microsoft.com/office/drawing/2014/main" id="{B3404129-F983-4020-9BA5-52CBC65201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683" name="Notes Placeholder 2">
            <a:extLst>
              <a:ext uri="{FF2B5EF4-FFF2-40B4-BE49-F238E27FC236}">
                <a16:creationId xmlns:a16="http://schemas.microsoft.com/office/drawing/2014/main" id="{F38FD277-7EB6-4EF8-B374-90ABEEBF79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19684" name="Slide Number Placeholder 3">
            <a:extLst>
              <a:ext uri="{FF2B5EF4-FFF2-40B4-BE49-F238E27FC236}">
                <a16:creationId xmlns:a16="http://schemas.microsoft.com/office/drawing/2014/main" id="{39C3032F-C90D-4B82-97A0-990B8DA9003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735B1B8-1EC5-45F4-8AC0-51F32DC44530}" type="slidenum">
              <a:rPr lang="es-PR" altLang="en-US" sz="1200">
                <a:latin typeface="Calibri" panose="020F0502020204030204" pitchFamily="34" charset="0"/>
              </a:rPr>
              <a:pPr algn="r"/>
              <a:t>11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138" name="Slide Image Placeholder 1">
            <a:extLst>
              <a:ext uri="{FF2B5EF4-FFF2-40B4-BE49-F238E27FC236}">
                <a16:creationId xmlns:a16="http://schemas.microsoft.com/office/drawing/2014/main" id="{473F4D9F-1A6A-4899-B6C3-B41F88CBB3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9139" name="Notes Placeholder 2">
            <a:extLst>
              <a:ext uri="{FF2B5EF4-FFF2-40B4-BE49-F238E27FC236}">
                <a16:creationId xmlns:a16="http://schemas.microsoft.com/office/drawing/2014/main" id="{D439B59A-27BA-4297-B977-9D9BD4B8D1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39140" name="Slide Number Placeholder 3">
            <a:extLst>
              <a:ext uri="{FF2B5EF4-FFF2-40B4-BE49-F238E27FC236}">
                <a16:creationId xmlns:a16="http://schemas.microsoft.com/office/drawing/2014/main" id="{F4990EFE-9BD2-4211-9FC8-615A126358C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17EBD46-0AA4-4E01-A80B-131095DE3A64}" type="slidenum">
              <a:rPr lang="es-PR" altLang="en-US" sz="1200">
                <a:latin typeface="Calibri" panose="020F0502020204030204" pitchFamily="34" charset="0"/>
              </a:rPr>
              <a:pPr algn="r"/>
              <a:t>12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6" name="Slide Image Placeholder 1">
            <a:extLst>
              <a:ext uri="{FF2B5EF4-FFF2-40B4-BE49-F238E27FC236}">
                <a16:creationId xmlns:a16="http://schemas.microsoft.com/office/drawing/2014/main" id="{253022E6-FC73-406A-8475-FAC4215AEA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1187" name="Notes Placeholder 2">
            <a:extLst>
              <a:ext uri="{FF2B5EF4-FFF2-40B4-BE49-F238E27FC236}">
                <a16:creationId xmlns:a16="http://schemas.microsoft.com/office/drawing/2014/main" id="{A33BF757-BF8B-4A0E-972A-57B36D3257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1188" name="Slide Number Placeholder 3">
            <a:extLst>
              <a:ext uri="{FF2B5EF4-FFF2-40B4-BE49-F238E27FC236}">
                <a16:creationId xmlns:a16="http://schemas.microsoft.com/office/drawing/2014/main" id="{F1B8C8E6-6083-4AE6-9868-E9E9FB522E8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0F19F00-9064-414E-9BF6-55D266E165D9}" type="slidenum">
              <a:rPr lang="es-PR" altLang="en-US" sz="1200">
                <a:latin typeface="Calibri" panose="020F0502020204030204" pitchFamily="34" charset="0"/>
              </a:rPr>
              <a:pPr algn="r"/>
              <a:t>13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Slide Image Placeholder 1">
            <a:extLst>
              <a:ext uri="{FF2B5EF4-FFF2-40B4-BE49-F238E27FC236}">
                <a16:creationId xmlns:a16="http://schemas.microsoft.com/office/drawing/2014/main" id="{019F4B30-65B3-4E7B-B77E-5AAF0B541A5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4259" name="Notes Placeholder 2">
            <a:extLst>
              <a:ext uri="{FF2B5EF4-FFF2-40B4-BE49-F238E27FC236}">
                <a16:creationId xmlns:a16="http://schemas.microsoft.com/office/drawing/2014/main" id="{A5C09769-6982-46FB-AD67-C811BA79CB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4260" name="Slide Number Placeholder 3">
            <a:extLst>
              <a:ext uri="{FF2B5EF4-FFF2-40B4-BE49-F238E27FC236}">
                <a16:creationId xmlns:a16="http://schemas.microsoft.com/office/drawing/2014/main" id="{DEF0577D-3AFD-469B-9669-BA611973351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66F73AD-D05E-4074-845B-69B9D9540171}" type="slidenum">
              <a:rPr lang="es-PR" altLang="en-US" sz="1200">
                <a:latin typeface="Calibri" panose="020F0502020204030204" pitchFamily="34" charset="0"/>
              </a:rPr>
              <a:pPr algn="r"/>
              <a:t>14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Slide Image Placeholder 1">
            <a:extLst>
              <a:ext uri="{FF2B5EF4-FFF2-40B4-BE49-F238E27FC236}">
                <a16:creationId xmlns:a16="http://schemas.microsoft.com/office/drawing/2014/main" id="{352003F8-280B-4FC9-94B9-4E77BE4DF7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2211" name="Notes Placeholder 2">
            <a:extLst>
              <a:ext uri="{FF2B5EF4-FFF2-40B4-BE49-F238E27FC236}">
                <a16:creationId xmlns:a16="http://schemas.microsoft.com/office/drawing/2014/main" id="{1DA1D44B-642B-42CD-9A63-45DA4BB60C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2212" name="Slide Number Placeholder 3">
            <a:extLst>
              <a:ext uri="{FF2B5EF4-FFF2-40B4-BE49-F238E27FC236}">
                <a16:creationId xmlns:a16="http://schemas.microsoft.com/office/drawing/2014/main" id="{53A8BD9F-AFA0-4945-A2C6-70AC905ACCD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5F113FF-54D7-46E9-AD20-2BCB8FBC38B8}" type="slidenum">
              <a:rPr lang="es-PR" altLang="en-US" sz="1200">
                <a:latin typeface="Calibri" panose="020F0502020204030204" pitchFamily="34" charset="0"/>
              </a:rPr>
              <a:pPr algn="r"/>
              <a:t>15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4" name="Slide Image Placeholder 1">
            <a:extLst>
              <a:ext uri="{FF2B5EF4-FFF2-40B4-BE49-F238E27FC236}">
                <a16:creationId xmlns:a16="http://schemas.microsoft.com/office/drawing/2014/main" id="{9844C9D4-ED83-41EE-9094-F7933E1212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3235" name="Notes Placeholder 2">
            <a:extLst>
              <a:ext uri="{FF2B5EF4-FFF2-40B4-BE49-F238E27FC236}">
                <a16:creationId xmlns:a16="http://schemas.microsoft.com/office/drawing/2014/main" id="{015EEE4D-9183-4378-BA50-8760C7DEC6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3236" name="Slide Number Placeholder 3">
            <a:extLst>
              <a:ext uri="{FF2B5EF4-FFF2-40B4-BE49-F238E27FC236}">
                <a16:creationId xmlns:a16="http://schemas.microsoft.com/office/drawing/2014/main" id="{ED656B91-5B0F-4AED-B4A1-998D3FF68ED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567AFD3-A18D-4A94-84C9-1F5E186C5626}" type="slidenum">
              <a:rPr lang="es-PR" altLang="en-US" sz="1200">
                <a:latin typeface="Calibri" panose="020F0502020204030204" pitchFamily="34" charset="0"/>
              </a:rPr>
              <a:pPr algn="r"/>
              <a:t>16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282" name="Slide Image Placeholder 1">
            <a:extLst>
              <a:ext uri="{FF2B5EF4-FFF2-40B4-BE49-F238E27FC236}">
                <a16:creationId xmlns:a16="http://schemas.microsoft.com/office/drawing/2014/main" id="{3FB2C90E-DFA6-4E84-8A48-F761070ACF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5283" name="Notes Placeholder 2">
            <a:extLst>
              <a:ext uri="{FF2B5EF4-FFF2-40B4-BE49-F238E27FC236}">
                <a16:creationId xmlns:a16="http://schemas.microsoft.com/office/drawing/2014/main" id="{22CC5120-99E7-4437-A304-2673C1177C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5284" name="Slide Number Placeholder 3">
            <a:extLst>
              <a:ext uri="{FF2B5EF4-FFF2-40B4-BE49-F238E27FC236}">
                <a16:creationId xmlns:a16="http://schemas.microsoft.com/office/drawing/2014/main" id="{3AE483D3-944A-4BAC-98F5-220B7F7FCB4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6925331-0127-4CB6-A9B7-A0FBB2AC9F99}" type="slidenum">
              <a:rPr lang="es-PR" altLang="en-US" sz="1200">
                <a:latin typeface="Calibri" panose="020F0502020204030204" pitchFamily="34" charset="0"/>
              </a:rPr>
              <a:pPr algn="r"/>
              <a:t>17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330" name="Slide Image Placeholder 1">
            <a:extLst>
              <a:ext uri="{FF2B5EF4-FFF2-40B4-BE49-F238E27FC236}">
                <a16:creationId xmlns:a16="http://schemas.microsoft.com/office/drawing/2014/main" id="{63D25071-9C2C-4673-B8A9-DE8F4820B8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7331" name="Notes Placeholder 2">
            <a:extLst>
              <a:ext uri="{FF2B5EF4-FFF2-40B4-BE49-F238E27FC236}">
                <a16:creationId xmlns:a16="http://schemas.microsoft.com/office/drawing/2014/main" id="{85CF8A2E-A06C-4906-B2FD-85EEE013A5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7332" name="Slide Number Placeholder 3">
            <a:extLst>
              <a:ext uri="{FF2B5EF4-FFF2-40B4-BE49-F238E27FC236}">
                <a16:creationId xmlns:a16="http://schemas.microsoft.com/office/drawing/2014/main" id="{CA9EF870-BF9B-43A7-8A2B-4E76DB3F811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775040A-203E-457D-A0EC-30907E17F944}" type="slidenum">
              <a:rPr lang="es-PR" altLang="en-US" sz="1200">
                <a:latin typeface="Calibri" panose="020F0502020204030204" pitchFamily="34" charset="0"/>
              </a:rPr>
              <a:pPr algn="r"/>
              <a:t>18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Slide Image Placeholder 1">
            <a:extLst>
              <a:ext uri="{FF2B5EF4-FFF2-40B4-BE49-F238E27FC236}">
                <a16:creationId xmlns:a16="http://schemas.microsoft.com/office/drawing/2014/main" id="{D486BF46-36FE-4BDA-947B-35344AAAC8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6307" name="Notes Placeholder 2">
            <a:extLst>
              <a:ext uri="{FF2B5EF4-FFF2-40B4-BE49-F238E27FC236}">
                <a16:creationId xmlns:a16="http://schemas.microsoft.com/office/drawing/2014/main" id="{CB9CF4E8-7133-4925-B7E4-1C88FD8E21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6308" name="Slide Number Placeholder 3">
            <a:extLst>
              <a:ext uri="{FF2B5EF4-FFF2-40B4-BE49-F238E27FC236}">
                <a16:creationId xmlns:a16="http://schemas.microsoft.com/office/drawing/2014/main" id="{8C121560-FF5F-4E6D-A4A6-ACC97EA83E3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68E08F4-B51B-4C1C-81F5-01DBBA3B3F47}" type="slidenum">
              <a:rPr lang="es-PR" altLang="en-US" sz="1200">
                <a:latin typeface="Calibri" panose="020F0502020204030204" pitchFamily="34" charset="0"/>
              </a:rPr>
              <a:pPr algn="r"/>
              <a:t>19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658" name="Slide Image Placeholder 1">
            <a:extLst>
              <a:ext uri="{FF2B5EF4-FFF2-40B4-BE49-F238E27FC236}">
                <a16:creationId xmlns:a16="http://schemas.microsoft.com/office/drawing/2014/main" id="{E9F8C570-22F0-4629-832B-D6BD0FF29B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8659" name="Notes Placeholder 2">
            <a:extLst>
              <a:ext uri="{FF2B5EF4-FFF2-40B4-BE49-F238E27FC236}">
                <a16:creationId xmlns:a16="http://schemas.microsoft.com/office/drawing/2014/main" id="{FBD955A5-E0DE-4A70-AE81-96A240873E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18660" name="Slide Number Placeholder 3">
            <a:extLst>
              <a:ext uri="{FF2B5EF4-FFF2-40B4-BE49-F238E27FC236}">
                <a16:creationId xmlns:a16="http://schemas.microsoft.com/office/drawing/2014/main" id="{3A0728D8-D38B-4A4B-9D01-55796709A66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14A8924-7533-4192-BB62-4D0557696CE6}" type="slidenum">
              <a:rPr lang="es-PR" altLang="en-US" sz="1200">
                <a:latin typeface="Calibri" panose="020F0502020204030204" pitchFamily="34" charset="0"/>
              </a:rPr>
              <a:pPr algn="r"/>
              <a:t>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354" name="Slide Image Placeholder 1">
            <a:extLst>
              <a:ext uri="{FF2B5EF4-FFF2-40B4-BE49-F238E27FC236}">
                <a16:creationId xmlns:a16="http://schemas.microsoft.com/office/drawing/2014/main" id="{5DAB7DBB-B73E-4CD6-81D4-6B5ED5AF0F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8355" name="Notes Placeholder 2">
            <a:extLst>
              <a:ext uri="{FF2B5EF4-FFF2-40B4-BE49-F238E27FC236}">
                <a16:creationId xmlns:a16="http://schemas.microsoft.com/office/drawing/2014/main" id="{87C529CE-B860-45F2-B142-DD46D86F32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8356" name="Slide Number Placeholder 3">
            <a:extLst>
              <a:ext uri="{FF2B5EF4-FFF2-40B4-BE49-F238E27FC236}">
                <a16:creationId xmlns:a16="http://schemas.microsoft.com/office/drawing/2014/main" id="{4B34411E-259E-4E43-BF96-2D541F8CC59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1F96CCE-6B22-4B9B-8A8D-DFFC48868D7E}" type="slidenum">
              <a:rPr lang="es-PR" altLang="en-US" sz="1200">
                <a:latin typeface="Calibri" panose="020F0502020204030204" pitchFamily="34" charset="0"/>
              </a:rPr>
              <a:pPr algn="r"/>
              <a:t>20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930" name="Slide Image Placeholder 1">
            <a:extLst>
              <a:ext uri="{FF2B5EF4-FFF2-40B4-BE49-F238E27FC236}">
                <a16:creationId xmlns:a16="http://schemas.microsoft.com/office/drawing/2014/main" id="{7D080C24-DB16-4211-83A1-C96B3EFE72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2931" name="Notes Placeholder 2">
            <a:extLst>
              <a:ext uri="{FF2B5EF4-FFF2-40B4-BE49-F238E27FC236}">
                <a16:creationId xmlns:a16="http://schemas.microsoft.com/office/drawing/2014/main" id="{13D43F64-FAD5-4499-978C-E711E870C8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72932" name="Slide Number Placeholder 3">
            <a:extLst>
              <a:ext uri="{FF2B5EF4-FFF2-40B4-BE49-F238E27FC236}">
                <a16:creationId xmlns:a16="http://schemas.microsoft.com/office/drawing/2014/main" id="{CC8C42E0-19F3-4FC5-9FB1-71228E34801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C5DA523A-E809-47A6-A508-F03B3273A785}" type="slidenum">
              <a:rPr lang="es-PR" altLang="en-US" sz="1200">
                <a:latin typeface="Calibri" panose="020F0502020204030204" pitchFamily="34" charset="0"/>
              </a:rPr>
              <a:pPr algn="r"/>
              <a:t>21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26" name="Slide Image Placeholder 1">
            <a:extLst>
              <a:ext uri="{FF2B5EF4-FFF2-40B4-BE49-F238E27FC236}">
                <a16:creationId xmlns:a16="http://schemas.microsoft.com/office/drawing/2014/main" id="{82F7E7AB-941D-40C2-A258-0BA771660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1427" name="Notes Placeholder 2">
            <a:extLst>
              <a:ext uri="{FF2B5EF4-FFF2-40B4-BE49-F238E27FC236}">
                <a16:creationId xmlns:a16="http://schemas.microsoft.com/office/drawing/2014/main" id="{F56AF9EB-833F-4BEB-80D5-DD9A2E4C68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51428" name="Slide Number Placeholder 3">
            <a:extLst>
              <a:ext uri="{FF2B5EF4-FFF2-40B4-BE49-F238E27FC236}">
                <a16:creationId xmlns:a16="http://schemas.microsoft.com/office/drawing/2014/main" id="{27B900BF-8DB8-4E54-AB7E-DFF74C1014A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2C746BC-4095-4C1B-B158-848B22971454}" type="slidenum">
              <a:rPr lang="es-PR" altLang="en-US" sz="1200">
                <a:latin typeface="Calibri" panose="020F0502020204030204" pitchFamily="34" charset="0"/>
              </a:rPr>
              <a:pPr algn="r"/>
              <a:t>22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22" name="Slide Image Placeholder 1">
            <a:extLst>
              <a:ext uri="{FF2B5EF4-FFF2-40B4-BE49-F238E27FC236}">
                <a16:creationId xmlns:a16="http://schemas.microsoft.com/office/drawing/2014/main" id="{62F6D76F-9A05-40F1-9885-6267E05ACB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1123" name="Notes Placeholder 2">
            <a:extLst>
              <a:ext uri="{FF2B5EF4-FFF2-40B4-BE49-F238E27FC236}">
                <a16:creationId xmlns:a16="http://schemas.microsoft.com/office/drawing/2014/main" id="{EAE997BB-E26F-4639-9881-6A5CBDABB9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81124" name="Slide Number Placeholder 3">
            <a:extLst>
              <a:ext uri="{FF2B5EF4-FFF2-40B4-BE49-F238E27FC236}">
                <a16:creationId xmlns:a16="http://schemas.microsoft.com/office/drawing/2014/main" id="{30023043-1AA2-439A-AF98-DF152A62142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4FE3447-6FDF-4F35-93FA-91635C2616AD}" type="slidenum">
              <a:rPr lang="es-PR" altLang="en-US" sz="1200">
                <a:latin typeface="Calibri" panose="020F0502020204030204" pitchFamily="34" charset="0"/>
              </a:rPr>
              <a:pPr algn="r"/>
              <a:t>23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026" name="Slide Image Placeholder 1">
            <a:extLst>
              <a:ext uri="{FF2B5EF4-FFF2-40B4-BE49-F238E27FC236}">
                <a16:creationId xmlns:a16="http://schemas.microsoft.com/office/drawing/2014/main" id="{0EFBFF10-482D-46D8-BF74-2E4E072EDE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7027" name="Notes Placeholder 2">
            <a:extLst>
              <a:ext uri="{FF2B5EF4-FFF2-40B4-BE49-F238E27FC236}">
                <a16:creationId xmlns:a16="http://schemas.microsoft.com/office/drawing/2014/main" id="{9ED43A52-93B6-4093-B313-09E07425F5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77028" name="Slide Number Placeholder 3">
            <a:extLst>
              <a:ext uri="{FF2B5EF4-FFF2-40B4-BE49-F238E27FC236}">
                <a16:creationId xmlns:a16="http://schemas.microsoft.com/office/drawing/2014/main" id="{4E3889E6-BC05-4A9A-9834-AF3CCBB83A0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DA32AF3-657C-4204-B1C2-01AC6CDFDA99}" type="slidenum">
              <a:rPr lang="es-PR" altLang="en-US" sz="1200">
                <a:latin typeface="Calibri" panose="020F0502020204030204" pitchFamily="34" charset="0"/>
              </a:rPr>
              <a:pPr algn="r"/>
              <a:t>24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218" name="Slide Image Placeholder 1">
            <a:extLst>
              <a:ext uri="{FF2B5EF4-FFF2-40B4-BE49-F238E27FC236}">
                <a16:creationId xmlns:a16="http://schemas.microsoft.com/office/drawing/2014/main" id="{1FB40336-02C2-4559-84BA-6E81C5E9D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5219" name="Notes Placeholder 2">
            <a:extLst>
              <a:ext uri="{FF2B5EF4-FFF2-40B4-BE49-F238E27FC236}">
                <a16:creationId xmlns:a16="http://schemas.microsoft.com/office/drawing/2014/main" id="{4C09ABBA-F3DD-4BE0-917C-35DE184E3F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85220" name="Slide Number Placeholder 3">
            <a:extLst>
              <a:ext uri="{FF2B5EF4-FFF2-40B4-BE49-F238E27FC236}">
                <a16:creationId xmlns:a16="http://schemas.microsoft.com/office/drawing/2014/main" id="{537EF813-7F75-4E5E-B971-65673D008D4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1081AB8-0B12-4212-97B0-A811BB273B32}" type="slidenum">
              <a:rPr lang="es-PR" altLang="en-US" sz="1200">
                <a:latin typeface="Calibri" panose="020F0502020204030204" pitchFamily="34" charset="0"/>
              </a:rPr>
              <a:pPr algn="r"/>
              <a:t>25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194" name="Slide Image Placeholder 1">
            <a:extLst>
              <a:ext uri="{FF2B5EF4-FFF2-40B4-BE49-F238E27FC236}">
                <a16:creationId xmlns:a16="http://schemas.microsoft.com/office/drawing/2014/main" id="{0AA3C6D2-A1B0-4EA0-A66D-65D348E76E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4195" name="Notes Placeholder 2">
            <a:extLst>
              <a:ext uri="{FF2B5EF4-FFF2-40B4-BE49-F238E27FC236}">
                <a16:creationId xmlns:a16="http://schemas.microsoft.com/office/drawing/2014/main" id="{15DEB5B9-6F77-4797-9151-BC620D1434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84196" name="Slide Number Placeholder 3">
            <a:extLst>
              <a:ext uri="{FF2B5EF4-FFF2-40B4-BE49-F238E27FC236}">
                <a16:creationId xmlns:a16="http://schemas.microsoft.com/office/drawing/2014/main" id="{B1AF8E06-8388-4B3A-888C-CE83BD5EF74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82FF14D-1AEA-45BF-A4F8-145E1C6E4966}" type="slidenum">
              <a:rPr lang="es-PR" altLang="en-US" sz="1200">
                <a:latin typeface="Calibri" panose="020F0502020204030204" pitchFamily="34" charset="0"/>
              </a:rPr>
              <a:pPr algn="r"/>
              <a:t>26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02" name="Slide Image Placeholder 1">
            <a:extLst>
              <a:ext uri="{FF2B5EF4-FFF2-40B4-BE49-F238E27FC236}">
                <a16:creationId xmlns:a16="http://schemas.microsoft.com/office/drawing/2014/main" id="{52BCDC60-A00D-47E1-820E-46E9287B4D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03" name="Notes Placeholder 2">
            <a:extLst>
              <a:ext uri="{FF2B5EF4-FFF2-40B4-BE49-F238E27FC236}">
                <a16:creationId xmlns:a16="http://schemas.microsoft.com/office/drawing/2014/main" id="{C966F6A6-AFA7-4596-8931-78E9E2879C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50404" name="Slide Number Placeholder 3">
            <a:extLst>
              <a:ext uri="{FF2B5EF4-FFF2-40B4-BE49-F238E27FC236}">
                <a16:creationId xmlns:a16="http://schemas.microsoft.com/office/drawing/2014/main" id="{D20C330D-1276-435E-8072-9A1DE6B6C0B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82E9F718-97AD-4516-846A-3AA69CB34CC7}" type="slidenum">
              <a:rPr lang="es-PR" altLang="en-US" sz="1200">
                <a:latin typeface="Calibri" panose="020F0502020204030204" pitchFamily="34" charset="0"/>
              </a:rPr>
              <a:pPr algn="r"/>
              <a:t>27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314" name="Slide Image Placeholder 1">
            <a:extLst>
              <a:ext uri="{FF2B5EF4-FFF2-40B4-BE49-F238E27FC236}">
                <a16:creationId xmlns:a16="http://schemas.microsoft.com/office/drawing/2014/main" id="{6A2F40DE-F51C-43E1-BE70-61D71E5D94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9315" name="Notes Placeholder 2">
            <a:extLst>
              <a:ext uri="{FF2B5EF4-FFF2-40B4-BE49-F238E27FC236}">
                <a16:creationId xmlns:a16="http://schemas.microsoft.com/office/drawing/2014/main" id="{312D4865-1F47-46EB-832F-C6D4F6FFBD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89316" name="Slide Number Placeholder 3">
            <a:extLst>
              <a:ext uri="{FF2B5EF4-FFF2-40B4-BE49-F238E27FC236}">
                <a16:creationId xmlns:a16="http://schemas.microsoft.com/office/drawing/2014/main" id="{0CEEE449-300A-4C34-BD88-6682D0EA18F4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25CAA7E8-ADEA-49A9-869F-1079632C07E6}" type="slidenum">
              <a:rPr lang="es-PR" altLang="en-US" sz="1200">
                <a:latin typeface="Calibri" panose="020F0502020204030204" pitchFamily="34" charset="0"/>
              </a:rPr>
              <a:pPr algn="r"/>
              <a:t>28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338" name="Slide Image Placeholder 1">
            <a:extLst>
              <a:ext uri="{FF2B5EF4-FFF2-40B4-BE49-F238E27FC236}">
                <a16:creationId xmlns:a16="http://schemas.microsoft.com/office/drawing/2014/main" id="{F3F6F1DF-7679-4EAE-8B6C-8401B6CF9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0339" name="Notes Placeholder 2">
            <a:extLst>
              <a:ext uri="{FF2B5EF4-FFF2-40B4-BE49-F238E27FC236}">
                <a16:creationId xmlns:a16="http://schemas.microsoft.com/office/drawing/2014/main" id="{ADC71716-CB78-4E97-BF37-F448BA8BD5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90340" name="Slide Number Placeholder 3">
            <a:extLst>
              <a:ext uri="{FF2B5EF4-FFF2-40B4-BE49-F238E27FC236}">
                <a16:creationId xmlns:a16="http://schemas.microsoft.com/office/drawing/2014/main" id="{AB66A5A7-2F38-4790-A938-8AAC7A408F8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8F101B9-8EC0-4329-8D39-EF6E5BA5BB64}" type="slidenum">
              <a:rPr lang="es-PR" altLang="en-US" sz="1200">
                <a:latin typeface="Calibri" panose="020F0502020204030204" pitchFamily="34" charset="0"/>
              </a:rPr>
              <a:pPr algn="r"/>
              <a:t>29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4" name="Slide Image Placeholder 1">
            <a:extLst>
              <a:ext uri="{FF2B5EF4-FFF2-40B4-BE49-F238E27FC236}">
                <a16:creationId xmlns:a16="http://schemas.microsoft.com/office/drawing/2014/main" id="{B80E44AF-E378-4967-9F0B-2902485BB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8115" name="Notes Placeholder 2">
            <a:extLst>
              <a:ext uri="{FF2B5EF4-FFF2-40B4-BE49-F238E27FC236}">
                <a16:creationId xmlns:a16="http://schemas.microsoft.com/office/drawing/2014/main" id="{D88A0B10-CC93-4950-A6E0-FFEE5AC3C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38116" name="Slide Number Placeholder 3">
            <a:extLst>
              <a:ext uri="{FF2B5EF4-FFF2-40B4-BE49-F238E27FC236}">
                <a16:creationId xmlns:a16="http://schemas.microsoft.com/office/drawing/2014/main" id="{C3F9E7C3-8598-44F7-9D09-8DE23F4849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BE06A94-A2BA-42C1-ABD9-186213304CDC}" type="slidenum">
              <a:rPr lang="es-PR" altLang="en-US" sz="1200">
                <a:latin typeface="Calibri" panose="020F0502020204030204" pitchFamily="34" charset="0"/>
              </a:rPr>
              <a:pPr algn="r"/>
              <a:t>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7246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410" name="Slide Image Placeholder 1">
            <a:extLst>
              <a:ext uri="{FF2B5EF4-FFF2-40B4-BE49-F238E27FC236}">
                <a16:creationId xmlns:a16="http://schemas.microsoft.com/office/drawing/2014/main" id="{2A7FA9AD-768E-4F2C-BF38-FC1CB20D03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3411" name="Notes Placeholder 2">
            <a:extLst>
              <a:ext uri="{FF2B5EF4-FFF2-40B4-BE49-F238E27FC236}">
                <a16:creationId xmlns:a16="http://schemas.microsoft.com/office/drawing/2014/main" id="{7A13EF65-5F63-42C3-A323-DDCBF7F371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93412" name="Slide Number Placeholder 3">
            <a:extLst>
              <a:ext uri="{FF2B5EF4-FFF2-40B4-BE49-F238E27FC236}">
                <a16:creationId xmlns:a16="http://schemas.microsoft.com/office/drawing/2014/main" id="{7B0B6499-C77F-4298-9979-D5C12BEED01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2C94D23-0A63-497E-9314-263401F368E8}" type="slidenum">
              <a:rPr lang="es-PR" altLang="en-US" sz="1200">
                <a:latin typeface="Calibri" panose="020F0502020204030204" pitchFamily="34" charset="0"/>
              </a:rPr>
              <a:pPr algn="r"/>
              <a:t>30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458" name="Slide Image Placeholder 1">
            <a:extLst>
              <a:ext uri="{FF2B5EF4-FFF2-40B4-BE49-F238E27FC236}">
                <a16:creationId xmlns:a16="http://schemas.microsoft.com/office/drawing/2014/main" id="{00465F24-FBA4-4722-A8E8-BAB758879C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5459" name="Notes Placeholder 2">
            <a:extLst>
              <a:ext uri="{FF2B5EF4-FFF2-40B4-BE49-F238E27FC236}">
                <a16:creationId xmlns:a16="http://schemas.microsoft.com/office/drawing/2014/main" id="{205BDB5A-317F-4684-9C79-8450C9AC00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95460" name="Slide Number Placeholder 3">
            <a:extLst>
              <a:ext uri="{FF2B5EF4-FFF2-40B4-BE49-F238E27FC236}">
                <a16:creationId xmlns:a16="http://schemas.microsoft.com/office/drawing/2014/main" id="{A7F15533-D2B6-47F1-A8FB-62974D5BECDC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E95CA83-831B-4AAC-B066-5DC4E30153BF}" type="slidenum">
              <a:rPr lang="es-PR" altLang="en-US" sz="1200">
                <a:latin typeface="Calibri" panose="020F0502020204030204" pitchFamily="34" charset="0"/>
              </a:rPr>
              <a:pPr algn="r"/>
              <a:t>31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530" name="Slide Image Placeholder 1">
            <a:extLst>
              <a:ext uri="{FF2B5EF4-FFF2-40B4-BE49-F238E27FC236}">
                <a16:creationId xmlns:a16="http://schemas.microsoft.com/office/drawing/2014/main" id="{B20C22BC-741B-4250-A133-716F733956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8531" name="Notes Placeholder 2">
            <a:extLst>
              <a:ext uri="{FF2B5EF4-FFF2-40B4-BE49-F238E27FC236}">
                <a16:creationId xmlns:a16="http://schemas.microsoft.com/office/drawing/2014/main" id="{B4D52F2C-F884-48BC-8E84-A9E7FD4086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98532" name="Slide Number Placeholder 3">
            <a:extLst>
              <a:ext uri="{FF2B5EF4-FFF2-40B4-BE49-F238E27FC236}">
                <a16:creationId xmlns:a16="http://schemas.microsoft.com/office/drawing/2014/main" id="{CE6A1A6C-0CD1-4464-B6F2-105168817680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3334A81A-7C77-4EE1-BF4A-2C8407775BBB}" type="slidenum">
              <a:rPr lang="es-PR" altLang="en-US" sz="1200">
                <a:latin typeface="Calibri" panose="020F0502020204030204" pitchFamily="34" charset="0"/>
              </a:rPr>
              <a:pPr algn="r"/>
              <a:t>32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506" name="Slide Image Placeholder 1">
            <a:extLst>
              <a:ext uri="{FF2B5EF4-FFF2-40B4-BE49-F238E27FC236}">
                <a16:creationId xmlns:a16="http://schemas.microsoft.com/office/drawing/2014/main" id="{54D1DF25-0481-41E4-8ADA-56B78428DC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97507" name="Notes Placeholder 2">
            <a:extLst>
              <a:ext uri="{FF2B5EF4-FFF2-40B4-BE49-F238E27FC236}">
                <a16:creationId xmlns:a16="http://schemas.microsoft.com/office/drawing/2014/main" id="{7D3B8FEB-6949-4574-BE7B-052EE2AED6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97508" name="Slide Number Placeholder 3">
            <a:extLst>
              <a:ext uri="{FF2B5EF4-FFF2-40B4-BE49-F238E27FC236}">
                <a16:creationId xmlns:a16="http://schemas.microsoft.com/office/drawing/2014/main" id="{35014729-31AD-46C4-B018-B807DC202047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DD855E5-FA69-46C2-8A0D-863360887F94}" type="slidenum">
              <a:rPr lang="es-PR" altLang="en-US" sz="1200">
                <a:latin typeface="Calibri" panose="020F0502020204030204" pitchFamily="34" charset="0"/>
              </a:rPr>
              <a:pPr algn="r"/>
              <a:t>33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02" name="Slide Image Placeholder 1">
            <a:extLst>
              <a:ext uri="{FF2B5EF4-FFF2-40B4-BE49-F238E27FC236}">
                <a16:creationId xmlns:a16="http://schemas.microsoft.com/office/drawing/2014/main" id="{70C7B845-D2DC-4C74-9930-08B137980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1603" name="Notes Placeholder 2">
            <a:extLst>
              <a:ext uri="{FF2B5EF4-FFF2-40B4-BE49-F238E27FC236}">
                <a16:creationId xmlns:a16="http://schemas.microsoft.com/office/drawing/2014/main" id="{1DC6EC8A-C774-40C6-BC6C-EE8410A63D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01604" name="Slide Number Placeholder 3">
            <a:extLst>
              <a:ext uri="{FF2B5EF4-FFF2-40B4-BE49-F238E27FC236}">
                <a16:creationId xmlns:a16="http://schemas.microsoft.com/office/drawing/2014/main" id="{E9AAC80A-8B16-4774-A6B3-A26302D9752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C4B7FFD-B6A2-4F97-BBD6-AB9AB1DD188F}" type="slidenum">
              <a:rPr lang="es-PR" altLang="en-US" sz="1200">
                <a:latin typeface="Calibri" panose="020F0502020204030204" pitchFamily="34" charset="0"/>
              </a:rPr>
              <a:pPr algn="r"/>
              <a:t>34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170" name="Slide Image Placeholder 1">
            <a:extLst>
              <a:ext uri="{FF2B5EF4-FFF2-40B4-BE49-F238E27FC236}">
                <a16:creationId xmlns:a16="http://schemas.microsoft.com/office/drawing/2014/main" id="{C3DE2543-77C2-41EF-9144-827D9CD3AD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83171" name="Notes Placeholder 2">
            <a:extLst>
              <a:ext uri="{FF2B5EF4-FFF2-40B4-BE49-F238E27FC236}">
                <a16:creationId xmlns:a16="http://schemas.microsoft.com/office/drawing/2014/main" id="{F63F1B15-EA2D-49E9-90BF-214ADA9FC7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83172" name="Slide Number Placeholder 3">
            <a:extLst>
              <a:ext uri="{FF2B5EF4-FFF2-40B4-BE49-F238E27FC236}">
                <a16:creationId xmlns:a16="http://schemas.microsoft.com/office/drawing/2014/main" id="{2B12EA49-2F7C-4114-91B6-4E68663A1C9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F4CE9901-7453-4243-BDEC-AE58A9509FD6}" type="slidenum">
              <a:rPr lang="es-PR" altLang="en-US" sz="1200">
                <a:latin typeface="Calibri" panose="020F0502020204030204" pitchFamily="34" charset="0"/>
              </a:rPr>
              <a:pPr algn="r"/>
              <a:t>35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674" name="Slide Image Placeholder 1">
            <a:extLst>
              <a:ext uri="{FF2B5EF4-FFF2-40B4-BE49-F238E27FC236}">
                <a16:creationId xmlns:a16="http://schemas.microsoft.com/office/drawing/2014/main" id="{5FC9F24F-B984-4737-9635-8BBD916DCA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4675" name="Notes Placeholder 2">
            <a:extLst>
              <a:ext uri="{FF2B5EF4-FFF2-40B4-BE49-F238E27FC236}">
                <a16:creationId xmlns:a16="http://schemas.microsoft.com/office/drawing/2014/main" id="{5D375EC5-651C-417C-AAFC-ECAB02C818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04676" name="Slide Number Placeholder 3">
            <a:extLst>
              <a:ext uri="{FF2B5EF4-FFF2-40B4-BE49-F238E27FC236}">
                <a16:creationId xmlns:a16="http://schemas.microsoft.com/office/drawing/2014/main" id="{B22218CE-9005-45F4-9CC2-4F18189798BB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3CAB975-4D3B-4AFF-9651-A42E3364E964}" type="slidenum">
              <a:rPr lang="es-PR" altLang="en-US" sz="1200">
                <a:latin typeface="Calibri" panose="020F0502020204030204" pitchFamily="34" charset="0"/>
              </a:rPr>
              <a:pPr algn="r"/>
              <a:t>36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722" name="Slide Image Placeholder 1">
            <a:extLst>
              <a:ext uri="{FF2B5EF4-FFF2-40B4-BE49-F238E27FC236}">
                <a16:creationId xmlns:a16="http://schemas.microsoft.com/office/drawing/2014/main" id="{57566C0E-E8E8-47E3-83E4-9C6DAB9A57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6723" name="Notes Placeholder 2">
            <a:extLst>
              <a:ext uri="{FF2B5EF4-FFF2-40B4-BE49-F238E27FC236}">
                <a16:creationId xmlns:a16="http://schemas.microsoft.com/office/drawing/2014/main" id="{667F12FC-C2C1-42D7-B3FB-D6E77E4436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06724" name="Slide Number Placeholder 3">
            <a:extLst>
              <a:ext uri="{FF2B5EF4-FFF2-40B4-BE49-F238E27FC236}">
                <a16:creationId xmlns:a16="http://schemas.microsoft.com/office/drawing/2014/main" id="{3BEE076F-F71C-4ED9-9A18-B08F3F65501E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21D889D-D76D-4EE6-BD9E-532CB97022F1}" type="slidenum">
              <a:rPr lang="es-PR" altLang="en-US" sz="1200">
                <a:latin typeface="Calibri" panose="020F0502020204030204" pitchFamily="34" charset="0"/>
              </a:rPr>
              <a:pPr algn="r"/>
              <a:t>37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8770" name="Slide Image Placeholder 1">
            <a:extLst>
              <a:ext uri="{FF2B5EF4-FFF2-40B4-BE49-F238E27FC236}">
                <a16:creationId xmlns:a16="http://schemas.microsoft.com/office/drawing/2014/main" id="{C25C3AF1-6AFE-410F-ABF1-8289AAC5E8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8771" name="Notes Placeholder 2">
            <a:extLst>
              <a:ext uri="{FF2B5EF4-FFF2-40B4-BE49-F238E27FC236}">
                <a16:creationId xmlns:a16="http://schemas.microsoft.com/office/drawing/2014/main" id="{42364BCC-A8A2-42FB-9BA2-57F47E8D1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08772" name="Slide Number Placeholder 3">
            <a:extLst>
              <a:ext uri="{FF2B5EF4-FFF2-40B4-BE49-F238E27FC236}">
                <a16:creationId xmlns:a16="http://schemas.microsoft.com/office/drawing/2014/main" id="{1039B1B5-5304-4F62-97F4-293FE554E91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600F0CD9-306D-4D8E-BE3D-29F3166CB213}" type="slidenum">
              <a:rPr lang="es-PR" altLang="en-US" sz="1200">
                <a:latin typeface="Calibri" panose="020F0502020204030204" pitchFamily="34" charset="0"/>
              </a:rPr>
              <a:pPr algn="r"/>
              <a:t>38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8050" name="Slide Image Placeholder 1">
            <a:extLst>
              <a:ext uri="{FF2B5EF4-FFF2-40B4-BE49-F238E27FC236}">
                <a16:creationId xmlns:a16="http://schemas.microsoft.com/office/drawing/2014/main" id="{9299AC47-E555-4C5C-A35A-DE22E1B77F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8051" name="Notes Placeholder 2">
            <a:extLst>
              <a:ext uri="{FF2B5EF4-FFF2-40B4-BE49-F238E27FC236}">
                <a16:creationId xmlns:a16="http://schemas.microsoft.com/office/drawing/2014/main" id="{5CA78F6E-E051-4056-B24D-B20B7F9AF0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78052" name="Slide Number Placeholder 3">
            <a:extLst>
              <a:ext uri="{FF2B5EF4-FFF2-40B4-BE49-F238E27FC236}">
                <a16:creationId xmlns:a16="http://schemas.microsoft.com/office/drawing/2014/main" id="{9B88FCBA-CF9D-43BD-9294-B45067DACC85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EE5F24AD-201A-4214-8D39-7A6EEC2F259A}" type="slidenum">
              <a:rPr lang="es-PR" altLang="en-US" sz="1200">
                <a:latin typeface="Calibri" panose="020F0502020204030204" pitchFamily="34" charset="0"/>
              </a:rPr>
              <a:pPr algn="r"/>
              <a:t>39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4" name="Slide Image Placeholder 1">
            <a:extLst>
              <a:ext uri="{FF2B5EF4-FFF2-40B4-BE49-F238E27FC236}">
                <a16:creationId xmlns:a16="http://schemas.microsoft.com/office/drawing/2014/main" id="{B80E44AF-E378-4967-9F0B-2902485BB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8115" name="Notes Placeholder 2">
            <a:extLst>
              <a:ext uri="{FF2B5EF4-FFF2-40B4-BE49-F238E27FC236}">
                <a16:creationId xmlns:a16="http://schemas.microsoft.com/office/drawing/2014/main" id="{D88A0B10-CC93-4950-A6E0-FFEE5AC3C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38116" name="Slide Number Placeholder 3">
            <a:extLst>
              <a:ext uri="{FF2B5EF4-FFF2-40B4-BE49-F238E27FC236}">
                <a16:creationId xmlns:a16="http://schemas.microsoft.com/office/drawing/2014/main" id="{C3F9E7C3-8598-44F7-9D09-8DE23F4849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BE06A94-A2BA-42C1-ABD9-186213304CDC}" type="slidenum">
              <a:rPr lang="es-PR" altLang="en-US" sz="1200">
                <a:latin typeface="Calibri" panose="020F0502020204030204" pitchFamily="34" charset="0"/>
              </a:rPr>
              <a:pPr algn="r"/>
              <a:t>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563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62" name="Slide Image Placeholder 1">
            <a:extLst>
              <a:ext uri="{FF2B5EF4-FFF2-40B4-BE49-F238E27FC236}">
                <a16:creationId xmlns:a16="http://schemas.microsoft.com/office/drawing/2014/main" id="{E3B82522-CF7A-4A20-B71A-891412B0BD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0163" name="Notes Placeholder 2">
            <a:extLst>
              <a:ext uri="{FF2B5EF4-FFF2-40B4-BE49-F238E27FC236}">
                <a16:creationId xmlns:a16="http://schemas.microsoft.com/office/drawing/2014/main" id="{405E58C9-EA49-40F9-B73D-7623F8369E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0164" name="Slide Number Placeholder 3">
            <a:extLst>
              <a:ext uri="{FF2B5EF4-FFF2-40B4-BE49-F238E27FC236}">
                <a16:creationId xmlns:a16="http://schemas.microsoft.com/office/drawing/2014/main" id="{BA669BDD-08CA-4B84-871F-94A338F7AEF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A20F0086-DA8E-4090-8702-C0F04DB30473}" type="slidenum">
              <a:rPr lang="es-PR" altLang="en-US" sz="1200">
                <a:latin typeface="Calibri" panose="020F0502020204030204" pitchFamily="34" charset="0"/>
              </a:rPr>
              <a:pPr algn="r"/>
              <a:t>40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954" name="Slide Image Placeholder 1">
            <a:extLst>
              <a:ext uri="{FF2B5EF4-FFF2-40B4-BE49-F238E27FC236}">
                <a16:creationId xmlns:a16="http://schemas.microsoft.com/office/drawing/2014/main" id="{6A52379B-F78C-41F5-BAA3-49F5841280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73955" name="Notes Placeholder 2">
            <a:extLst>
              <a:ext uri="{FF2B5EF4-FFF2-40B4-BE49-F238E27FC236}">
                <a16:creationId xmlns:a16="http://schemas.microsoft.com/office/drawing/2014/main" id="{C14065AB-0949-47C7-9242-D21769B91B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73956" name="Slide Number Placeholder 3">
            <a:extLst>
              <a:ext uri="{FF2B5EF4-FFF2-40B4-BE49-F238E27FC236}">
                <a16:creationId xmlns:a16="http://schemas.microsoft.com/office/drawing/2014/main" id="{F32110B8-F14E-4219-9D98-F319F2169A33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B33ED935-1FC7-4187-A9E8-1E276FDC2C4A}" type="slidenum">
              <a:rPr lang="es-PR" altLang="en-US" sz="1200">
                <a:latin typeface="Calibri" panose="020F0502020204030204" pitchFamily="34" charset="0"/>
              </a:rPr>
              <a:pPr algn="r"/>
              <a:t>41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418" name="Slide Image Placeholder 1">
            <a:extLst>
              <a:ext uri="{FF2B5EF4-FFF2-40B4-BE49-F238E27FC236}">
                <a16:creationId xmlns:a16="http://schemas.microsoft.com/office/drawing/2014/main" id="{3B9BC2F8-7901-4322-9207-447EB3623B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08419" name="Notes Placeholder 2">
            <a:extLst>
              <a:ext uri="{FF2B5EF4-FFF2-40B4-BE49-F238E27FC236}">
                <a16:creationId xmlns:a16="http://schemas.microsoft.com/office/drawing/2014/main" id="{5E589658-82FA-4973-9D1A-3B43E11437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08420" name="Slide Number Placeholder 3">
            <a:extLst>
              <a:ext uri="{FF2B5EF4-FFF2-40B4-BE49-F238E27FC236}">
                <a16:creationId xmlns:a16="http://schemas.microsoft.com/office/drawing/2014/main" id="{9B34EF2E-3C0D-4108-B513-509DC2AEF7C8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58BD70B9-345C-4F0D-A646-A9E7BA7559BE}" type="slidenum">
              <a:rPr lang="es-PR" altLang="en-US" sz="1200">
                <a:latin typeface="Calibri" panose="020F0502020204030204" pitchFamily="34" charset="0"/>
              </a:rPr>
              <a:pPr algn="r"/>
              <a:t>42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818" name="Slide Image Placeholder 1">
            <a:extLst>
              <a:ext uri="{FF2B5EF4-FFF2-40B4-BE49-F238E27FC236}">
                <a16:creationId xmlns:a16="http://schemas.microsoft.com/office/drawing/2014/main" id="{ACEB3828-F537-4C1A-A4BF-A469AE24D4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0819" name="Notes Placeholder 2">
            <a:extLst>
              <a:ext uri="{FF2B5EF4-FFF2-40B4-BE49-F238E27FC236}">
                <a16:creationId xmlns:a16="http://schemas.microsoft.com/office/drawing/2014/main" id="{46185087-2793-4FA7-BB33-12C68ABC84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10820" name="Slide Number Placeholder 3">
            <a:extLst>
              <a:ext uri="{FF2B5EF4-FFF2-40B4-BE49-F238E27FC236}">
                <a16:creationId xmlns:a16="http://schemas.microsoft.com/office/drawing/2014/main" id="{5F4F8D25-8958-4103-9921-CEDAA5005EA2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D9C53AB-97D4-497F-B133-C48681BDD67C}" type="slidenum">
              <a:rPr lang="es-PR" altLang="en-US" sz="1200">
                <a:latin typeface="Calibri" panose="020F0502020204030204" pitchFamily="34" charset="0"/>
              </a:rPr>
              <a:pPr algn="r"/>
              <a:t>43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Slide Image Placeholder 1">
            <a:extLst>
              <a:ext uri="{FF2B5EF4-FFF2-40B4-BE49-F238E27FC236}">
                <a16:creationId xmlns:a16="http://schemas.microsoft.com/office/drawing/2014/main" id="{4661A390-B19A-46AB-AA4B-C1B6366B3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2867" name="Notes Placeholder 2">
            <a:extLst>
              <a:ext uri="{FF2B5EF4-FFF2-40B4-BE49-F238E27FC236}">
                <a16:creationId xmlns:a16="http://schemas.microsoft.com/office/drawing/2014/main" id="{8933E7A7-3153-480F-9A96-C6566AC310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12868" name="Slide Number Placeholder 3">
            <a:extLst>
              <a:ext uri="{FF2B5EF4-FFF2-40B4-BE49-F238E27FC236}">
                <a16:creationId xmlns:a16="http://schemas.microsoft.com/office/drawing/2014/main" id="{6DEE191C-00F6-46B8-8B29-25C1A095F6BF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99BC4CF8-9111-4F64-9883-CAE8E86512D8}" type="slidenum">
              <a:rPr lang="es-PR" altLang="en-US" sz="1200">
                <a:latin typeface="Calibri" panose="020F0502020204030204" pitchFamily="34" charset="0"/>
              </a:rPr>
              <a:pPr algn="r"/>
              <a:t>44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6962" name="Slide Image Placeholder 1">
            <a:extLst>
              <a:ext uri="{FF2B5EF4-FFF2-40B4-BE49-F238E27FC236}">
                <a16:creationId xmlns:a16="http://schemas.microsoft.com/office/drawing/2014/main" id="{348E612E-E393-4E45-9379-92CDB17E93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16963" name="Notes Placeholder 2">
            <a:extLst>
              <a:ext uri="{FF2B5EF4-FFF2-40B4-BE49-F238E27FC236}">
                <a16:creationId xmlns:a16="http://schemas.microsoft.com/office/drawing/2014/main" id="{49DA87A5-910B-49CC-AD9D-AA4DA76621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16964" name="Slide Number Placeholder 3">
            <a:extLst>
              <a:ext uri="{FF2B5EF4-FFF2-40B4-BE49-F238E27FC236}">
                <a16:creationId xmlns:a16="http://schemas.microsoft.com/office/drawing/2014/main" id="{6E906873-94A0-4621-BF0A-4B1A258956B1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745821A0-FDAD-4453-A935-6CD0D4422185}" type="slidenum">
              <a:rPr lang="es-PR" altLang="en-US" sz="1200">
                <a:latin typeface="Calibri" panose="020F0502020204030204" pitchFamily="34" charset="0"/>
              </a:rPr>
              <a:pPr algn="r"/>
              <a:t>45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4" name="Slide Image Placeholder 1">
            <a:extLst>
              <a:ext uri="{FF2B5EF4-FFF2-40B4-BE49-F238E27FC236}">
                <a16:creationId xmlns:a16="http://schemas.microsoft.com/office/drawing/2014/main" id="{B80E44AF-E378-4967-9F0B-2902485BB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8115" name="Notes Placeholder 2">
            <a:extLst>
              <a:ext uri="{FF2B5EF4-FFF2-40B4-BE49-F238E27FC236}">
                <a16:creationId xmlns:a16="http://schemas.microsoft.com/office/drawing/2014/main" id="{D88A0B10-CC93-4950-A6E0-FFEE5AC3C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38116" name="Slide Number Placeholder 3">
            <a:extLst>
              <a:ext uri="{FF2B5EF4-FFF2-40B4-BE49-F238E27FC236}">
                <a16:creationId xmlns:a16="http://schemas.microsoft.com/office/drawing/2014/main" id="{C3F9E7C3-8598-44F7-9D09-8DE23F4849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BE06A94-A2BA-42C1-ABD9-186213304CDC}" type="slidenum">
              <a:rPr lang="es-PR" altLang="en-US" sz="1200">
                <a:latin typeface="Calibri" panose="020F0502020204030204" pitchFamily="34" charset="0"/>
              </a:rPr>
              <a:pPr algn="r"/>
              <a:t>5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0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4" name="Slide Image Placeholder 1">
            <a:extLst>
              <a:ext uri="{FF2B5EF4-FFF2-40B4-BE49-F238E27FC236}">
                <a16:creationId xmlns:a16="http://schemas.microsoft.com/office/drawing/2014/main" id="{B80E44AF-E378-4967-9F0B-2902485BB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38115" name="Notes Placeholder 2">
            <a:extLst>
              <a:ext uri="{FF2B5EF4-FFF2-40B4-BE49-F238E27FC236}">
                <a16:creationId xmlns:a16="http://schemas.microsoft.com/office/drawing/2014/main" id="{D88A0B10-CC93-4950-A6E0-FFEE5AC3CB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38116" name="Slide Number Placeholder 3">
            <a:extLst>
              <a:ext uri="{FF2B5EF4-FFF2-40B4-BE49-F238E27FC236}">
                <a16:creationId xmlns:a16="http://schemas.microsoft.com/office/drawing/2014/main" id="{C3F9E7C3-8598-44F7-9D09-8DE23F484946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BE06A94-A2BA-42C1-ABD9-186213304CDC}" type="slidenum">
              <a:rPr lang="es-PR" altLang="en-US" sz="1200">
                <a:latin typeface="Calibri" panose="020F0502020204030204" pitchFamily="34" charset="0"/>
              </a:rPr>
              <a:pPr algn="r"/>
              <a:t>6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298" name="Slide Image Placeholder 1">
            <a:extLst>
              <a:ext uri="{FF2B5EF4-FFF2-40B4-BE49-F238E27FC236}">
                <a16:creationId xmlns:a16="http://schemas.microsoft.com/office/drawing/2014/main" id="{B10D1A04-B316-49A4-8D18-7D2C1BF7C6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1299" name="Notes Placeholder 2">
            <a:extLst>
              <a:ext uri="{FF2B5EF4-FFF2-40B4-BE49-F238E27FC236}">
                <a16:creationId xmlns:a16="http://schemas.microsoft.com/office/drawing/2014/main" id="{576CFBAD-7DBE-4C22-8C80-6C11317473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31300" name="Slide Number Placeholder 3">
            <a:extLst>
              <a:ext uri="{FF2B5EF4-FFF2-40B4-BE49-F238E27FC236}">
                <a16:creationId xmlns:a16="http://schemas.microsoft.com/office/drawing/2014/main" id="{99051EBC-36E2-4B09-AD94-9E45CA5454F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05231AFE-87DE-431D-8FC7-2387CFDB3190}" type="slidenum">
              <a:rPr lang="es-PR" altLang="en-US" sz="1200">
                <a:latin typeface="Calibri" panose="020F0502020204030204" pitchFamily="34" charset="0"/>
              </a:rPr>
              <a:pPr algn="r"/>
              <a:t>7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9378" name="Slide Image Placeholder 1">
            <a:extLst>
              <a:ext uri="{FF2B5EF4-FFF2-40B4-BE49-F238E27FC236}">
                <a16:creationId xmlns:a16="http://schemas.microsoft.com/office/drawing/2014/main" id="{C0ED4E4A-F084-4755-B8E8-5A25E710CA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49379" name="Notes Placeholder 2">
            <a:extLst>
              <a:ext uri="{FF2B5EF4-FFF2-40B4-BE49-F238E27FC236}">
                <a16:creationId xmlns:a16="http://schemas.microsoft.com/office/drawing/2014/main" id="{8BAD23D1-F222-443B-809D-B0D60F6252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149380" name="Slide Number Placeholder 3">
            <a:extLst>
              <a:ext uri="{FF2B5EF4-FFF2-40B4-BE49-F238E27FC236}">
                <a16:creationId xmlns:a16="http://schemas.microsoft.com/office/drawing/2014/main" id="{54EA2505-582D-4574-B1A7-E62B61C66DBA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DD49F589-AFED-42A2-BCA9-0390DD5717A2}" type="slidenum">
              <a:rPr lang="es-PR" altLang="en-US" sz="1200">
                <a:latin typeface="Calibri" panose="020F0502020204030204" pitchFamily="34" charset="0"/>
              </a:rPr>
              <a:pPr algn="r"/>
              <a:t>8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274" name="Slide Image Placeholder 1">
            <a:extLst>
              <a:ext uri="{FF2B5EF4-FFF2-40B4-BE49-F238E27FC236}">
                <a16:creationId xmlns:a16="http://schemas.microsoft.com/office/drawing/2014/main" id="{651FBC81-06E9-4C8A-93B7-3597F863B5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30275" name="Notes Placeholder 2">
            <a:extLst>
              <a:ext uri="{FF2B5EF4-FFF2-40B4-BE49-F238E27FC236}">
                <a16:creationId xmlns:a16="http://schemas.microsoft.com/office/drawing/2014/main" id="{F573B65C-45CE-414A-B9F0-97B0CD6E25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n-US"/>
          </a:p>
        </p:txBody>
      </p:sp>
      <p:sp>
        <p:nvSpPr>
          <p:cNvPr id="2230276" name="Slide Number Placeholder 3">
            <a:extLst>
              <a:ext uri="{FF2B5EF4-FFF2-40B4-BE49-F238E27FC236}">
                <a16:creationId xmlns:a16="http://schemas.microsoft.com/office/drawing/2014/main" id="{228F8824-32FB-47FB-9496-F69A9C810BAD}"/>
              </a:ext>
            </a:extLst>
          </p:cNvPr>
          <p:cNvSpPr txBox="1">
            <a:spLocks noGrp="1"/>
          </p:cNvSpPr>
          <p:nvPr/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r"/>
            <a:fld id="{4BFC79C3-EFE9-4D04-B0A7-F12F976A118E}" type="slidenum">
              <a:rPr lang="es-PR" altLang="en-US" sz="1200">
                <a:latin typeface="Calibri" panose="020F0502020204030204" pitchFamily="34" charset="0"/>
              </a:rPr>
              <a:pPr algn="r"/>
              <a:t>9</a:t>
            </a:fld>
            <a:endParaRPr lang="es-PR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96804E-7648-4C3B-94A6-1FD9CDBACF78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>
            <a:extLst>
              <a:ext uri="{FF2B5EF4-FFF2-40B4-BE49-F238E27FC236}">
                <a16:creationId xmlns:a16="http://schemas.microsoft.com/office/drawing/2014/main" id="{CFC69F3F-4E3C-4C90-A313-7A845891D8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86590C-40D0-47FC-AAA7-CCFC0AC740B1}"/>
              </a:ext>
            </a:extLst>
          </p:cNvPr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A2F43-8B21-429D-852F-9148915D1FF0}"/>
              </a:ext>
            </a:extLst>
          </p:cNvPr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F9FE3E6D-4644-4561-B836-5D158FF817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:a16="http://schemas.microsoft.com/office/drawing/2014/main" id="{2E458EC4-A261-48B7-AAFE-98023B87B9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PR" altLang="en-US" sz="1200" dirty="0" err="1">
                <a:latin typeface="Arial" panose="020B0604020202020204" pitchFamily="34" charset="0"/>
              </a:rPr>
              <a:t>Saludmed</a:t>
            </a:r>
            <a:r>
              <a:rPr lang="es-PR" altLang="en-US" sz="1200" dirty="0">
                <a:latin typeface="Arial" panose="020B0604020202020204" pitchFamily="34" charset="0"/>
              </a:rPr>
              <a:t> 2024, por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n-US" sz="120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n-US" sz="120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n-US" sz="120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n-US" sz="1200" dirty="0">
                <a:latin typeface="Arial" panose="020B0604020202020204" pitchFamily="34" charset="0"/>
              </a:rPr>
              <a:t>, </a:t>
            </a:r>
          </a:p>
          <a:p>
            <a:r>
              <a:rPr lang="es-PR" altLang="en-US" sz="1200" dirty="0">
                <a:latin typeface="Arial" panose="020B0604020202020204" pitchFamily="34" charset="0"/>
              </a:rPr>
              <a:t>de tipo: 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n-US" sz="1200" b="1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n-US" sz="1200" b="1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n-US" sz="1200" dirty="0">
                <a:latin typeface="Arial" panose="020B0604020202020204" pitchFamily="34" charset="0"/>
              </a:rPr>
              <a:t>.  </a:t>
            </a:r>
          </a:p>
          <a:p>
            <a:r>
              <a:rPr lang="es-PR" altLang="en-US" sz="120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n-US" sz="1200" b="1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n-US" sz="1200" dirty="0">
                <a:latin typeface="Arial" panose="020B0604020202020204" pitchFamily="34" charset="0"/>
              </a:rPr>
              <a:t>.</a:t>
            </a:r>
            <a:endParaRPr lang="es-PR" altLang="en-US" sz="1800" dirty="0">
              <a:latin typeface="Arial" panose="020B0604020202020204" pitchFamily="34" charset="0"/>
            </a:endParaRPr>
          </a:p>
        </p:txBody>
      </p:sp>
      <p:pic>
        <p:nvPicPr>
          <p:cNvPr id="12" name="Picture 173">
            <a:extLst>
              <a:ext uri="{FF2B5EF4-FFF2-40B4-BE49-F238E27FC236}">
                <a16:creationId xmlns:a16="http://schemas.microsoft.com/office/drawing/2014/main" id="{87D9B918-E57F-4A24-B620-CBCF7CF83E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08475"/>
            <a:ext cx="1511300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4">
            <a:extLst>
              <a:ext uri="{FF2B5EF4-FFF2-40B4-BE49-F238E27FC236}">
                <a16:creationId xmlns:a16="http://schemas.microsoft.com/office/drawing/2014/main" id="{A38DEE52-655F-491A-B552-A557297619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19588"/>
            <a:ext cx="2087563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2CEA71-2CAE-4CFB-8551-631E8D8CEE1C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724340-845B-4CB7-A898-99722192C28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C18028-0D27-4047-B7EE-05E0B5B2B5F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43BA01-DB60-419A-9893-FE6C86B960E9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BB8DCA-2145-4769-A6A6-021089131B7D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4E9419-B94C-4BAE-8262-6A48B4E06DF3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20" name="Rounded Rectangle 26">
            <a:extLst>
              <a:ext uri="{FF2B5EF4-FFF2-40B4-BE49-F238E27FC236}">
                <a16:creationId xmlns:a16="http://schemas.microsoft.com/office/drawing/2014/main" id="{B90AFAAA-4920-480F-A0FD-513A3DFD13C6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21" name="Rounded Rectangle 40">
            <a:extLst>
              <a:ext uri="{FF2B5EF4-FFF2-40B4-BE49-F238E27FC236}">
                <a16:creationId xmlns:a16="http://schemas.microsoft.com/office/drawing/2014/main" id="{D8BC5043-7923-4F38-9670-8BCFB8286007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Slide Number Placeholder 28">
            <a:extLst>
              <a:ext uri="{FF2B5EF4-FFF2-40B4-BE49-F238E27FC236}">
                <a16:creationId xmlns:a16="http://schemas.microsoft.com/office/drawing/2014/main" id="{491A16B3-DB7A-4DCB-A55B-0FB00248FA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AFB0BA8-13EC-4752-9295-3A6B37C1BF24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23" name="Date Placeholder 27">
            <a:extLst>
              <a:ext uri="{FF2B5EF4-FFF2-40B4-BE49-F238E27FC236}">
                <a16:creationId xmlns:a16="http://schemas.microsoft.com/office/drawing/2014/main" id="{80CC6783-CC22-4CCF-8953-6DD394F8AA4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53CD5-D7D7-47E1-8F94-FA62111F95BE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24" name="Footer Placeholder 16">
            <a:extLst>
              <a:ext uri="{FF2B5EF4-FFF2-40B4-BE49-F238E27FC236}">
                <a16:creationId xmlns:a16="http://schemas.microsoft.com/office/drawing/2014/main" id="{1ECAB2C2-558D-49D9-AFAB-831C66FACE9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4238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BF1AFD06-D7EC-4151-B258-D250138C2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3AEBD-331A-4701-A78D-6DB6B31140C8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5898F6E-23FC-4AD8-81D5-D450575A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58A7D3B6-137A-43A5-A9E4-5A98EB0C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B1A38-4B7D-4AFC-AF45-FC2FDB01FC03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373615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3EEAD5D0-7FF4-45E6-AA5D-99B6ECD1B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3E105-9FEE-467B-9899-6BE82D0576B9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F4D158F-0153-44F6-9927-1020E32F7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B6732F2-E62D-4AC7-9083-138D5D6E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6C6FA-79CD-4624-B797-9C1A9F817AEA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871841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01830AF-097D-44E4-90E0-C40374F7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CD032-CD96-4F4B-9556-922C757D120E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5DDCDAD-0162-4ADF-B94B-A984C5755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A0D8C1BD-9007-4A54-8EF4-F17E508B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9A4C8-CF70-4F31-9D4A-9AD748BF0217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3776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85535FBB-96BC-4C34-BF23-1AD3E3494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C5E8-9CA0-48C4-A9B7-28C7C69C6924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5B297528-E756-427F-B855-114E1AE1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28B57B1E-215B-4ADA-9F4E-1EE6B97B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205EF-36FC-4DF5-8FDE-2088C3DAEE18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42103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ACE05E80-532F-41AD-A456-0112C9F4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842A-55CA-4757-A832-58470D95F0D6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AF385B-BB16-4C1D-8F46-4D859A84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851D74DF-81EA-482D-8A0F-30ECAD0B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06D4-9463-4CB4-8F26-224B940D509C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44989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5F46DE-4771-4D20-823D-F8FFE33D9E4D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398DB2-B456-4E14-831E-4989C9E4B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A36AA4-3DAC-45D1-A2F9-6DE6C39BE3F3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C0DEB5-B818-4162-B3C7-36030DE9C13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499898-D254-4B5B-8DD6-05B6A0626EB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32">
            <a:extLst>
              <a:ext uri="{FF2B5EF4-FFF2-40B4-BE49-F238E27FC236}">
                <a16:creationId xmlns:a16="http://schemas.microsoft.com/office/drawing/2014/main" id="{B168ABC7-5B23-479E-A4F1-AD3A9FD660A2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33">
            <a:extLst>
              <a:ext uri="{FF2B5EF4-FFF2-40B4-BE49-F238E27FC236}">
                <a16:creationId xmlns:a16="http://schemas.microsoft.com/office/drawing/2014/main" id="{E365E569-0C75-4475-94DD-4144B13A26C8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693F5-C4CB-4046-9386-CFCA79E26F8E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88ED37-A925-4111-8AF4-AE3D9EB99969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9942DF-5CFC-4EB4-B47B-3DF61A7CCAC8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CB9F11-65DE-4B86-B4A5-DEAB352CED52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CAB78A-3137-43FC-8811-759FEAE7B9A9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ADB8A8-7921-4815-A202-878F92043379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>
            <a:extLst>
              <a:ext uri="{FF2B5EF4-FFF2-40B4-BE49-F238E27FC236}">
                <a16:creationId xmlns:a16="http://schemas.microsoft.com/office/drawing/2014/main" id="{9870D752-E484-4467-9E37-13AEB7DB7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>
            <a:extLst>
              <a:ext uri="{FF2B5EF4-FFF2-40B4-BE49-F238E27FC236}">
                <a16:creationId xmlns:a16="http://schemas.microsoft.com/office/drawing/2014/main" id="{8E40D63E-6BB2-48D4-A077-B330AF898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11BD1D2-9888-4241-AA7E-81C04187FBAF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22" name="Footer Placeholder 27">
            <a:extLst>
              <a:ext uri="{FF2B5EF4-FFF2-40B4-BE49-F238E27FC236}">
                <a16:creationId xmlns:a16="http://schemas.microsoft.com/office/drawing/2014/main" id="{C0885DE2-E60A-47B4-8818-963E89E47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C8FDE33D-410E-4935-8350-7061AF33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69772-C69A-4803-A492-F39AF08CCA22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63900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BAA72C-11A3-4F4F-85DD-F4B85AF77AB9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E319B2-D434-4690-9956-6374CB17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E7EA55-C5BD-470B-BE5B-124CB33330FD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365DB2-E91C-4C42-BB9A-583DC16B22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5D7430-DE0D-40D7-9112-9B3E537B872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32">
            <a:extLst>
              <a:ext uri="{FF2B5EF4-FFF2-40B4-BE49-F238E27FC236}">
                <a16:creationId xmlns:a16="http://schemas.microsoft.com/office/drawing/2014/main" id="{137FB58B-93A1-42EE-B8FF-086BAD5886F7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33">
            <a:extLst>
              <a:ext uri="{FF2B5EF4-FFF2-40B4-BE49-F238E27FC236}">
                <a16:creationId xmlns:a16="http://schemas.microsoft.com/office/drawing/2014/main" id="{532D3BA3-A7DA-4C43-8B13-54FC471A22BE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AFA475-5AA3-4E4F-AE9E-A647B3EBAB4D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CA42F7-DB38-4AA9-865A-163B243321F7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5DB19B-4424-4655-AF22-2F1871642E30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95D392-3797-4074-9B23-645337E23B86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33070E-2F59-4EE2-9D98-58FECC1A1928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3FEBD7-0D55-4623-BA43-BF6CB2139994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AF5FD21F-F031-4087-B8C4-9A323202CE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E2C9592A-3826-421D-BE62-F9CEA97B1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1941-7A31-424B-9474-C6947C60FF2A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7AD5477A-D536-4EEE-BB5D-92C6605DF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4B7A25C-DC4F-4502-8C73-B9B0CB5D3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16E2F-503A-4A1A-9BC5-49422074104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68602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id="{3F077BBD-D1E9-4658-BF0D-484CAD16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016E-E4E3-47C2-93AD-4469D81304DC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08C237-A5C0-4467-81A1-D3C4E850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id="{37F19FBE-1929-4108-B823-35B4B2C3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B2701-282A-4E62-9823-64A9A953B1CF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221634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F5D5C559-C017-4EA3-8342-EB8E563B3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7B40-F3B0-4E82-B05C-E0EFAF041210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6D6100E-C3A6-462E-85A0-3DEC402E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D6CB6B45-558D-4C21-BE0D-E50771FBD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E4480-F4CB-403C-9DBE-1325970C56B5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152508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21DF4A3-4DCE-4E53-A526-DC76F1EA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FC1F-62CF-480E-BCFA-6631F9E2FED8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7D0068E-9E36-4F68-942A-19AE0FB5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46A875E6-AA76-44F4-BC07-304B92436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C6FC7-3015-49C9-8561-EB34EC7856EB}" type="slidenum">
              <a:rPr lang="es-PR" altLang="en-US"/>
              <a:pPr/>
              <a:t>‹#›</a:t>
            </a:fld>
            <a:endParaRPr lang="es-PR" altLang="en-US"/>
          </a:p>
        </p:txBody>
      </p:sp>
    </p:spTree>
    <p:extLst>
      <p:ext uri="{BB962C8B-B14F-4D97-AF65-F5344CB8AC3E}">
        <p14:creationId xmlns:p14="http://schemas.microsoft.com/office/powerpoint/2010/main" val="329604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09FB257-A65A-4FD1-8B20-4A168C76D070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08E5305-100A-4DA1-9FA1-BC94DF09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3A117B-DA2B-4314-8E20-7DA32ED07B50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B05231-1F9D-4DB2-904F-E57BF43855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FE891E-E7EC-4887-9328-37E0A3A00B46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id="{FA6B8EFE-2AB8-4D62-BA1E-BEC03A9298BA}"/>
              </a:ext>
            </a:extLst>
          </p:cNvPr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id="{4AC986A2-75CF-4FAC-9510-C144192976FE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8325D98-524E-436A-A825-6C5A13B81663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EEBFF1-4ECB-444F-AFE5-5A390AD67075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59A9093-848B-4C2B-81A6-6ABC4C075525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7881A8-D320-42C9-8D63-0EE82FE217FB}"/>
              </a:ext>
            </a:extLst>
          </p:cNvPr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F7CC854-F36D-4D4D-9012-255D2C6C550F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4C66EC-0F9B-47E2-9B73-4436131B9868}"/>
              </a:ext>
            </a:extLst>
          </p:cNvPr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id="{E2329264-D275-4D6C-A068-8741F235823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id="{EDF555CC-1574-4322-9376-3754CA8D9B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3E231B96-495B-4CFC-A553-AFB0F9EE8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46D5F823-9057-43C5-B40D-61D898BB6D05}" type="datetimeFigureOut">
              <a:rPr lang="es-PR"/>
              <a:pPr>
                <a:defRPr/>
              </a:pPr>
              <a:t>08/25/2024</a:t>
            </a:fld>
            <a:endParaRPr lang="es-P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08066C-062A-46B7-95AB-C245B20D5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>
            <a:extLst>
              <a:ext uri="{FF2B5EF4-FFF2-40B4-BE49-F238E27FC236}">
                <a16:creationId xmlns:a16="http://schemas.microsoft.com/office/drawing/2014/main" id="{E4D4DA89-9E28-451D-9BBE-C2312963FB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73B2123-D337-4572-B62C-B157D7EE4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fld id="{EE3C3ED9-BEC5-4AB7-BF1E-9BBE6EAF0A35}" type="slidenum">
              <a:rPr lang="es-PR" altLang="en-US"/>
              <a:pPr/>
              <a:t>‹#›</a:t>
            </a:fld>
            <a:endParaRPr lang="es-PR" alt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45E1453A-1C7F-448B-B47F-01B83AB7B7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>
                <a:latin typeface="Arial" panose="020B0604020202020204" pitchFamily="34" charset="0"/>
              </a:rPr>
              <a:t>Copyright © 2024 Edgar Lopategui Corsino | </a:t>
            </a:r>
            <a:r>
              <a:rPr lang="en-US" altLang="en-US" sz="1000" dirty="0" err="1">
                <a:latin typeface="Arial" panose="020B0604020202020204" pitchFamily="34" charset="0"/>
              </a:rPr>
              <a:t>Saludmed</a:t>
            </a:r>
            <a:r>
              <a:rPr lang="en-US" altLang="en-US" sz="100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7.wmf"/><Relationship Id="rId5" Type="http://schemas.openxmlformats.org/officeDocument/2006/relationships/image" Target="../media/image21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4.wmf"/><Relationship Id="rId11" Type="http://schemas.openxmlformats.org/officeDocument/2006/relationships/image" Target="../media/image28.jpeg"/><Relationship Id="rId5" Type="http://schemas.openxmlformats.org/officeDocument/2006/relationships/image" Target="../media/image22.wmf"/><Relationship Id="rId10" Type="http://schemas.openxmlformats.org/officeDocument/2006/relationships/image" Target="../media/image27.jpeg"/><Relationship Id="rId4" Type="http://schemas.openxmlformats.org/officeDocument/2006/relationships/audio" Target="../media/audio2.wav"/><Relationship Id="rId9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29.jpeg"/><Relationship Id="rId11" Type="http://schemas.openxmlformats.org/officeDocument/2006/relationships/image" Target="../media/image32.jpeg"/><Relationship Id="rId5" Type="http://schemas.openxmlformats.org/officeDocument/2006/relationships/image" Target="../media/image17.wmf"/><Relationship Id="rId10" Type="http://schemas.openxmlformats.org/officeDocument/2006/relationships/image" Target="../media/image31.jpeg"/><Relationship Id="rId4" Type="http://schemas.openxmlformats.org/officeDocument/2006/relationships/audio" Target="../media/audio2.wav"/><Relationship Id="rId9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audio" Target="../media/audio2.wav"/><Relationship Id="rId9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39.jpe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40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2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22.wmf"/><Relationship Id="rId11" Type="http://schemas.openxmlformats.org/officeDocument/2006/relationships/image" Target="../media/image51.jpeg"/><Relationship Id="rId5" Type="http://schemas.openxmlformats.org/officeDocument/2006/relationships/image" Target="../media/image17.wmf"/><Relationship Id="rId15" Type="http://schemas.openxmlformats.org/officeDocument/2006/relationships/image" Target="../media/image30.wmf"/><Relationship Id="rId10" Type="http://schemas.openxmlformats.org/officeDocument/2006/relationships/image" Target="../media/image50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Relationship Id="rId1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57.jpeg"/><Relationship Id="rId11" Type="http://schemas.openxmlformats.org/officeDocument/2006/relationships/image" Target="../media/image61.jpeg"/><Relationship Id="rId5" Type="http://schemas.openxmlformats.org/officeDocument/2006/relationships/image" Target="../media/image17.wmf"/><Relationship Id="rId10" Type="http://schemas.openxmlformats.org/officeDocument/2006/relationships/image" Target="../media/image60.jpeg"/><Relationship Id="rId4" Type="http://schemas.openxmlformats.org/officeDocument/2006/relationships/audio" Target="../media/audio2.wav"/><Relationship Id="rId9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10" Type="http://schemas.openxmlformats.org/officeDocument/2006/relationships/image" Target="../media/image63.jpeg"/><Relationship Id="rId4" Type="http://schemas.openxmlformats.org/officeDocument/2006/relationships/audio" Target="../media/audio2.wav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68.jpe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4.wmf"/><Relationship Id="rId12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2.wmf"/><Relationship Id="rId11" Type="http://schemas.openxmlformats.org/officeDocument/2006/relationships/image" Target="../media/image66.jpeg"/><Relationship Id="rId5" Type="http://schemas.openxmlformats.org/officeDocument/2006/relationships/image" Target="../media/image17.wmf"/><Relationship Id="rId10" Type="http://schemas.openxmlformats.org/officeDocument/2006/relationships/image" Target="../media/image65.jpeg"/><Relationship Id="rId4" Type="http://schemas.openxmlformats.org/officeDocument/2006/relationships/audio" Target="../media/audio2.wav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0.wmf"/><Relationship Id="rId12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2.wmf"/><Relationship Id="rId11" Type="http://schemas.openxmlformats.org/officeDocument/2006/relationships/image" Target="../media/image71.jpeg"/><Relationship Id="rId5" Type="http://schemas.openxmlformats.org/officeDocument/2006/relationships/image" Target="../media/image17.wmf"/><Relationship Id="rId10" Type="http://schemas.openxmlformats.org/officeDocument/2006/relationships/image" Target="../media/image70.jpeg"/><Relationship Id="rId4" Type="http://schemas.openxmlformats.org/officeDocument/2006/relationships/audio" Target="../media/audio2.wav"/><Relationship Id="rId9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4.wmf"/><Relationship Id="rId12" Type="http://schemas.openxmlformats.org/officeDocument/2006/relationships/image" Target="../media/image8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22.wmf"/><Relationship Id="rId11" Type="http://schemas.openxmlformats.org/officeDocument/2006/relationships/image" Target="../media/image79.jpeg"/><Relationship Id="rId5" Type="http://schemas.openxmlformats.org/officeDocument/2006/relationships/image" Target="../media/image17.wmf"/><Relationship Id="rId10" Type="http://schemas.openxmlformats.org/officeDocument/2006/relationships/image" Target="../media/image78.jpeg"/><Relationship Id="rId4" Type="http://schemas.openxmlformats.org/officeDocument/2006/relationships/audio" Target="../media/audio2.wav"/><Relationship Id="rId9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8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81.jpeg"/><Relationship Id="rId5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8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4.wmf"/><Relationship Id="rId5" Type="http://schemas.openxmlformats.org/officeDocument/2006/relationships/image" Target="../media/image22.wmf"/><Relationship Id="rId10" Type="http://schemas.openxmlformats.org/officeDocument/2006/relationships/image" Target="../media/image88.jpeg"/><Relationship Id="rId4" Type="http://schemas.openxmlformats.org/officeDocument/2006/relationships/audio" Target="../media/audio2.wav"/><Relationship Id="rId9" Type="http://schemas.openxmlformats.org/officeDocument/2006/relationships/image" Target="../media/image87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4.wmf"/><Relationship Id="rId5" Type="http://schemas.openxmlformats.org/officeDocument/2006/relationships/image" Target="../media/image22.wm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24.wmf"/><Relationship Id="rId5" Type="http://schemas.openxmlformats.org/officeDocument/2006/relationships/image" Target="../media/image22.wmf"/><Relationship Id="rId4" Type="http://schemas.openxmlformats.org/officeDocument/2006/relationships/audio" Target="../media/audio2.wav"/><Relationship Id="rId9" Type="http://schemas.openxmlformats.org/officeDocument/2006/relationships/image" Target="../media/image9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10" Type="http://schemas.openxmlformats.org/officeDocument/2006/relationships/image" Target="../media/image93.jpeg"/><Relationship Id="rId4" Type="http://schemas.openxmlformats.org/officeDocument/2006/relationships/audio" Target="../media/audio2.wav"/><Relationship Id="rId9" Type="http://schemas.openxmlformats.org/officeDocument/2006/relationships/image" Target="../media/image2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94.jpeg"/><Relationship Id="rId5" Type="http://schemas.openxmlformats.org/officeDocument/2006/relationships/image" Target="../media/image22.wmf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96.jpe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7.wmf"/><Relationship Id="rId11" Type="http://schemas.openxmlformats.org/officeDocument/2006/relationships/image" Target="../media/image99.jpeg"/><Relationship Id="rId5" Type="http://schemas.openxmlformats.org/officeDocument/2006/relationships/image" Target="../media/image97.jpeg"/><Relationship Id="rId10" Type="http://schemas.openxmlformats.org/officeDocument/2006/relationships/image" Target="../media/image98.jpeg"/><Relationship Id="rId4" Type="http://schemas.openxmlformats.org/officeDocument/2006/relationships/audio" Target="../media/audio2.wav"/><Relationship Id="rId9" Type="http://schemas.openxmlformats.org/officeDocument/2006/relationships/image" Target="../media/image3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10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00.jpeg"/><Relationship Id="rId11" Type="http://schemas.openxmlformats.org/officeDocument/2006/relationships/image" Target="../media/image103.jpeg"/><Relationship Id="rId5" Type="http://schemas.openxmlformats.org/officeDocument/2006/relationships/image" Target="../media/image17.wmf"/><Relationship Id="rId10" Type="http://schemas.openxmlformats.org/officeDocument/2006/relationships/image" Target="../media/image24.wmf"/><Relationship Id="rId4" Type="http://schemas.openxmlformats.org/officeDocument/2006/relationships/audio" Target="../media/audio2.wav"/><Relationship Id="rId9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jpg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10" Type="http://schemas.openxmlformats.org/officeDocument/2006/relationships/image" Target="../media/image105.jpeg"/><Relationship Id="rId4" Type="http://schemas.openxmlformats.org/officeDocument/2006/relationships/audio" Target="../media/audio2.wav"/><Relationship Id="rId9" Type="http://schemas.openxmlformats.org/officeDocument/2006/relationships/image" Target="../media/image104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0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audio" Target="../media/audio2.wav"/><Relationship Id="rId9" Type="http://schemas.openxmlformats.org/officeDocument/2006/relationships/image" Target="../media/image10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10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17.wmf"/><Relationship Id="rId5" Type="http://schemas.openxmlformats.org/officeDocument/2006/relationships/image" Target="../media/image22.wmf"/><Relationship Id="rId10" Type="http://schemas.openxmlformats.org/officeDocument/2006/relationships/image" Target="../media/image112.jpeg"/><Relationship Id="rId4" Type="http://schemas.openxmlformats.org/officeDocument/2006/relationships/audio" Target="../media/audio2.wav"/><Relationship Id="rId9" Type="http://schemas.openxmlformats.org/officeDocument/2006/relationships/image" Target="../media/image111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113.jpeg"/><Relationship Id="rId5" Type="http://schemas.openxmlformats.org/officeDocument/2006/relationships/image" Target="../media/image17.wmf"/><Relationship Id="rId10" Type="http://schemas.openxmlformats.org/officeDocument/2006/relationships/image" Target="../media/image116.jpeg"/><Relationship Id="rId4" Type="http://schemas.openxmlformats.org/officeDocument/2006/relationships/audio" Target="../media/audio2.wav"/><Relationship Id="rId9" Type="http://schemas.openxmlformats.org/officeDocument/2006/relationships/image" Target="../media/image115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10" Type="http://schemas.openxmlformats.org/officeDocument/2006/relationships/image" Target="../media/image118.jpeg"/><Relationship Id="rId4" Type="http://schemas.openxmlformats.org/officeDocument/2006/relationships/audio" Target="../media/audio2.wav"/><Relationship Id="rId9" Type="http://schemas.openxmlformats.org/officeDocument/2006/relationships/image" Target="../media/image117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119.jpeg"/><Relationship Id="rId11" Type="http://schemas.openxmlformats.org/officeDocument/2006/relationships/image" Target="../media/image123.jpeg"/><Relationship Id="rId5" Type="http://schemas.openxmlformats.org/officeDocument/2006/relationships/image" Target="../media/image22.wmf"/><Relationship Id="rId10" Type="http://schemas.openxmlformats.org/officeDocument/2006/relationships/image" Target="../media/image122.jpeg"/><Relationship Id="rId4" Type="http://schemas.openxmlformats.org/officeDocument/2006/relationships/audio" Target="../media/audio2.wav"/><Relationship Id="rId9" Type="http://schemas.openxmlformats.org/officeDocument/2006/relationships/image" Target="../media/image1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4.wmf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5.jpeg"/><Relationship Id="rId5" Type="http://schemas.openxmlformats.org/officeDocument/2006/relationships/image" Target="../media/image12.wm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10E74-33E1-4A85-8CD3-31422B067E03}"/>
              </a:ext>
            </a:extLst>
          </p:cNvPr>
          <p:cNvSpPr>
            <a:spLocks/>
          </p:cNvSpPr>
          <p:nvPr/>
        </p:nvSpPr>
        <p:spPr bwMode="auto">
          <a:xfrm>
            <a:off x="0" y="477838"/>
            <a:ext cx="91440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/>
            <a:r>
              <a:rPr lang="es-PR" altLang="en-US" sz="24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TRATAMIENTO AGUDO DE</a:t>
            </a:r>
          </a:p>
          <a:p>
            <a:pPr algn="ctr"/>
            <a:r>
              <a:rPr lang="es-PR" altLang="en-US" sz="240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LESIONES ATLÉTICAS EN EL TEJIDO BLANDO:</a:t>
            </a:r>
            <a:endParaRPr lang="es-PR" altLang="en-US" sz="2400" i="1">
              <a:solidFill>
                <a:srgbClr val="E6E6E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09533-C212-4877-B06B-38EC79593674}"/>
              </a:ext>
            </a:extLst>
          </p:cNvPr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n-US" sz="2400" b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n-US" sz="2400" b="1" i="1">
                <a:solidFill>
                  <a:srgbClr val="4848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M.A., Fisiología del Ejercicio</a:t>
            </a:r>
          </a:p>
        </p:txBody>
      </p:sp>
      <p:pic>
        <p:nvPicPr>
          <p:cNvPr id="5163" name="Picture 43">
            <a:extLst>
              <a:ext uri="{FF2B5EF4-FFF2-40B4-BE49-F238E27FC236}">
                <a16:creationId xmlns:a16="http://schemas.microsoft.com/office/drawing/2014/main" id="{A23F2363-24C6-4697-AA00-E36AE4EC9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47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4" name="Rectangle 44">
            <a:extLst>
              <a:ext uri="{FF2B5EF4-FFF2-40B4-BE49-F238E27FC236}">
                <a16:creationId xmlns:a16="http://schemas.microsoft.com/office/drawing/2014/main" id="{782DC2FC-5CA2-44E6-AE24-7C036E0D3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725988"/>
            <a:ext cx="4752975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Web:        </a:t>
            </a:r>
            <a:r>
              <a:rPr lang="es-PR" altLang="en-US" sz="1800" b="1" i="1">
                <a:solidFill>
                  <a:srgbClr val="484876"/>
                </a:solidFill>
              </a:rPr>
              <a:t>http://www.saludmed.com/</a:t>
            </a:r>
            <a:endParaRPr lang="es-PR" altLang="en-US" sz="2800" i="1">
              <a:solidFill>
                <a:srgbClr val="484876"/>
              </a:solidFill>
            </a:endParaRPr>
          </a:p>
        </p:txBody>
      </p:sp>
      <p:pic>
        <p:nvPicPr>
          <p:cNvPr id="5165" name="Picture 45">
            <a:extLst>
              <a:ext uri="{FF2B5EF4-FFF2-40B4-BE49-F238E27FC236}">
                <a16:creationId xmlns:a16="http://schemas.microsoft.com/office/drawing/2014/main" id="{4D77C13D-76AB-4EF5-A015-70BE7829B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6" name="Rectangle 46">
            <a:extLst>
              <a:ext uri="{FF2B5EF4-FFF2-40B4-BE49-F238E27FC236}">
                <a16:creationId xmlns:a16="http://schemas.microsoft.com/office/drawing/2014/main" id="{9FED323B-4348-4FA3-88C3-6F1766A01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5084763"/>
            <a:ext cx="46101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n-US" sz="1800" b="1">
                <a:solidFill>
                  <a:srgbClr val="484876"/>
                </a:solidFill>
              </a:rPr>
              <a:t>E-Mail:</a:t>
            </a:r>
            <a:r>
              <a:rPr lang="es-PR" altLang="en-US" sz="1800" b="1" i="1">
                <a:solidFill>
                  <a:srgbClr val="484876"/>
                </a:solidFill>
              </a:rPr>
              <a:t>     elopategui@intermetro.edu</a:t>
            </a:r>
            <a:br>
              <a:rPr lang="es-PR" altLang="en-US" sz="1800" b="1" i="1">
                <a:solidFill>
                  <a:srgbClr val="484876"/>
                </a:solidFill>
              </a:rPr>
            </a:br>
            <a:r>
              <a:rPr lang="es-PR" altLang="en-US" sz="1800" b="1" i="1">
                <a:solidFill>
                  <a:srgbClr val="484876"/>
                </a:solidFill>
              </a:rPr>
              <a:t>                saludmedpr@gmail.com</a:t>
            </a:r>
          </a:p>
        </p:txBody>
      </p:sp>
      <p:pic>
        <p:nvPicPr>
          <p:cNvPr id="5167" name="Picture 47">
            <a:extLst>
              <a:ext uri="{FF2B5EF4-FFF2-40B4-BE49-F238E27FC236}">
                <a16:creationId xmlns:a16="http://schemas.microsoft.com/office/drawing/2014/main" id="{5A777896-8E7E-468C-9D6E-0F062CD67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Rectangle 48">
            <a:extLst>
              <a:ext uri="{FF2B5EF4-FFF2-40B4-BE49-F238E27FC236}">
                <a16:creationId xmlns:a16="http://schemas.microsoft.com/office/drawing/2014/main" id="{C322CFB1-C449-4988-BDBB-66B37BC42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32463"/>
            <a:ext cx="84597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n-US" sz="1700" b="1">
                <a:solidFill>
                  <a:srgbClr val="484876"/>
                </a:solidFill>
              </a:rPr>
              <a:t>Curso:      </a:t>
            </a:r>
            <a:r>
              <a:rPr lang="es-PR" altLang="en-US" sz="1700" b="1" i="1">
                <a:solidFill>
                  <a:srgbClr val="484876"/>
                </a:solidFill>
              </a:rPr>
              <a:t>http://www.saludmed.com/lesiondeportes</a:t>
            </a:r>
            <a:r>
              <a:rPr lang="es-PR" altLang="en-US" sz="1700" b="1" i="1"/>
              <a:t>/lesiondeportes.html</a:t>
            </a:r>
          </a:p>
        </p:txBody>
      </p:sp>
      <p:pic>
        <p:nvPicPr>
          <p:cNvPr id="5177" name="Picture 57">
            <a:extLst>
              <a:ext uri="{FF2B5EF4-FFF2-40B4-BE49-F238E27FC236}">
                <a16:creationId xmlns:a16="http://schemas.microsoft.com/office/drawing/2014/main" id="{F86E11D4-76D1-447C-865E-4AE149651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38263"/>
            <a:ext cx="4930775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78" name="Picture 58">
            <a:extLst>
              <a:ext uri="{FF2B5EF4-FFF2-40B4-BE49-F238E27FC236}">
                <a16:creationId xmlns:a16="http://schemas.microsoft.com/office/drawing/2014/main" id="{8B1E7703-5ABF-4025-8BA5-BB6DA5BA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338263"/>
            <a:ext cx="35972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dissolve/>
    <p:sndAc>
      <p:stSnd>
        <p:snd r:embed="rId4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6178" name="Picture 2">
            <a:extLst>
              <a:ext uri="{FF2B5EF4-FFF2-40B4-BE49-F238E27FC236}">
                <a16:creationId xmlns:a16="http://schemas.microsoft.com/office/drawing/2014/main" id="{0F346B28-AA5A-470E-B22F-3F2F1D5C4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4825"/>
            <a:ext cx="8207375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508CE-FF25-4879-B92B-5E0A982D2BD1}"/>
              </a:ext>
            </a:extLst>
          </p:cNvPr>
          <p:cNvSpPr>
            <a:spLocks/>
          </p:cNvSpPr>
          <p:nvPr/>
        </p:nvSpPr>
        <p:spPr bwMode="auto">
          <a:xfrm>
            <a:off x="179388" y="908050"/>
            <a:ext cx="86407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INMEDIÁTO GENERAL PARA LESIONES MUSCULO-TENDINOAS Y LIGAMENTOSAS</a:t>
            </a:r>
          </a:p>
        </p:txBody>
      </p:sp>
      <p:sp>
        <p:nvSpPr>
          <p:cNvPr id="2226180" name="Rectangle 4">
            <a:extLst>
              <a:ext uri="{FF2B5EF4-FFF2-40B4-BE49-F238E27FC236}">
                <a16:creationId xmlns:a16="http://schemas.microsoft.com/office/drawing/2014/main" id="{061F016F-3189-4B75-B194-71156AD4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E1EA422-A13D-43EE-87B0-D5787D4C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237288"/>
            <a:ext cx="896461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r>
              <a:rPr lang="es-ES" altLang="en-US" sz="1200" b="1" i="1">
                <a:latin typeface="Times New Roman" panose="02020603050405020304" pitchFamily="18" charset="0"/>
              </a:rPr>
              <a:t>NOTA</a:t>
            </a:r>
            <a:r>
              <a:rPr lang="es-ES" altLang="en-US" sz="1200" b="1">
                <a:latin typeface="Times New Roman" panose="02020603050405020304" pitchFamily="18" charset="0"/>
              </a:rPr>
              <a:t>.</a:t>
            </a:r>
            <a:r>
              <a:rPr lang="es-ES" altLang="en-US" sz="1200">
                <a:latin typeface="Times New Roman" panose="02020603050405020304" pitchFamily="18" charset="0"/>
              </a:rPr>
              <a:t> </a:t>
            </a:r>
            <a:r>
              <a:rPr lang="en-US" altLang="en-US" sz="1200">
                <a:latin typeface="Times New Roman" panose="02020603050405020304" pitchFamily="18" charset="0"/>
              </a:rPr>
              <a:t>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Injuries: An Aid to Prevention and Treatment</a:t>
            </a:r>
            <a:r>
              <a:rPr lang="en-US" altLang="en-US" sz="1200">
                <a:latin typeface="Times New Roman" panose="02020603050405020304" pitchFamily="18" charset="0"/>
              </a:rPr>
              <a:t>. (p. 25), por ACSM, AOSSM, &amp; USTA, 1982, Coventry, CT: Bristol-Myers. Copyright 1982 por: ?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987B4-D5B1-47B1-8DE5-8CC51C45FDEE}"/>
              </a:ext>
            </a:extLst>
          </p:cNvPr>
          <p:cNvSpPr>
            <a:spLocks/>
          </p:cNvSpPr>
          <p:nvPr/>
        </p:nvSpPr>
        <p:spPr bwMode="auto">
          <a:xfrm>
            <a:off x="2411413" y="909638"/>
            <a:ext cx="532765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br>
              <a:rPr lang="es-PR" altLang="en-US" sz="3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5AFF7EB-0AD2-4213-81A2-BB7A092B75F9}"/>
              </a:ext>
            </a:extLst>
          </p:cNvPr>
          <p:cNvSpPr>
            <a:spLocks/>
          </p:cNvSpPr>
          <p:nvPr/>
        </p:nvSpPr>
        <p:spPr bwMode="auto">
          <a:xfrm>
            <a:off x="2339975" y="1628775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</a:p>
        </p:txBody>
      </p:sp>
      <p:pic>
        <p:nvPicPr>
          <p:cNvPr id="2120708" name="Picture 4">
            <a:extLst>
              <a:ext uri="{FF2B5EF4-FFF2-40B4-BE49-F238E27FC236}">
                <a16:creationId xmlns:a16="http://schemas.microsoft.com/office/drawing/2014/main" id="{836D5F72-F569-41BC-AB70-F3F52DB7A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1338"/>
            <a:ext cx="1873250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710" name="Picture 6">
            <a:extLst>
              <a:ext uri="{FF2B5EF4-FFF2-40B4-BE49-F238E27FC236}">
                <a16:creationId xmlns:a16="http://schemas.microsoft.com/office/drawing/2014/main" id="{BDAA2F9F-3C98-4B9E-BE85-0B15B231D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276475"/>
            <a:ext cx="6553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B0746C8-FD28-4481-9B5B-A8EC30F94C60}"/>
              </a:ext>
            </a:extLst>
          </p:cNvPr>
          <p:cNvSpPr>
            <a:spLocks/>
          </p:cNvSpPr>
          <p:nvPr/>
        </p:nvSpPr>
        <p:spPr bwMode="auto">
          <a:xfrm>
            <a:off x="1330325" y="2347913"/>
            <a:ext cx="61214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</a:t>
            </a: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(CRIOTERAPIA): 24 - 48 HORAS</a:t>
            </a:r>
          </a:p>
        </p:txBody>
      </p:sp>
      <p:sp>
        <p:nvSpPr>
          <p:cNvPr id="2120712" name="Text Box 8">
            <a:extLst>
              <a:ext uri="{FF2B5EF4-FFF2-40B4-BE49-F238E27FC236}">
                <a16:creationId xmlns:a16="http://schemas.microsoft.com/office/drawing/2014/main" id="{83FEBA7F-4A3A-4AD5-8298-5907D2112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81952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Contraindicaciones</a:t>
            </a:r>
          </a:p>
        </p:txBody>
      </p:sp>
      <p:pic>
        <p:nvPicPr>
          <p:cNvPr id="2120713" name="Picture 9">
            <a:extLst>
              <a:ext uri="{FF2B5EF4-FFF2-40B4-BE49-F238E27FC236}">
                <a16:creationId xmlns:a16="http://schemas.microsoft.com/office/drawing/2014/main" id="{61E05FCC-FCA1-49F3-B0FF-D2339173F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9096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0714" name="Text Box 10">
            <a:extLst>
              <a:ext uri="{FF2B5EF4-FFF2-40B4-BE49-F238E27FC236}">
                <a16:creationId xmlns:a16="http://schemas.microsoft.com/office/drawing/2014/main" id="{7CD7B646-BDC6-45D5-B037-EABF12A45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25291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Métodos/material de enfriamiento</a:t>
            </a:r>
          </a:p>
        </p:txBody>
      </p:sp>
      <p:pic>
        <p:nvPicPr>
          <p:cNvPr id="2120715" name="Picture 11">
            <a:extLst>
              <a:ext uri="{FF2B5EF4-FFF2-40B4-BE49-F238E27FC236}">
                <a16:creationId xmlns:a16="http://schemas.microsoft.com/office/drawing/2014/main" id="{4C5BB33A-284A-4BD8-B224-5825A5A5C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2435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0716" name="Text Box 12">
            <a:extLst>
              <a:ext uri="{FF2B5EF4-FFF2-40B4-BE49-F238E27FC236}">
                <a16:creationId xmlns:a16="http://schemas.microsoft.com/office/drawing/2014/main" id="{A8319A1F-0D45-4454-86E0-0E2320201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68630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Recomendaciones</a:t>
            </a:r>
          </a:p>
        </p:txBody>
      </p:sp>
      <p:pic>
        <p:nvPicPr>
          <p:cNvPr id="2120717" name="Picture 13">
            <a:extLst>
              <a:ext uri="{FF2B5EF4-FFF2-40B4-BE49-F238E27FC236}">
                <a16:creationId xmlns:a16="http://schemas.microsoft.com/office/drawing/2014/main" id="{B5EB5CE7-8B6F-49D6-A1E4-0787B78E4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7577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0718" name="Text Box 14">
            <a:extLst>
              <a:ext uri="{FF2B5EF4-FFF2-40B4-BE49-F238E27FC236}">
                <a16:creationId xmlns:a16="http://schemas.microsoft.com/office/drawing/2014/main" id="{7B8EA383-9AA8-4EB9-A5F6-5CAD10E8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186363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Aplicación de hielo/frío durante las primeras 2-3 horas luego de haber ocurrido la lesión</a:t>
            </a:r>
          </a:p>
        </p:txBody>
      </p:sp>
      <p:pic>
        <p:nvPicPr>
          <p:cNvPr id="2120719" name="Picture 15">
            <a:extLst>
              <a:ext uri="{FF2B5EF4-FFF2-40B4-BE49-F238E27FC236}">
                <a16:creationId xmlns:a16="http://schemas.microsoft.com/office/drawing/2014/main" id="{0CAD2E24-650E-46D8-B775-5843DEAA4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578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0720" name="Text Box 16">
            <a:extLst>
              <a:ext uri="{FF2B5EF4-FFF2-40B4-BE49-F238E27FC236}">
                <a16:creationId xmlns:a16="http://schemas.microsoft.com/office/drawing/2014/main" id="{3C1EB820-74A6-4BEC-AEDF-EDB1A5BA1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3861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Objetivos</a:t>
            </a:r>
          </a:p>
        </p:txBody>
      </p:sp>
      <p:pic>
        <p:nvPicPr>
          <p:cNvPr id="2120721" name="Picture 17">
            <a:extLst>
              <a:ext uri="{FF2B5EF4-FFF2-40B4-BE49-F238E27FC236}">
                <a16:creationId xmlns:a16="http://schemas.microsoft.com/office/drawing/2014/main" id="{06E23B46-9826-44F8-82CD-B2B56D389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4575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0722" name="Text Box 18">
            <a:extLst>
              <a:ext uri="{FF2B5EF4-FFF2-40B4-BE49-F238E27FC236}">
                <a16:creationId xmlns:a16="http://schemas.microsoft.com/office/drawing/2014/main" id="{9ACFF48F-0E85-4174-9D91-43866B0CC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8132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Procedimiento/técnica general</a:t>
            </a:r>
          </a:p>
        </p:txBody>
      </p:sp>
      <p:pic>
        <p:nvPicPr>
          <p:cNvPr id="2120723" name="Picture 19">
            <a:extLst>
              <a:ext uri="{FF2B5EF4-FFF2-40B4-BE49-F238E27FC236}">
                <a16:creationId xmlns:a16="http://schemas.microsoft.com/office/drawing/2014/main" id="{5380E57E-96C0-4574-8D0C-19E441154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05276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20724" name="Text Box 20">
            <a:extLst>
              <a:ext uri="{FF2B5EF4-FFF2-40B4-BE49-F238E27FC236}">
                <a16:creationId xmlns:a16="http://schemas.microsoft.com/office/drawing/2014/main" id="{5497AFED-60FA-4733-B386-07C43C5A6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60483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Durante las próximas 3-6 horas</a:t>
            </a:r>
          </a:p>
        </p:txBody>
      </p:sp>
      <p:pic>
        <p:nvPicPr>
          <p:cNvPr id="2120725" name="Picture 21">
            <a:extLst>
              <a:ext uri="{FF2B5EF4-FFF2-40B4-BE49-F238E27FC236}">
                <a16:creationId xmlns:a16="http://schemas.microsoft.com/office/drawing/2014/main" id="{B8E5CF5A-895D-4477-B085-809163A6C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61198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0728" name="Picture 24">
            <a:extLst>
              <a:ext uri="{FF2B5EF4-FFF2-40B4-BE49-F238E27FC236}">
                <a16:creationId xmlns:a16="http://schemas.microsoft.com/office/drawing/2014/main" id="{E9054948-5BAB-4C4F-9BB7-1FD3821FB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952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06A10-F6E2-4528-A7B7-5088B2A79B01}"/>
              </a:ext>
            </a:extLst>
          </p:cNvPr>
          <p:cNvSpPr>
            <a:spLocks/>
          </p:cNvSpPr>
          <p:nvPr/>
        </p:nvSpPr>
        <p:spPr bwMode="auto">
          <a:xfrm>
            <a:off x="2339975" y="1341438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2164748" name="Text Box 12">
            <a:extLst>
              <a:ext uri="{FF2B5EF4-FFF2-40B4-BE49-F238E27FC236}">
                <a16:creationId xmlns:a16="http://schemas.microsoft.com/office/drawing/2014/main" id="{E292558F-C4D5-4D13-B859-FA500111A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2432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Hielo:</a:t>
            </a:r>
          </a:p>
        </p:txBody>
      </p:sp>
      <p:pic>
        <p:nvPicPr>
          <p:cNvPr id="2164749" name="Picture 13">
            <a:extLst>
              <a:ext uri="{FF2B5EF4-FFF2-40B4-BE49-F238E27FC236}">
                <a16:creationId xmlns:a16="http://schemas.microsoft.com/office/drawing/2014/main" id="{7F12C895-92CF-4C32-896A-93953FBC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147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1714620-8955-4E64-9077-0024BCC5FBAE}"/>
              </a:ext>
            </a:extLst>
          </p:cNvPr>
          <p:cNvSpPr>
            <a:spLocks/>
          </p:cNvSpPr>
          <p:nvPr/>
        </p:nvSpPr>
        <p:spPr bwMode="auto">
          <a:xfrm>
            <a:off x="2339975" y="765175"/>
            <a:ext cx="6804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64751" name="Text Box 15">
            <a:extLst>
              <a:ext uri="{FF2B5EF4-FFF2-40B4-BE49-F238E27FC236}">
                <a16:creationId xmlns:a16="http://schemas.microsoft.com/office/drawing/2014/main" id="{E6F07483-E195-4479-BDBD-47D548067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6237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 dirty="0" err="1">
                <a:solidFill>
                  <a:srgbClr val="000000"/>
                </a:solidFill>
              </a:rPr>
              <a:t>Envuelto</a:t>
            </a:r>
            <a:r>
              <a:rPr lang="en-US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</a:rPr>
              <a:t>en</a:t>
            </a:r>
            <a:r>
              <a:rPr lang="en-US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</a:rPr>
              <a:t>una</a:t>
            </a:r>
            <a:r>
              <a:rPr lang="en-US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</a:rPr>
              <a:t>toalla</a:t>
            </a:r>
            <a:r>
              <a:rPr lang="en-US" altLang="en-US" sz="2100" b="1" dirty="0">
                <a:solidFill>
                  <a:srgbClr val="000000"/>
                </a:solidFill>
              </a:rPr>
              <a:t>.</a:t>
            </a:r>
            <a:endParaRPr lang="en-US" altLang="en-US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4752" name="Picture 16">
            <a:extLst>
              <a:ext uri="{FF2B5EF4-FFF2-40B4-BE49-F238E27FC236}">
                <a16:creationId xmlns:a16="http://schemas.microsoft.com/office/drawing/2014/main" id="{624A31D2-2F2F-4E94-A8F6-62DFCB843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338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4753" name="Text Box 17">
            <a:extLst>
              <a:ext uri="{FF2B5EF4-FFF2-40B4-BE49-F238E27FC236}">
                <a16:creationId xmlns:a16="http://schemas.microsoft.com/office/drawing/2014/main" id="{375C1B56-4727-41ED-9D26-A01D0477E6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5773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 dirty="0" err="1">
                <a:solidFill>
                  <a:srgbClr val="000000"/>
                </a:solidFill>
              </a:rPr>
              <a:t>Aplicado</a:t>
            </a:r>
            <a:r>
              <a:rPr lang="en-US" altLang="en-US" sz="2100" b="1" dirty="0">
                <a:solidFill>
                  <a:srgbClr val="000000"/>
                </a:solidFill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</a:rPr>
              <a:t>durante</a:t>
            </a:r>
            <a:r>
              <a:rPr lang="en-US" altLang="en-US" sz="2100" b="1" dirty="0">
                <a:solidFill>
                  <a:srgbClr val="000000"/>
                </a:solidFill>
              </a:rPr>
              <a:t> 30 </a:t>
            </a:r>
            <a:r>
              <a:rPr lang="en-US" altLang="en-US" sz="2100" b="1" dirty="0" err="1">
                <a:solidFill>
                  <a:srgbClr val="000000"/>
                </a:solidFill>
              </a:rPr>
              <a:t>minutos</a:t>
            </a:r>
            <a:r>
              <a:rPr lang="en-US" altLang="en-US" sz="2100" b="1" dirty="0">
                <a:solidFill>
                  <a:srgbClr val="000000"/>
                </a:solidFill>
              </a:rPr>
              <a:t>:</a:t>
            </a:r>
            <a:endParaRPr lang="en-US" altLang="en-US" sz="21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4754" name="Picture 18">
            <a:extLst>
              <a:ext uri="{FF2B5EF4-FFF2-40B4-BE49-F238E27FC236}">
                <a16:creationId xmlns:a16="http://schemas.microsoft.com/office/drawing/2014/main" id="{C8F35C8D-46C0-46C4-A557-2C8C55A18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2917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4755" name="Text Box 19">
            <a:extLst>
              <a:ext uri="{FF2B5EF4-FFF2-40B4-BE49-F238E27FC236}">
                <a16:creationId xmlns:a16="http://schemas.microsoft.com/office/drawing/2014/main" id="{64724713-1E7E-43A6-8CE3-411EF4D6D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62133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Repetir este protocolo de cada 4 - 6 horas: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4756" name="Picture 20">
            <a:extLst>
              <a:ext uri="{FF2B5EF4-FFF2-40B4-BE49-F238E27FC236}">
                <a16:creationId xmlns:a16="http://schemas.microsoft.com/office/drawing/2014/main" id="{C8F32986-FA5F-4930-8D46-CDCCAC186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69277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4759" name="Text Box 23">
            <a:extLst>
              <a:ext uri="{FF2B5EF4-FFF2-40B4-BE49-F238E27FC236}">
                <a16:creationId xmlns:a16="http://schemas.microsoft.com/office/drawing/2014/main" id="{9110763F-DF01-49D6-856A-6DD4153CC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116513"/>
            <a:ext cx="8281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Separarlo cada 5 minutos</a:t>
            </a:r>
            <a:endParaRPr lang="en-US" altLang="en-US" sz="2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64762" name="Text Box 26">
            <a:extLst>
              <a:ext uri="{FF2B5EF4-FFF2-40B4-BE49-F238E27FC236}">
                <a16:creationId xmlns:a16="http://schemas.microsoft.com/office/drawing/2014/main" id="{11257D63-2F3A-470D-97A7-1D7D30A05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995988"/>
            <a:ext cx="828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Suministrado durante los primeros 2 días</a:t>
            </a:r>
            <a:endParaRPr lang="en-US" altLang="en-US" sz="2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64763" name="Picture 27">
            <a:extLst>
              <a:ext uri="{FF2B5EF4-FFF2-40B4-BE49-F238E27FC236}">
                <a16:creationId xmlns:a16="http://schemas.microsoft.com/office/drawing/2014/main" id="{D2D884B7-72C5-46B9-8743-145FD76F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365625"/>
            <a:ext cx="15478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4764" name="Text Box 28">
            <a:extLst>
              <a:ext uri="{FF2B5EF4-FFF2-40B4-BE49-F238E27FC236}">
                <a16:creationId xmlns:a16="http://schemas.microsoft.com/office/drawing/2014/main" id="{63BA0077-32B9-44A0-B838-1A0578D7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2672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Fijado sobre la lesión con un vendaje elástico.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4765" name="Picture 29">
            <a:extLst>
              <a:ext uri="{FF2B5EF4-FFF2-40B4-BE49-F238E27FC236}">
                <a16:creationId xmlns:a16="http://schemas.microsoft.com/office/drawing/2014/main" id="{E611011E-2BF7-43BF-822F-F85C284F4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386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4766" name="Picture 30">
            <a:extLst>
              <a:ext uri="{FF2B5EF4-FFF2-40B4-BE49-F238E27FC236}">
                <a16:creationId xmlns:a16="http://schemas.microsoft.com/office/drawing/2014/main" id="{C35B8354-CA6C-461A-8933-F25689DD0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49538"/>
            <a:ext cx="2160588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4767" name="Picture 31">
            <a:extLst>
              <a:ext uri="{FF2B5EF4-FFF2-40B4-BE49-F238E27FC236}">
                <a16:creationId xmlns:a16="http://schemas.microsoft.com/office/drawing/2014/main" id="{C08D03E8-6F19-4C18-BAF1-D036DD751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062163"/>
            <a:ext cx="5111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7C79955-B5F8-4956-B8D4-77040B6C24D6}"/>
              </a:ext>
            </a:extLst>
          </p:cNvPr>
          <p:cNvSpPr>
            <a:spLocks/>
          </p:cNvSpPr>
          <p:nvPr/>
        </p:nvSpPr>
        <p:spPr bwMode="auto">
          <a:xfrm>
            <a:off x="2197100" y="2133600"/>
            <a:ext cx="47529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PROCEDIMIENTO GENERAL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64770" name="Picture 34">
            <a:extLst>
              <a:ext uri="{FF2B5EF4-FFF2-40B4-BE49-F238E27FC236}">
                <a16:creationId xmlns:a16="http://schemas.microsoft.com/office/drawing/2014/main" id="{152DB4E4-A405-4618-B2E9-9C1CE20F8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878138"/>
            <a:ext cx="2016125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4771" name="Picture 35">
            <a:extLst>
              <a:ext uri="{FF2B5EF4-FFF2-40B4-BE49-F238E27FC236}">
                <a16:creationId xmlns:a16="http://schemas.microsoft.com/office/drawing/2014/main" id="{54DDB823-6E9C-4D2D-8E4F-09E6FA495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0713"/>
            <a:ext cx="203200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EA0A-C945-4C04-9A74-DB2620AEB0BE}"/>
              </a:ext>
            </a:extLst>
          </p:cNvPr>
          <p:cNvSpPr>
            <a:spLocks/>
          </p:cNvSpPr>
          <p:nvPr/>
        </p:nvSpPr>
        <p:spPr bwMode="auto">
          <a:xfrm>
            <a:off x="2339975" y="1412875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pic>
        <p:nvPicPr>
          <p:cNvPr id="2162692" name="Picture 4">
            <a:extLst>
              <a:ext uri="{FF2B5EF4-FFF2-40B4-BE49-F238E27FC236}">
                <a16:creationId xmlns:a16="http://schemas.microsoft.com/office/drawing/2014/main" id="{0DA16FEC-8BEC-4A47-9BC4-F162CB4C6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2133600"/>
            <a:ext cx="5111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288761F-B948-4BCE-A08B-316B3A300366}"/>
              </a:ext>
            </a:extLst>
          </p:cNvPr>
          <p:cNvSpPr>
            <a:spLocks/>
          </p:cNvSpPr>
          <p:nvPr/>
        </p:nvSpPr>
        <p:spPr bwMode="auto">
          <a:xfrm>
            <a:off x="2197100" y="2205038"/>
            <a:ext cx="47529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PROCEDIMIENTO GENERAL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34FAC1-515F-4687-B22E-C2220BC91B83}"/>
              </a:ext>
            </a:extLst>
          </p:cNvPr>
          <p:cNvSpPr>
            <a:spLocks/>
          </p:cNvSpPr>
          <p:nvPr/>
        </p:nvSpPr>
        <p:spPr bwMode="auto">
          <a:xfrm>
            <a:off x="2339975" y="836613"/>
            <a:ext cx="6804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62722" name="Picture 34">
            <a:extLst>
              <a:ext uri="{FF2B5EF4-FFF2-40B4-BE49-F238E27FC236}">
                <a16:creationId xmlns:a16="http://schemas.microsoft.com/office/drawing/2014/main" id="{783F3EC8-EFDB-41B9-9AA3-B13B2083C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941888"/>
            <a:ext cx="2592388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723" name="Text Box 35">
            <a:extLst>
              <a:ext uri="{FF2B5EF4-FFF2-40B4-BE49-F238E27FC236}">
                <a16:creationId xmlns:a16="http://schemas.microsoft.com/office/drawing/2014/main" id="{A4B558D9-595F-4E3F-9C60-C5B8CC9B2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8527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Crioterapia – </a:t>
            </a:r>
            <a:r>
              <a:rPr lang="en-US" altLang="en-US" sz="28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Masaje con hielo</a:t>
            </a: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2162724" name="Picture 36">
            <a:extLst>
              <a:ext uri="{FF2B5EF4-FFF2-40B4-BE49-F238E27FC236}">
                <a16:creationId xmlns:a16="http://schemas.microsoft.com/office/drawing/2014/main" id="{B46C8092-8362-4A59-8AFE-46C92EC8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9241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725" name="Text Box 37">
            <a:extLst>
              <a:ext uri="{FF2B5EF4-FFF2-40B4-BE49-F238E27FC236}">
                <a16:creationId xmlns:a16="http://schemas.microsoft.com/office/drawing/2014/main" id="{D46A516C-C96C-4BFF-AFF8-5EF70D83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7185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Aplicar masaje con hielo directamente sobre la piel: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2726" name="Picture 38">
            <a:extLst>
              <a:ext uri="{FF2B5EF4-FFF2-40B4-BE49-F238E27FC236}">
                <a16:creationId xmlns:a16="http://schemas.microsoft.com/office/drawing/2014/main" id="{15028564-F72F-4AEE-A13B-E462F8132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4328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727" name="Text Box 39">
            <a:extLst>
              <a:ext uri="{FF2B5EF4-FFF2-40B4-BE49-F238E27FC236}">
                <a16:creationId xmlns:a16="http://schemas.microsoft.com/office/drawing/2014/main" id="{6247F598-90F5-44E3-855F-F4A6E62F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32213"/>
            <a:ext cx="7993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i="1">
                <a:solidFill>
                  <a:srgbClr val="000000"/>
                </a:solidFill>
                <a:latin typeface="Calibri" panose="020F0502020204030204" pitchFamily="34" charset="0"/>
              </a:rPr>
              <a:t>INDICACIÓN: Espasmos Musculares</a:t>
            </a:r>
            <a:endParaRPr lang="en-US" altLang="en-US" sz="2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162728" name="Text Box 40">
            <a:extLst>
              <a:ext uri="{FF2B5EF4-FFF2-40B4-BE49-F238E27FC236}">
                <a16:creationId xmlns:a16="http://schemas.microsoft.com/office/drawing/2014/main" id="{7577D899-60DD-4609-9B28-55093C05D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16401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Lento o en fricción rápida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2729" name="Picture 41">
            <a:extLst>
              <a:ext uri="{FF2B5EF4-FFF2-40B4-BE49-F238E27FC236}">
                <a16:creationId xmlns:a16="http://schemas.microsoft.com/office/drawing/2014/main" id="{32282CB8-18D8-4C7F-8DD0-A83F1AE4C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9735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2730" name="Text Box 42">
            <a:extLst>
              <a:ext uri="{FF2B5EF4-FFF2-40B4-BE49-F238E27FC236}">
                <a16:creationId xmlns:a16="http://schemas.microsoft.com/office/drawing/2014/main" id="{1885301C-2967-411F-9BEB-834DA99F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562475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De la periferia hacia el centro de la lesión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2731" name="Picture 43">
            <a:extLst>
              <a:ext uri="{FF2B5EF4-FFF2-40B4-BE49-F238E27FC236}">
                <a16:creationId xmlns:a16="http://schemas.microsoft.com/office/drawing/2014/main" id="{7C1301D4-4485-48B4-975C-B2C459FF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95813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732" name="Picture 44">
            <a:extLst>
              <a:ext uri="{FF2B5EF4-FFF2-40B4-BE49-F238E27FC236}">
                <a16:creationId xmlns:a16="http://schemas.microsoft.com/office/drawing/2014/main" id="{A023C3F0-B4EB-4012-A9A2-20F7FDC1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716087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733" name="Picture 45">
            <a:extLst>
              <a:ext uri="{FF2B5EF4-FFF2-40B4-BE49-F238E27FC236}">
                <a16:creationId xmlns:a16="http://schemas.microsoft.com/office/drawing/2014/main" id="{8EB5FF8C-5E64-4963-8D2B-03A0A0F6D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38175"/>
            <a:ext cx="1871663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9618" name="Picture 2">
            <a:extLst>
              <a:ext uri="{FF2B5EF4-FFF2-40B4-BE49-F238E27FC236}">
                <a16:creationId xmlns:a16="http://schemas.microsoft.com/office/drawing/2014/main" id="{031F1B60-6A6D-48F3-A17D-74593F50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765175"/>
            <a:ext cx="2346325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9619" name="Picture 3">
            <a:extLst>
              <a:ext uri="{FF2B5EF4-FFF2-40B4-BE49-F238E27FC236}">
                <a16:creationId xmlns:a16="http://schemas.microsoft.com/office/drawing/2014/main" id="{58E47C38-E273-4C29-A1D2-D90A0F88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836613"/>
            <a:ext cx="2627312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9622" name="Picture 6">
            <a:extLst>
              <a:ext uri="{FF2B5EF4-FFF2-40B4-BE49-F238E27FC236}">
                <a16:creationId xmlns:a16="http://schemas.microsoft.com/office/drawing/2014/main" id="{CA663E96-76C2-4DD1-9AC0-5F0CCA4D3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4221163"/>
            <a:ext cx="367030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9623" name="Picture 7">
            <a:extLst>
              <a:ext uri="{FF2B5EF4-FFF2-40B4-BE49-F238E27FC236}">
                <a16:creationId xmlns:a16="http://schemas.microsoft.com/office/drawing/2014/main" id="{246E3490-7FF2-448B-94BB-C023DA3B9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284538"/>
            <a:ext cx="2859088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9624" name="Picture 8">
            <a:extLst>
              <a:ext uri="{FF2B5EF4-FFF2-40B4-BE49-F238E27FC236}">
                <a16:creationId xmlns:a16="http://schemas.microsoft.com/office/drawing/2014/main" id="{3EC9CB4A-ECD7-4A7E-96A5-1677E5AD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3644900"/>
            <a:ext cx="1933575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9625" name="Rectangle 9">
            <a:extLst>
              <a:ext uri="{FF2B5EF4-FFF2-40B4-BE49-F238E27FC236}">
                <a16:creationId xmlns:a16="http://schemas.microsoft.com/office/drawing/2014/main" id="{DE466CCF-9207-49E5-AD5E-00A3E0F2B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A3515863-D888-4093-907E-A86C775E0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.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Manual de Primeros Auxilios</a:t>
            </a:r>
            <a:r>
              <a:rPr lang="en-US" altLang="en-US" sz="1200">
                <a:latin typeface="Times New Roman" panose="02020603050405020304" pitchFamily="18" charset="0"/>
              </a:rPr>
              <a:t>. (p. 176), por Cruz Roja Española, 1986, Barcelona, España: Ediciones Grijalbo, S. A.. Copyright 1986 ?; </a:t>
            </a:r>
            <a:r>
              <a:rPr lang="en-US" altLang="en-US" sz="1200" b="1" i="1">
                <a:latin typeface="Times New Roman" panose="02020603050405020304" pitchFamily="18" charset="0"/>
              </a:rPr>
              <a:t>The Athlete's Health Care Book: From Hip Down</a:t>
            </a:r>
            <a:r>
              <a:rPr lang="en-US" altLang="en-US" sz="1200">
                <a:latin typeface="Times New Roman" panose="02020603050405020304" pitchFamily="18" charset="0"/>
              </a:rPr>
              <a:t>. (p. 11), por M. J. Schneider, &amp; M. D. Sussman, 1983, Washington, DC: Acropolis Books LTD. Copyright 1986 ?</a:t>
            </a:r>
          </a:p>
        </p:txBody>
      </p:sp>
      <p:pic>
        <p:nvPicPr>
          <p:cNvPr id="2159627" name="Picture 11">
            <a:extLst>
              <a:ext uri="{FF2B5EF4-FFF2-40B4-BE49-F238E27FC236}">
                <a16:creationId xmlns:a16="http://schemas.microsoft.com/office/drawing/2014/main" id="{2A0ED7B2-9767-4643-BA72-91A3A9D24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2519362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7" name="Rectangle 3">
            <a:extLst>
              <a:ext uri="{FF2B5EF4-FFF2-40B4-BE49-F238E27FC236}">
                <a16:creationId xmlns:a16="http://schemas.microsoft.com/office/drawing/2014/main" id="{ECF4AE17-7F1D-4857-8758-772DD8818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CA56BDBC-5595-4753-A92D-14AE853C5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.</a:t>
            </a:r>
            <a:r>
              <a:rPr lang="en-U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Injuries: Their Prevention and Treatment</a:t>
            </a:r>
            <a:r>
              <a:rPr lang="en-US" altLang="en-US" sz="1200">
                <a:latin typeface="Times New Roman" panose="02020603050405020304" pitchFamily="18" charset="0"/>
              </a:rPr>
              <a:t>. 3ra. ed.; (p. 95), por L. Peterson, &amp; P.Renström, 2001, London: Martin Dunitz Ltd. Copyright 2001 por Martin Dunitz Ltd</a:t>
            </a:r>
          </a:p>
        </p:txBody>
      </p:sp>
      <p:pic>
        <p:nvPicPr>
          <p:cNvPr id="2161670" name="Picture 6">
            <a:extLst>
              <a:ext uri="{FF2B5EF4-FFF2-40B4-BE49-F238E27FC236}">
                <a16:creationId xmlns:a16="http://schemas.microsoft.com/office/drawing/2014/main" id="{608231F9-B197-45F3-A5BA-2D6296027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766763"/>
            <a:ext cx="7610475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9E1C0F-C2BC-40D5-8A9D-AA18F75EB7B0}"/>
              </a:ext>
            </a:extLst>
          </p:cNvPr>
          <p:cNvSpPr>
            <a:spLocks/>
          </p:cNvSpPr>
          <p:nvPr/>
        </p:nvSpPr>
        <p:spPr bwMode="auto">
          <a:xfrm>
            <a:off x="755650" y="908050"/>
            <a:ext cx="41036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r"/>
            <a:r>
              <a:rPr lang="es-PR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APLICADO MEDIANTE UN BRAZAL EN LA RODILLA</a:t>
            </a:r>
            <a:endParaRPr lang="es-PR" altLang="en-US" sz="34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42" name="Rectangle 2">
            <a:extLst>
              <a:ext uri="{FF2B5EF4-FFF2-40B4-BE49-F238E27FC236}">
                <a16:creationId xmlns:a16="http://schemas.microsoft.com/office/drawing/2014/main" id="{8767C0E9-ADC2-4013-A16E-BC4699919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B868C6A-2BAC-44F3-9118-DCB37407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165850"/>
            <a:ext cx="89646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.</a:t>
            </a:r>
            <a:r>
              <a:rPr lang="en-US" altLang="en-US" sz="120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b="1" i="1">
                <a:latin typeface="Times New Roman" panose="02020603050405020304" pitchFamily="18" charset="0"/>
              </a:rPr>
              <a:t>Sports Injuries: Their Prevention and Treatment</a:t>
            </a:r>
            <a:r>
              <a:rPr lang="en-US" altLang="en-US" sz="1200">
                <a:latin typeface="Times New Roman" panose="02020603050405020304" pitchFamily="18" charset="0"/>
              </a:rPr>
              <a:t>. 3ra. ed.; (p. 95), por L. Peterson, &amp; P.Renström, 2001, London: Martin Dunitz Ltd. Copyright 2001 por Martin Dunitz Ltd</a:t>
            </a:r>
          </a:p>
        </p:txBody>
      </p:sp>
      <p:pic>
        <p:nvPicPr>
          <p:cNvPr id="2160644" name="Picture 4">
            <a:extLst>
              <a:ext uri="{FF2B5EF4-FFF2-40B4-BE49-F238E27FC236}">
                <a16:creationId xmlns:a16="http://schemas.microsoft.com/office/drawing/2014/main" id="{2856403B-D9F8-4732-B001-E1A511EC1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620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D21D6B-5050-477C-9D45-CFBD0D316254}"/>
              </a:ext>
            </a:extLst>
          </p:cNvPr>
          <p:cNvSpPr>
            <a:spLocks/>
          </p:cNvSpPr>
          <p:nvPr/>
        </p:nvSpPr>
        <p:spPr bwMode="auto">
          <a:xfrm>
            <a:off x="900113" y="836613"/>
            <a:ext cx="72723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APLICADO MEDIANTE UN BRAZAL EN EL HOMBRO</a:t>
            </a:r>
            <a:endParaRPr lang="es-PR" altLang="en-US" sz="3400" i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5B3D4-7974-4A56-B8FD-962C0D8C2A58}"/>
              </a:ext>
            </a:extLst>
          </p:cNvPr>
          <p:cNvSpPr>
            <a:spLocks/>
          </p:cNvSpPr>
          <p:nvPr/>
        </p:nvSpPr>
        <p:spPr bwMode="auto">
          <a:xfrm>
            <a:off x="2447925" y="1700213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AE359D-6BBE-426B-BE8C-F4E5AAF721DA}"/>
              </a:ext>
            </a:extLst>
          </p:cNvPr>
          <p:cNvSpPr>
            <a:spLocks/>
          </p:cNvSpPr>
          <p:nvPr/>
        </p:nvSpPr>
        <p:spPr bwMode="auto">
          <a:xfrm>
            <a:off x="2482850" y="1052513"/>
            <a:ext cx="655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58599" name="Picture 7">
            <a:extLst>
              <a:ext uri="{FF2B5EF4-FFF2-40B4-BE49-F238E27FC236}">
                <a16:creationId xmlns:a16="http://schemas.microsoft.com/office/drawing/2014/main" id="{F791F477-A707-48C1-881A-D03F43AC1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3963"/>
            <a:ext cx="2520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ECCB442-1AEC-4DCE-84D7-FF8DEA899113}"/>
              </a:ext>
            </a:extLst>
          </p:cNvPr>
          <p:cNvSpPr>
            <a:spLocks/>
          </p:cNvSpPr>
          <p:nvPr/>
        </p:nvSpPr>
        <p:spPr bwMode="auto">
          <a:xfrm>
            <a:off x="3276600" y="2565400"/>
            <a:ext cx="22320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OBJETIVOS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8601" name="Text Box 9">
            <a:extLst>
              <a:ext uri="{FF2B5EF4-FFF2-40B4-BE49-F238E27FC236}">
                <a16:creationId xmlns:a16="http://schemas.microsoft.com/office/drawing/2014/main" id="{271BBAAF-0299-4718-B3EE-92D6013DA9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02000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Luego de un trauma agudo (ejemplos: desgarros, esguinces, contusiones y fracturas):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8602" name="Picture 10">
            <a:extLst>
              <a:ext uri="{FF2B5EF4-FFF2-40B4-BE49-F238E27FC236}">
                <a16:creationId xmlns:a16="http://schemas.microsoft.com/office/drawing/2014/main" id="{DFDAA09F-0DFB-4DE0-A4F4-5BA821FF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734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8603" name="Text Box 11">
            <a:extLst>
              <a:ext uri="{FF2B5EF4-FFF2-40B4-BE49-F238E27FC236}">
                <a16:creationId xmlns:a16="http://schemas.microsoft.com/office/drawing/2014/main" id="{C3436F97-BE6C-4C2A-97E7-B76762B9E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0307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Dolor (función analgésica):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8604" name="Picture 12">
            <a:extLst>
              <a:ext uri="{FF2B5EF4-FFF2-40B4-BE49-F238E27FC236}">
                <a16:creationId xmlns:a16="http://schemas.microsoft.com/office/drawing/2014/main" id="{2D04E416-786E-412C-AA77-BD8A0282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641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8605" name="Text Box 13">
            <a:extLst>
              <a:ext uri="{FF2B5EF4-FFF2-40B4-BE49-F238E27FC236}">
                <a16:creationId xmlns:a16="http://schemas.microsoft.com/office/drawing/2014/main" id="{27FB98F4-FF61-4000-9398-49B399BD4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1656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Minimizar la respuesta inflamatoria (el edema)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8606" name="Picture 14">
            <a:extLst>
              <a:ext uri="{FF2B5EF4-FFF2-40B4-BE49-F238E27FC236}">
                <a16:creationId xmlns:a16="http://schemas.microsoft.com/office/drawing/2014/main" id="{4D519659-82A5-4080-B582-11A8379D3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370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8607" name="Text Box 15">
            <a:extLst>
              <a:ext uri="{FF2B5EF4-FFF2-40B4-BE49-F238E27FC236}">
                <a16:creationId xmlns:a16="http://schemas.microsoft.com/office/drawing/2014/main" id="{769F94B7-7A70-4C12-9D50-571DF9735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456238"/>
            <a:ext cx="72707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El hielo adormece el dolor periférico al interferir localmente con los impulsos nerviosos y al disminuir la velocidad de la conducción nerviosas</a:t>
            </a:r>
            <a:endParaRPr lang="en-US" altLang="en-US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8609" name="Text Box 17">
            <a:extLst>
              <a:ext uri="{FF2B5EF4-FFF2-40B4-BE49-F238E27FC236}">
                <a16:creationId xmlns:a16="http://schemas.microsoft.com/office/drawing/2014/main" id="{98ADE524-5042-4BB9-938E-22BC97F06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5974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Reducir el: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8610" name="Picture 18">
            <a:extLst>
              <a:ext uri="{FF2B5EF4-FFF2-40B4-BE49-F238E27FC236}">
                <a16:creationId xmlns:a16="http://schemas.microsoft.com/office/drawing/2014/main" id="{686858E7-6EB5-4FAA-9562-5F825CF77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6688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8611" name="Picture 19">
            <a:extLst>
              <a:ext uri="{FF2B5EF4-FFF2-40B4-BE49-F238E27FC236}">
                <a16:creationId xmlns:a16="http://schemas.microsoft.com/office/drawing/2014/main" id="{9537DE2D-DF95-4019-B814-E6EBEF70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22300"/>
            <a:ext cx="2087562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254F-FF41-4A68-90F8-421A672CD456}"/>
              </a:ext>
            </a:extLst>
          </p:cNvPr>
          <p:cNvSpPr>
            <a:spLocks/>
          </p:cNvSpPr>
          <p:nvPr/>
        </p:nvSpPr>
        <p:spPr bwMode="auto">
          <a:xfrm>
            <a:off x="2447925" y="1700213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24 - 48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1EE0D7-1CB8-4F1D-B346-60E6813C2404}"/>
              </a:ext>
            </a:extLst>
          </p:cNvPr>
          <p:cNvSpPr>
            <a:spLocks/>
          </p:cNvSpPr>
          <p:nvPr/>
        </p:nvSpPr>
        <p:spPr bwMode="auto">
          <a:xfrm>
            <a:off x="2482850" y="1052513"/>
            <a:ext cx="655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56548" name="Picture 4">
            <a:extLst>
              <a:ext uri="{FF2B5EF4-FFF2-40B4-BE49-F238E27FC236}">
                <a16:creationId xmlns:a16="http://schemas.microsoft.com/office/drawing/2014/main" id="{89B94A16-916C-49DC-8208-4ED32E55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493963"/>
            <a:ext cx="2520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C204A83-D083-4719-AFDD-9BA1F97FDCE1}"/>
              </a:ext>
            </a:extLst>
          </p:cNvPr>
          <p:cNvSpPr>
            <a:spLocks/>
          </p:cNvSpPr>
          <p:nvPr/>
        </p:nvSpPr>
        <p:spPr bwMode="auto">
          <a:xfrm>
            <a:off x="3276600" y="2565400"/>
            <a:ext cx="22320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OBJETIVOS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6550" name="Text Box 6">
            <a:extLst>
              <a:ext uri="{FF2B5EF4-FFF2-40B4-BE49-F238E27FC236}">
                <a16:creationId xmlns:a16="http://schemas.microsoft.com/office/drawing/2014/main" id="{57C66B29-2AA0-4C5A-8668-6B6D069D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02000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Luego de un trauma agudo (ejemplos: desgarros, esguinces, contusiones y fracturas):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6551" name="Picture 7">
            <a:extLst>
              <a:ext uri="{FF2B5EF4-FFF2-40B4-BE49-F238E27FC236}">
                <a16:creationId xmlns:a16="http://schemas.microsoft.com/office/drawing/2014/main" id="{779E3594-BB3F-431C-B2DB-459F87E93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734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6552" name="Text Box 8">
            <a:extLst>
              <a:ext uri="{FF2B5EF4-FFF2-40B4-BE49-F238E27FC236}">
                <a16:creationId xmlns:a16="http://schemas.microsoft.com/office/drawing/2014/main" id="{CE8923F4-58A9-4DA3-B2DD-3CFD87D28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221163"/>
            <a:ext cx="25923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Reducir: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6553" name="Picture 9">
            <a:extLst>
              <a:ext uri="{FF2B5EF4-FFF2-40B4-BE49-F238E27FC236}">
                <a16:creationId xmlns:a16="http://schemas.microsoft.com/office/drawing/2014/main" id="{F67C805C-B03E-4ED6-8683-C2D087005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6554" name="Text Box 10">
            <a:extLst>
              <a:ext uri="{FF2B5EF4-FFF2-40B4-BE49-F238E27FC236}">
                <a16:creationId xmlns:a16="http://schemas.microsoft.com/office/drawing/2014/main" id="{9F3DF264-1456-4AE1-8A2F-8E00DF938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65296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La hemorragia (función hemostática)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6555" name="Picture 11">
            <a:extLst>
              <a:ext uri="{FF2B5EF4-FFF2-40B4-BE49-F238E27FC236}">
                <a16:creationId xmlns:a16="http://schemas.microsoft.com/office/drawing/2014/main" id="{4FC15B8A-2E91-4D34-A311-1FCBF709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863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6556" name="Text Box 12">
            <a:extLst>
              <a:ext uri="{FF2B5EF4-FFF2-40B4-BE49-F238E27FC236}">
                <a16:creationId xmlns:a16="http://schemas.microsoft.com/office/drawing/2014/main" id="{149898EA-7C1A-45A0-9E2E-31FF3D08C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051425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El espasmos (función relajante)</a:t>
            </a: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6557" name="Picture 13">
            <a:extLst>
              <a:ext uri="{FF2B5EF4-FFF2-40B4-BE49-F238E27FC236}">
                <a16:creationId xmlns:a16="http://schemas.microsoft.com/office/drawing/2014/main" id="{01F74FF0-CD6D-42F0-A9FE-AB50BBC75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84763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6558" name="Text Box 14">
            <a:extLst>
              <a:ext uri="{FF2B5EF4-FFF2-40B4-BE49-F238E27FC236}">
                <a16:creationId xmlns:a16="http://schemas.microsoft.com/office/drawing/2014/main" id="{4D89D7F4-9970-42EE-99B7-F3224237B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456238"/>
            <a:ext cx="7270750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El hielo disminuye la actividad muscular y previene indirectamente la reducción en la circulación del músculo afectado</a:t>
            </a:r>
            <a:endParaRPr lang="en-US" altLang="en-US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6559" name="Picture 15">
            <a:extLst>
              <a:ext uri="{FF2B5EF4-FFF2-40B4-BE49-F238E27FC236}">
                <a16:creationId xmlns:a16="http://schemas.microsoft.com/office/drawing/2014/main" id="{0FDA6BCA-FCD4-4E24-99B1-7871B5374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5513"/>
            <a:ext cx="2017712" cy="135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45AA-FFAB-4706-AD35-82A81763485E}"/>
              </a:ext>
            </a:extLst>
          </p:cNvPr>
          <p:cNvSpPr>
            <a:spLocks/>
          </p:cNvSpPr>
          <p:nvPr/>
        </p:nvSpPr>
        <p:spPr bwMode="auto">
          <a:xfrm>
            <a:off x="2447925" y="1484313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848F08C-0C20-437D-978B-3D8EB3BA9A13}"/>
              </a:ext>
            </a:extLst>
          </p:cNvPr>
          <p:cNvSpPr>
            <a:spLocks/>
          </p:cNvSpPr>
          <p:nvPr/>
        </p:nvSpPr>
        <p:spPr bwMode="auto">
          <a:xfrm>
            <a:off x="2482850" y="836613"/>
            <a:ext cx="655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57573" name="Picture 5">
            <a:extLst>
              <a:ext uri="{FF2B5EF4-FFF2-40B4-BE49-F238E27FC236}">
                <a16:creationId xmlns:a16="http://schemas.microsoft.com/office/drawing/2014/main" id="{EE3B5508-5D48-48EF-8F72-FF92133CB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205038"/>
            <a:ext cx="25209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47CF5A0-6DFD-441B-B7AA-61C6507B58A5}"/>
              </a:ext>
            </a:extLst>
          </p:cNvPr>
          <p:cNvSpPr>
            <a:spLocks/>
          </p:cNvSpPr>
          <p:nvPr/>
        </p:nvSpPr>
        <p:spPr bwMode="auto">
          <a:xfrm>
            <a:off x="3419475" y="2276475"/>
            <a:ext cx="22320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OBJETIVOS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7575" name="Text Box 7">
            <a:extLst>
              <a:ext uri="{FF2B5EF4-FFF2-40B4-BE49-F238E27FC236}">
                <a16:creationId xmlns:a16="http://schemas.microsoft.com/office/drawing/2014/main" id="{B9B40150-8535-42D6-9B3C-F664C195F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141663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Luego de un trauma agudo (ejemplos: desgarros, esguinces, contusiones y fracturas):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7576" name="Picture 8">
            <a:extLst>
              <a:ext uri="{FF2B5EF4-FFF2-40B4-BE49-F238E27FC236}">
                <a16:creationId xmlns:a16="http://schemas.microsoft.com/office/drawing/2014/main" id="{F58EC11A-36C1-4771-87CD-11C6A29DA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7577" name="Text Box 9">
            <a:extLst>
              <a:ext uri="{FF2B5EF4-FFF2-40B4-BE49-F238E27FC236}">
                <a16:creationId xmlns:a16="http://schemas.microsoft.com/office/drawing/2014/main" id="{B4CCB7FB-0ED4-47D4-AB78-734A4E68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6082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Limitar la magnitud de la lesión: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7578" name="Picture 10">
            <a:extLst>
              <a:ext uri="{FF2B5EF4-FFF2-40B4-BE49-F238E27FC236}">
                <a16:creationId xmlns:a16="http://schemas.microsoft.com/office/drawing/2014/main" id="{393440BC-DF29-4C2F-B3ED-B54EC23B3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3226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7579" name="Text Box 11">
            <a:extLst>
              <a:ext uri="{FF2B5EF4-FFF2-40B4-BE49-F238E27FC236}">
                <a16:creationId xmlns:a16="http://schemas.microsoft.com/office/drawing/2014/main" id="{7C353DDC-4203-461D-BD93-06DD09E9C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92625"/>
            <a:ext cx="777398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El hielo/frío lleva a cabo esto al bjar el metablismo en las células periféricas no lesionadas, es decir, disminuye la demanda de oxígeno en las áreas no lesionadas, de manara que se evite/detiene la extensión/progreso de la lesión.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57581" name="Text Box 13">
            <a:extLst>
              <a:ext uri="{FF2B5EF4-FFF2-40B4-BE49-F238E27FC236}">
                <a16:creationId xmlns:a16="http://schemas.microsoft.com/office/drawing/2014/main" id="{497A131C-8941-45E0-8E8E-7E2907AB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0960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Permite una mejoría en el desempeño deportivo.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7582" name="Picture 14">
            <a:extLst>
              <a:ext uri="{FF2B5EF4-FFF2-40B4-BE49-F238E27FC236}">
                <a16:creationId xmlns:a16="http://schemas.microsoft.com/office/drawing/2014/main" id="{C21336D0-3E7D-4F35-9C4E-A9296724E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1674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583" name="Picture 15">
            <a:extLst>
              <a:ext uri="{FF2B5EF4-FFF2-40B4-BE49-F238E27FC236}">
                <a16:creationId xmlns:a16="http://schemas.microsoft.com/office/drawing/2014/main" id="{40854BE0-8C6C-4FC3-83F2-F521DB1E0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2195513" cy="15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7584" name="Picture 16">
            <a:extLst>
              <a:ext uri="{FF2B5EF4-FFF2-40B4-BE49-F238E27FC236}">
                <a16:creationId xmlns:a16="http://schemas.microsoft.com/office/drawing/2014/main" id="{79F1C97C-8FD9-4BC7-8B2C-AD0449F43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1268413"/>
            <a:ext cx="1390650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1731" name="Picture 3">
            <a:extLst>
              <a:ext uri="{FF2B5EF4-FFF2-40B4-BE49-F238E27FC236}">
                <a16:creationId xmlns:a16="http://schemas.microsoft.com/office/drawing/2014/main" id="{42BD28AB-8D75-4887-AABA-597BEEE3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960438"/>
            <a:ext cx="800100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0C468-EE4F-4A7C-AB3C-681F2EF480DC}"/>
              </a:ext>
            </a:extLst>
          </p:cNvPr>
          <p:cNvSpPr>
            <a:spLocks/>
          </p:cNvSpPr>
          <p:nvPr/>
        </p:nvSpPr>
        <p:spPr bwMode="auto">
          <a:xfrm>
            <a:off x="3765550" y="2060575"/>
            <a:ext cx="549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497A52-E6F9-46E3-A01E-3B97309DACF4}"/>
              </a:ext>
            </a:extLst>
          </p:cNvPr>
          <p:cNvSpPr>
            <a:spLocks/>
          </p:cNvSpPr>
          <p:nvPr/>
        </p:nvSpPr>
        <p:spPr bwMode="auto">
          <a:xfrm>
            <a:off x="3800475" y="1196975"/>
            <a:ext cx="4803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</a:t>
            </a:r>
            <a:b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55524" name="Picture 4">
            <a:extLst>
              <a:ext uri="{FF2B5EF4-FFF2-40B4-BE49-F238E27FC236}">
                <a16:creationId xmlns:a16="http://schemas.microsoft.com/office/drawing/2014/main" id="{A50564CD-F540-4ABB-93C5-680368E0E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4688"/>
            <a:ext cx="4464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4D998C-4BE6-4C5B-8DFE-0762D97370D8}"/>
              </a:ext>
            </a:extLst>
          </p:cNvPr>
          <p:cNvSpPr>
            <a:spLocks/>
          </p:cNvSpPr>
          <p:nvPr/>
        </p:nvSpPr>
        <p:spPr bwMode="auto">
          <a:xfrm>
            <a:off x="2195513" y="3286125"/>
            <a:ext cx="432117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CONTRAINDICACIONES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5526" name="Text Box 6">
            <a:extLst>
              <a:ext uri="{FF2B5EF4-FFF2-40B4-BE49-F238E27FC236}">
                <a16:creationId xmlns:a16="http://schemas.microsoft.com/office/drawing/2014/main" id="{ED6A52E9-F086-4CF0-8760-CD6CEF6AA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12921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Insuficiencia circulatoria</a:t>
            </a:r>
          </a:p>
        </p:txBody>
      </p:sp>
      <p:pic>
        <p:nvPicPr>
          <p:cNvPr id="2155527" name="Picture 7">
            <a:extLst>
              <a:ext uri="{FF2B5EF4-FFF2-40B4-BE49-F238E27FC236}">
                <a16:creationId xmlns:a16="http://schemas.microsoft.com/office/drawing/2014/main" id="{74FB6E69-0881-4819-AD43-B1270F309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20065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528" name="Text Box 8">
            <a:extLst>
              <a:ext uri="{FF2B5EF4-FFF2-40B4-BE49-F238E27FC236}">
                <a16:creationId xmlns:a16="http://schemas.microsoft.com/office/drawing/2014/main" id="{E863440D-86EF-4184-AF9F-66275FEB7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5513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Áreas de sensación reducida (adormecimiento)</a:t>
            </a:r>
          </a:p>
        </p:txBody>
      </p:sp>
      <p:pic>
        <p:nvPicPr>
          <p:cNvPr id="2155529" name="Picture 9">
            <a:extLst>
              <a:ext uri="{FF2B5EF4-FFF2-40B4-BE49-F238E27FC236}">
                <a16:creationId xmlns:a16="http://schemas.microsoft.com/office/drawing/2014/main" id="{B2F48505-A7A3-452D-B48B-F33EA3386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6228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5530" name="Text Box 10">
            <a:extLst>
              <a:ext uri="{FF2B5EF4-FFF2-40B4-BE49-F238E27FC236}">
                <a16:creationId xmlns:a16="http://schemas.microsoft.com/office/drawing/2014/main" id="{17846C24-9CE1-41D2-A641-D266B942F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0052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Alergia al frío</a:t>
            </a:r>
          </a:p>
        </p:txBody>
      </p:sp>
      <p:pic>
        <p:nvPicPr>
          <p:cNvPr id="2155531" name="Picture 11">
            <a:extLst>
              <a:ext uri="{FF2B5EF4-FFF2-40B4-BE49-F238E27FC236}">
                <a16:creationId xmlns:a16="http://schemas.microsoft.com/office/drawing/2014/main" id="{E13FBB33-0EE7-4BA4-8A3A-E4F5BB994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0767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532" name="Picture 12">
            <a:extLst>
              <a:ext uri="{FF2B5EF4-FFF2-40B4-BE49-F238E27FC236}">
                <a16:creationId xmlns:a16="http://schemas.microsoft.com/office/drawing/2014/main" id="{6551DECA-41EA-45B7-A1FF-1B5C94776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3384550" cy="225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5533" name="Picture 13">
            <a:extLst>
              <a:ext uri="{FF2B5EF4-FFF2-40B4-BE49-F238E27FC236}">
                <a16:creationId xmlns:a16="http://schemas.microsoft.com/office/drawing/2014/main" id="{25154FD1-4196-4B47-AE9D-9D385D151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084763"/>
            <a:ext cx="2247900" cy="133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353F6-6BF4-4A86-BA4E-0BEB46031366}"/>
              </a:ext>
            </a:extLst>
          </p:cNvPr>
          <p:cNvSpPr>
            <a:spLocks/>
          </p:cNvSpPr>
          <p:nvPr/>
        </p:nvSpPr>
        <p:spPr bwMode="auto">
          <a:xfrm>
            <a:off x="2339975" y="1196975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09AD66-C4CF-464D-9214-3F855CDF9BB7}"/>
              </a:ext>
            </a:extLst>
          </p:cNvPr>
          <p:cNvSpPr>
            <a:spLocks/>
          </p:cNvSpPr>
          <p:nvPr/>
        </p:nvSpPr>
        <p:spPr bwMode="auto">
          <a:xfrm>
            <a:off x="2374900" y="692150"/>
            <a:ext cx="6553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76004" name="Picture 4">
            <a:extLst>
              <a:ext uri="{FF2B5EF4-FFF2-40B4-BE49-F238E27FC236}">
                <a16:creationId xmlns:a16="http://schemas.microsoft.com/office/drawing/2014/main" id="{D707F061-AB79-435E-9C6D-C6866FD2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7200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621ABBA-6E5B-4483-8F73-AD4E837D821D}"/>
              </a:ext>
            </a:extLst>
          </p:cNvPr>
          <p:cNvSpPr>
            <a:spLocks/>
          </p:cNvSpPr>
          <p:nvPr/>
        </p:nvSpPr>
        <p:spPr bwMode="auto">
          <a:xfrm>
            <a:off x="1187450" y="2060575"/>
            <a:ext cx="6769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MÉTODOS/MATERIAL DE ENFRIAMIENTO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76008" name="Text Box 8">
            <a:extLst>
              <a:ext uri="{FF2B5EF4-FFF2-40B4-BE49-F238E27FC236}">
                <a16:creationId xmlns:a16="http://schemas.microsoft.com/office/drawing/2014/main" id="{2C4F73BA-9491-43B2-B017-62283CD1E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708275"/>
            <a:ext cx="52927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Paquetes/compresas de hielo:</a:t>
            </a:r>
          </a:p>
        </p:txBody>
      </p:sp>
      <p:pic>
        <p:nvPicPr>
          <p:cNvPr id="2176009" name="Picture 9">
            <a:extLst>
              <a:ext uri="{FF2B5EF4-FFF2-40B4-BE49-F238E27FC236}">
                <a16:creationId xmlns:a16="http://schemas.microsoft.com/office/drawing/2014/main" id="{97305431-4E06-48C0-8433-BBF9B6287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7797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019" name="Picture 19">
            <a:extLst>
              <a:ext uri="{FF2B5EF4-FFF2-40B4-BE49-F238E27FC236}">
                <a16:creationId xmlns:a16="http://schemas.microsoft.com/office/drawing/2014/main" id="{9F3A9BD3-E38E-4002-B969-84D7D8955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708275"/>
            <a:ext cx="1008063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6020" name="Text Box 20">
            <a:extLst>
              <a:ext uri="{FF2B5EF4-FFF2-40B4-BE49-F238E27FC236}">
                <a16:creationId xmlns:a16="http://schemas.microsoft.com/office/drawing/2014/main" id="{B5920FE0-64A6-440D-B528-0A09C4FD6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82441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Paquetes de hielo reusables: </a:t>
            </a:r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</a:rPr>
              <a:t>Gelatina congelada</a:t>
            </a:r>
          </a:p>
        </p:txBody>
      </p:sp>
      <p:pic>
        <p:nvPicPr>
          <p:cNvPr id="2176021" name="Picture 21">
            <a:extLst>
              <a:ext uri="{FF2B5EF4-FFF2-40B4-BE49-F238E27FC236}">
                <a16:creationId xmlns:a16="http://schemas.microsoft.com/office/drawing/2014/main" id="{E715E6EE-5B80-44E2-AB02-0E8597564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9585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022" name="Picture 22">
            <a:extLst>
              <a:ext uri="{FF2B5EF4-FFF2-40B4-BE49-F238E27FC236}">
                <a16:creationId xmlns:a16="http://schemas.microsoft.com/office/drawing/2014/main" id="{3D4C3D8E-E70E-4C15-8069-F1B7FCF65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5378450"/>
            <a:ext cx="1690688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023" name="Picture 23">
            <a:extLst>
              <a:ext uri="{FF2B5EF4-FFF2-40B4-BE49-F238E27FC236}">
                <a16:creationId xmlns:a16="http://schemas.microsoft.com/office/drawing/2014/main" id="{E3B019BA-11F3-4238-8EA5-E4D025F91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8" y="5422900"/>
            <a:ext cx="2155825" cy="100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024" name="Picture 24">
            <a:extLst>
              <a:ext uri="{FF2B5EF4-FFF2-40B4-BE49-F238E27FC236}">
                <a16:creationId xmlns:a16="http://schemas.microsoft.com/office/drawing/2014/main" id="{AEE27439-AFF7-44C7-B255-2D27144C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300663"/>
            <a:ext cx="752475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026" name="Picture 26">
            <a:extLst>
              <a:ext uri="{FF2B5EF4-FFF2-40B4-BE49-F238E27FC236}">
                <a16:creationId xmlns:a16="http://schemas.microsoft.com/office/drawing/2014/main" id="{6E80FB36-C1B3-4A90-BDCF-BC00D34F9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34025"/>
            <a:ext cx="14732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027" name="Picture 27">
            <a:extLst>
              <a:ext uri="{FF2B5EF4-FFF2-40B4-BE49-F238E27FC236}">
                <a16:creationId xmlns:a16="http://schemas.microsoft.com/office/drawing/2014/main" id="{35327C2D-8D0E-4573-8543-EE35608F3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1889125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6028" name="Text Box 28">
            <a:extLst>
              <a:ext uri="{FF2B5EF4-FFF2-40B4-BE49-F238E27FC236}">
                <a16:creationId xmlns:a16="http://schemas.microsoft.com/office/drawing/2014/main" id="{B7F4E3DF-4C00-4070-B351-AF3CD6C5D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213100"/>
            <a:ext cx="52578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Desechables:</a:t>
            </a:r>
            <a:endParaRPr lang="en-US" altLang="en-US" sz="21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76029" name="Picture 29">
            <a:extLst>
              <a:ext uri="{FF2B5EF4-FFF2-40B4-BE49-F238E27FC236}">
                <a16:creationId xmlns:a16="http://schemas.microsoft.com/office/drawing/2014/main" id="{FFFE6019-FAF5-4FB7-A3CA-FB88C10F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6030" name="Text Box 30">
            <a:extLst>
              <a:ext uri="{FF2B5EF4-FFF2-40B4-BE49-F238E27FC236}">
                <a16:creationId xmlns:a16="http://schemas.microsoft.com/office/drawing/2014/main" id="{D40E816D-6E61-4927-A68F-6B5EE3532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384675"/>
            <a:ext cx="61928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Reusables - EJ: </a:t>
            </a:r>
            <a:r>
              <a:rPr lang="en-US" altLang="en-US" sz="2100" b="1" i="1">
                <a:solidFill>
                  <a:srgbClr val="000000"/>
                </a:solidFill>
              </a:rPr>
              <a:t>Bolsa de hielo comercial</a:t>
            </a:r>
            <a:endParaRPr lang="en-US" altLang="en-US" sz="21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76031" name="Picture 31">
            <a:extLst>
              <a:ext uri="{FF2B5EF4-FFF2-40B4-BE49-F238E27FC236}">
                <a16:creationId xmlns:a16="http://schemas.microsoft.com/office/drawing/2014/main" id="{BA238B6D-DBE7-45DB-97BB-473434C5D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561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6032" name="Picture 32">
            <a:extLst>
              <a:ext uri="{FF2B5EF4-FFF2-40B4-BE49-F238E27FC236}">
                <a16:creationId xmlns:a16="http://schemas.microsoft.com/office/drawing/2014/main" id="{0F09ED8D-3641-4CBB-9507-2FA9ADC0E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2919413"/>
            <a:ext cx="2259013" cy="137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6033" name="Text Box 33">
            <a:extLst>
              <a:ext uri="{FF2B5EF4-FFF2-40B4-BE49-F238E27FC236}">
                <a16:creationId xmlns:a16="http://schemas.microsoft.com/office/drawing/2014/main" id="{90AF1CDD-EC7E-4F48-8A66-ED54F371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649663"/>
            <a:ext cx="3813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Bolsas plásticas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76034" name="Picture 34">
            <a:extLst>
              <a:ext uri="{FF2B5EF4-FFF2-40B4-BE49-F238E27FC236}">
                <a16:creationId xmlns:a16="http://schemas.microsoft.com/office/drawing/2014/main" id="{0759D0F6-2D78-4F95-B5E3-53B76AB98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6449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6035" name="Text Box 35">
            <a:extLst>
              <a:ext uri="{FF2B5EF4-FFF2-40B4-BE49-F238E27FC236}">
                <a16:creationId xmlns:a16="http://schemas.microsoft.com/office/drawing/2014/main" id="{C86B665D-3BF8-47BB-91C1-1E873CE20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010025"/>
            <a:ext cx="38131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Hielo químico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76036" name="Picture 36">
            <a:extLst>
              <a:ext uri="{FF2B5EF4-FFF2-40B4-BE49-F238E27FC236}">
                <a16:creationId xmlns:a16="http://schemas.microsoft.com/office/drawing/2014/main" id="{FD760F93-F12E-4D4A-8BA1-BC01D95A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05263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8ADFF-D934-403C-AEAC-7400785BF8C7}"/>
              </a:ext>
            </a:extLst>
          </p:cNvPr>
          <p:cNvSpPr>
            <a:spLocks/>
          </p:cNvSpPr>
          <p:nvPr/>
        </p:nvSpPr>
        <p:spPr bwMode="auto">
          <a:xfrm>
            <a:off x="2520950" y="1270000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1BEA90-CB1A-4FA4-9738-3A9FFFBC0CEC}"/>
              </a:ext>
            </a:extLst>
          </p:cNvPr>
          <p:cNvSpPr>
            <a:spLocks/>
          </p:cNvSpPr>
          <p:nvPr/>
        </p:nvSpPr>
        <p:spPr bwMode="auto">
          <a:xfrm>
            <a:off x="2555875" y="765175"/>
            <a:ext cx="64087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52452" name="Picture 4">
            <a:extLst>
              <a:ext uri="{FF2B5EF4-FFF2-40B4-BE49-F238E27FC236}">
                <a16:creationId xmlns:a16="http://schemas.microsoft.com/office/drawing/2014/main" id="{A8502BF2-6795-4A42-878E-0254ACF98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133600"/>
            <a:ext cx="7200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415100-166C-4EA6-BF65-07B7F7959D37}"/>
              </a:ext>
            </a:extLst>
          </p:cNvPr>
          <p:cNvSpPr>
            <a:spLocks/>
          </p:cNvSpPr>
          <p:nvPr/>
        </p:nvSpPr>
        <p:spPr bwMode="auto">
          <a:xfrm>
            <a:off x="1187450" y="2205038"/>
            <a:ext cx="67691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MÉTODOS/MATERIAL DE ENFRIAMIENTO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2454" name="Text Box 6">
            <a:extLst>
              <a:ext uri="{FF2B5EF4-FFF2-40B4-BE49-F238E27FC236}">
                <a16:creationId xmlns:a16="http://schemas.microsoft.com/office/drawing/2014/main" id="{45976D68-664C-4646-8C7A-2B1D52FDD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8527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Un cubo/balde lleno de cubitos de hielo</a:t>
            </a:r>
          </a:p>
        </p:txBody>
      </p:sp>
      <p:pic>
        <p:nvPicPr>
          <p:cNvPr id="2152455" name="Picture 7">
            <a:extLst>
              <a:ext uri="{FF2B5EF4-FFF2-40B4-BE49-F238E27FC236}">
                <a16:creationId xmlns:a16="http://schemas.microsoft.com/office/drawing/2014/main" id="{61B6AD36-6B4D-4D89-AF98-790D1225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9241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56" name="Picture 8">
            <a:extLst>
              <a:ext uri="{FF2B5EF4-FFF2-40B4-BE49-F238E27FC236}">
                <a16:creationId xmlns:a16="http://schemas.microsoft.com/office/drawing/2014/main" id="{3C67AF6D-934C-478F-9E2A-4517EFC1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2114550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57" name="Picture 9">
            <a:extLst>
              <a:ext uri="{FF2B5EF4-FFF2-40B4-BE49-F238E27FC236}">
                <a16:creationId xmlns:a16="http://schemas.microsoft.com/office/drawing/2014/main" id="{339D9593-6D7A-4CFC-BCF5-C502A7C33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57563"/>
            <a:ext cx="1668463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458" name="Text Box 10">
            <a:extLst>
              <a:ext uri="{FF2B5EF4-FFF2-40B4-BE49-F238E27FC236}">
                <a16:creationId xmlns:a16="http://schemas.microsoft.com/office/drawing/2014/main" id="{BA176C8D-EE08-4F44-AAFB-94F7D2DEF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4656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Bloque de hielo molido: </a:t>
            </a:r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</a:rPr>
              <a:t>Permite mejor amoldamiento</a:t>
            </a:r>
          </a:p>
        </p:txBody>
      </p:sp>
      <p:pic>
        <p:nvPicPr>
          <p:cNvPr id="2152459" name="Picture 11">
            <a:extLst>
              <a:ext uri="{FF2B5EF4-FFF2-40B4-BE49-F238E27FC236}">
                <a16:creationId xmlns:a16="http://schemas.microsoft.com/office/drawing/2014/main" id="{982047DC-269B-4B0D-87BA-727F8E40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5370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60" name="Picture 12">
            <a:extLst>
              <a:ext uri="{FF2B5EF4-FFF2-40B4-BE49-F238E27FC236}">
                <a16:creationId xmlns:a16="http://schemas.microsoft.com/office/drawing/2014/main" id="{B3402DC1-B99C-4467-9E6C-27903FBD8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13325"/>
            <a:ext cx="2032000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32D36-BE23-4112-A8A8-384E74F0DBED}"/>
              </a:ext>
            </a:extLst>
          </p:cNvPr>
          <p:cNvSpPr>
            <a:spLocks/>
          </p:cNvSpPr>
          <p:nvPr/>
        </p:nvSpPr>
        <p:spPr bwMode="auto">
          <a:xfrm>
            <a:off x="2520950" y="1341438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9C65A7-8C52-46BA-9020-8977F7ED44EF}"/>
              </a:ext>
            </a:extLst>
          </p:cNvPr>
          <p:cNvSpPr>
            <a:spLocks/>
          </p:cNvSpPr>
          <p:nvPr/>
        </p:nvSpPr>
        <p:spPr bwMode="auto">
          <a:xfrm>
            <a:off x="2555875" y="836613"/>
            <a:ext cx="6588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82148" name="Picture 4">
            <a:extLst>
              <a:ext uri="{FF2B5EF4-FFF2-40B4-BE49-F238E27FC236}">
                <a16:creationId xmlns:a16="http://schemas.microsoft.com/office/drawing/2014/main" id="{47BABC08-23D3-48F3-B9A0-C3107682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9800"/>
            <a:ext cx="7200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7DD88B5-6F98-4487-92B4-865B7611758D}"/>
              </a:ext>
            </a:extLst>
          </p:cNvPr>
          <p:cNvSpPr>
            <a:spLocks/>
          </p:cNvSpPr>
          <p:nvPr/>
        </p:nvSpPr>
        <p:spPr bwMode="auto">
          <a:xfrm>
            <a:off x="1187450" y="2281238"/>
            <a:ext cx="67691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MÉTODOS/MATERIAL DE ENFRIAMIENTO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82152" name="Picture 8">
            <a:extLst>
              <a:ext uri="{FF2B5EF4-FFF2-40B4-BE49-F238E27FC236}">
                <a16:creationId xmlns:a16="http://schemas.microsoft.com/office/drawing/2014/main" id="{FFDDC28D-4CF9-4A40-95AA-3804B2017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638175"/>
            <a:ext cx="20320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2153" name="Picture 9">
            <a:extLst>
              <a:ext uri="{FF2B5EF4-FFF2-40B4-BE49-F238E27FC236}">
                <a16:creationId xmlns:a16="http://schemas.microsoft.com/office/drawing/2014/main" id="{F738BF84-9118-4A2C-84EC-86DF23974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1368425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2154" name="Text Box 10">
            <a:extLst>
              <a:ext uri="{FF2B5EF4-FFF2-40B4-BE49-F238E27FC236}">
                <a16:creationId xmlns:a16="http://schemas.microsoft.com/office/drawing/2014/main" id="{16B86B15-2A40-47F1-AE4C-CB4CE5990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7291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Baños de torbellino/remolino de agua fría (</a:t>
            </a:r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</a:rPr>
              <a:t>whirlpool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182155" name="Picture 11">
            <a:extLst>
              <a:ext uri="{FF2B5EF4-FFF2-40B4-BE49-F238E27FC236}">
                <a16:creationId xmlns:a16="http://schemas.microsoft.com/office/drawing/2014/main" id="{553EA73C-C258-468D-BBB6-8E4475714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006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2156" name="Picture 12">
            <a:extLst>
              <a:ext uri="{FF2B5EF4-FFF2-40B4-BE49-F238E27FC236}">
                <a16:creationId xmlns:a16="http://schemas.microsoft.com/office/drawing/2014/main" id="{FDF2FE62-F250-47DB-B32D-2828384C1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5297488"/>
            <a:ext cx="1871662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2157" name="Picture 13">
            <a:extLst>
              <a:ext uri="{FF2B5EF4-FFF2-40B4-BE49-F238E27FC236}">
                <a16:creationId xmlns:a16="http://schemas.microsoft.com/office/drawing/2014/main" id="{7753D8D3-5973-428C-9381-76B18707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357563"/>
            <a:ext cx="1214437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2158" name="Text Box 14">
            <a:extLst>
              <a:ext uri="{FF2B5EF4-FFF2-40B4-BE49-F238E27FC236}">
                <a16:creationId xmlns:a16="http://schemas.microsoft.com/office/drawing/2014/main" id="{C8F308B1-2F9E-4ED3-B659-ABDEC97E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28938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Un cubo lleno de agua fría (con cubitos de hielo adentro)</a:t>
            </a:r>
          </a:p>
        </p:txBody>
      </p:sp>
      <p:pic>
        <p:nvPicPr>
          <p:cNvPr id="2182159" name="Picture 15">
            <a:extLst>
              <a:ext uri="{FF2B5EF4-FFF2-40B4-BE49-F238E27FC236}">
                <a16:creationId xmlns:a16="http://schemas.microsoft.com/office/drawing/2014/main" id="{EB59E6F3-FB10-4A30-A1E1-1148AE37D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0003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2160" name="Picture 16">
            <a:extLst>
              <a:ext uri="{FF2B5EF4-FFF2-40B4-BE49-F238E27FC236}">
                <a16:creationId xmlns:a16="http://schemas.microsoft.com/office/drawing/2014/main" id="{BF3F4774-5D6F-410C-8351-8A0E255E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3357563"/>
            <a:ext cx="1311275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F79D-46D0-4200-8C45-58F787E62B0C}"/>
              </a:ext>
            </a:extLst>
          </p:cNvPr>
          <p:cNvSpPr>
            <a:spLocks/>
          </p:cNvSpPr>
          <p:nvPr/>
        </p:nvSpPr>
        <p:spPr bwMode="auto">
          <a:xfrm>
            <a:off x="2520950" y="1484313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8B1668-728E-4FDE-9198-AC388769D87C}"/>
              </a:ext>
            </a:extLst>
          </p:cNvPr>
          <p:cNvSpPr>
            <a:spLocks/>
          </p:cNvSpPr>
          <p:nvPr/>
        </p:nvSpPr>
        <p:spPr bwMode="auto">
          <a:xfrm>
            <a:off x="2555875" y="909638"/>
            <a:ext cx="6588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80100" name="Picture 4">
            <a:extLst>
              <a:ext uri="{FF2B5EF4-FFF2-40B4-BE49-F238E27FC236}">
                <a16:creationId xmlns:a16="http://schemas.microsoft.com/office/drawing/2014/main" id="{69C58A2B-29F6-4DD3-B14B-3D6E0AB6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08238"/>
            <a:ext cx="7200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AFB66433-48FE-4E90-B440-F8068909836B}"/>
              </a:ext>
            </a:extLst>
          </p:cNvPr>
          <p:cNvSpPr>
            <a:spLocks/>
          </p:cNvSpPr>
          <p:nvPr/>
        </p:nvSpPr>
        <p:spPr bwMode="auto">
          <a:xfrm>
            <a:off x="1187450" y="2479675"/>
            <a:ext cx="6769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MÉTODOS/MATERIAL DE ENFRIAMIENTO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80102" name="Text Box 6">
            <a:extLst>
              <a:ext uri="{FF2B5EF4-FFF2-40B4-BE49-F238E27FC236}">
                <a16:creationId xmlns:a16="http://schemas.microsoft.com/office/drawing/2014/main" id="{A2F3183A-5106-4D28-9809-24B73A473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1273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Roceador/aerosol frío – </a:t>
            </a:r>
            <a:r>
              <a:rPr lang="en-US" altLang="en-US" sz="28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Cloruro de etilo</a:t>
            </a: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2180103" name="Picture 7">
            <a:extLst>
              <a:ext uri="{FF2B5EF4-FFF2-40B4-BE49-F238E27FC236}">
                <a16:creationId xmlns:a16="http://schemas.microsoft.com/office/drawing/2014/main" id="{AB5481F5-E221-4EEF-A5CA-7CECF056D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1988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0104" name="Text Box 8">
            <a:extLst>
              <a:ext uri="{FF2B5EF4-FFF2-40B4-BE49-F238E27FC236}">
                <a16:creationId xmlns:a16="http://schemas.microsoft.com/office/drawing/2014/main" id="{C64DC95E-2EC6-4DCB-9803-E3551EBA4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62743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Indicación: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0105" name="Picture 9">
            <a:extLst>
              <a:ext uri="{FF2B5EF4-FFF2-40B4-BE49-F238E27FC236}">
                <a16:creationId xmlns:a16="http://schemas.microsoft.com/office/drawing/2014/main" id="{89F2699F-E313-48B5-89F9-6AABA3905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9887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0106" name="Text Box 10">
            <a:extLst>
              <a:ext uri="{FF2B5EF4-FFF2-40B4-BE49-F238E27FC236}">
                <a16:creationId xmlns:a16="http://schemas.microsoft.com/office/drawing/2014/main" id="{9139C09B-D35C-4B6F-AB9E-7BF1F5C07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05923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Tratamiento temporero: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0107" name="Picture 11">
            <a:extLst>
              <a:ext uri="{FF2B5EF4-FFF2-40B4-BE49-F238E27FC236}">
                <a16:creationId xmlns:a16="http://schemas.microsoft.com/office/drawing/2014/main" id="{F9587AC8-FCF2-4722-891C-727A31B45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9257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0108" name="Text Box 12">
            <a:extLst>
              <a:ext uri="{FF2B5EF4-FFF2-40B4-BE49-F238E27FC236}">
                <a16:creationId xmlns:a16="http://schemas.microsoft.com/office/drawing/2014/main" id="{6DF2E8F4-697A-4024-BF79-B6D25C895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4419600"/>
            <a:ext cx="7773987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600" b="1" i="1">
                <a:solidFill>
                  <a:srgbClr val="000000"/>
                </a:solidFill>
                <a:latin typeface="Calibri" panose="020F0502020204030204" pitchFamily="34" charset="0"/>
              </a:rPr>
              <a:t>Cuando solo se quiere un alivio local de dolor</a:t>
            </a:r>
            <a:endParaRPr lang="en-US" altLang="en-US" sz="26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80110" name="Picture 14">
            <a:extLst>
              <a:ext uri="{FF2B5EF4-FFF2-40B4-BE49-F238E27FC236}">
                <a16:creationId xmlns:a16="http://schemas.microsoft.com/office/drawing/2014/main" id="{F14B9F5C-6651-4863-8E45-62B33108A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223202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0111" name="Picture 15">
            <a:extLst>
              <a:ext uri="{FF2B5EF4-FFF2-40B4-BE49-F238E27FC236}">
                <a16:creationId xmlns:a16="http://schemas.microsoft.com/office/drawing/2014/main" id="{2DC35DE6-73FB-497F-A51C-051E4AE6E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860925"/>
            <a:ext cx="1871662" cy="159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D964-E05D-4324-8B36-4EDB3D97C014}"/>
              </a:ext>
            </a:extLst>
          </p:cNvPr>
          <p:cNvSpPr>
            <a:spLocks/>
          </p:cNvSpPr>
          <p:nvPr/>
        </p:nvSpPr>
        <p:spPr bwMode="auto">
          <a:xfrm>
            <a:off x="2628900" y="1412875"/>
            <a:ext cx="5846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127FEAC-B5A1-4824-9FAA-D3ADB14F5C0E}"/>
              </a:ext>
            </a:extLst>
          </p:cNvPr>
          <p:cNvSpPr>
            <a:spLocks/>
          </p:cNvSpPr>
          <p:nvPr/>
        </p:nvSpPr>
        <p:spPr bwMode="auto">
          <a:xfrm>
            <a:off x="2663825" y="838200"/>
            <a:ext cx="6588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– 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4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86244" name="Picture 4">
            <a:extLst>
              <a:ext uri="{FF2B5EF4-FFF2-40B4-BE49-F238E27FC236}">
                <a16:creationId xmlns:a16="http://schemas.microsoft.com/office/drawing/2014/main" id="{A558C04B-BEB2-49F1-B271-38C4B8BE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76475"/>
            <a:ext cx="72009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C0726F-40D3-4D0E-824A-4F4C41094CE8}"/>
              </a:ext>
            </a:extLst>
          </p:cNvPr>
          <p:cNvSpPr>
            <a:spLocks/>
          </p:cNvSpPr>
          <p:nvPr/>
        </p:nvSpPr>
        <p:spPr bwMode="auto">
          <a:xfrm>
            <a:off x="1187450" y="2347913"/>
            <a:ext cx="67691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MÉTODOS/MATERIAL DE ENFRIAMIENTO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86246" name="Text Box 6">
            <a:extLst>
              <a:ext uri="{FF2B5EF4-FFF2-40B4-BE49-F238E27FC236}">
                <a16:creationId xmlns:a16="http://schemas.microsoft.com/office/drawing/2014/main" id="{80008593-66C5-4723-BC3C-F2DCE53B7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0559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Toallas, “braces” o vendajes elásticos:</a:t>
            </a:r>
          </a:p>
        </p:txBody>
      </p:sp>
      <p:pic>
        <p:nvPicPr>
          <p:cNvPr id="2186247" name="Picture 7">
            <a:extLst>
              <a:ext uri="{FF2B5EF4-FFF2-40B4-BE49-F238E27FC236}">
                <a16:creationId xmlns:a16="http://schemas.microsoft.com/office/drawing/2014/main" id="{6972BAE6-C808-4513-9103-3F379CDDA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1273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6248" name="Text Box 8">
            <a:extLst>
              <a:ext uri="{FF2B5EF4-FFF2-40B4-BE49-F238E27FC236}">
                <a16:creationId xmlns:a16="http://schemas.microsoft.com/office/drawing/2014/main" id="{A1F1BE8E-63AC-4B8C-BBBD-EA7404155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560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Heladas: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6249" name="Picture 9">
            <a:extLst>
              <a:ext uri="{FF2B5EF4-FFF2-40B4-BE49-F238E27FC236}">
                <a16:creationId xmlns:a16="http://schemas.microsoft.com/office/drawing/2014/main" id="{6AB11D37-9F8C-4CAF-AF1A-A19100CE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274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6250" name="Text Box 10">
            <a:extLst>
              <a:ext uri="{FF2B5EF4-FFF2-40B4-BE49-F238E27FC236}">
                <a16:creationId xmlns:a16="http://schemas.microsoft.com/office/drawing/2014/main" id="{B5DA2C04-03E4-42B4-ADDB-992EC941D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39878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Se pueden sumergir en agua helada: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6251" name="Picture 11">
            <a:extLst>
              <a:ext uri="{FF2B5EF4-FFF2-40B4-BE49-F238E27FC236}">
                <a16:creationId xmlns:a16="http://schemas.microsoft.com/office/drawing/2014/main" id="{D211D084-B6CD-4258-B1BA-0807BED3F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211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6253" name="Text Box 13">
            <a:extLst>
              <a:ext uri="{FF2B5EF4-FFF2-40B4-BE49-F238E27FC236}">
                <a16:creationId xmlns:a16="http://schemas.microsoft.com/office/drawing/2014/main" id="{07B6694A-474C-4554-AB0B-78F1D832F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46417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Conteniendo hielo finamente desmenuzado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6254" name="Picture 14">
            <a:extLst>
              <a:ext uri="{FF2B5EF4-FFF2-40B4-BE49-F238E27FC236}">
                <a16:creationId xmlns:a16="http://schemas.microsoft.com/office/drawing/2014/main" id="{61AE0C7C-F746-4097-BEC6-DEEA076BF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356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6255" name="Text Box 15">
            <a:extLst>
              <a:ext uri="{FF2B5EF4-FFF2-40B4-BE49-F238E27FC236}">
                <a16:creationId xmlns:a16="http://schemas.microsoft.com/office/drawing/2014/main" id="{F79570DC-8F99-4D00-84AC-67EEB347E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437063"/>
            <a:ext cx="7773988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Remojadas en agua, se pueden colocar en la heladera hasta que se congelen para luego aplicarlas en la zona lesionada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6256" name="Picture 16">
            <a:extLst>
              <a:ext uri="{FF2B5EF4-FFF2-40B4-BE49-F238E27FC236}">
                <a16:creationId xmlns:a16="http://schemas.microsoft.com/office/drawing/2014/main" id="{D804F195-E124-4474-956D-D43D2F6EA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704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6257" name="Picture 17">
            <a:extLst>
              <a:ext uri="{FF2B5EF4-FFF2-40B4-BE49-F238E27FC236}">
                <a16:creationId xmlns:a16="http://schemas.microsoft.com/office/drawing/2014/main" id="{DFEE30C2-7F70-4C77-9290-AB188A417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1944687" cy="129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6258" name="Picture 18">
            <a:extLst>
              <a:ext uri="{FF2B5EF4-FFF2-40B4-BE49-F238E27FC236}">
                <a16:creationId xmlns:a16="http://schemas.microsoft.com/office/drawing/2014/main" id="{6F4946F3-358B-4B53-A27D-66CD64A07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376488" cy="158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6259" name="Picture 19">
            <a:extLst>
              <a:ext uri="{FF2B5EF4-FFF2-40B4-BE49-F238E27FC236}">
                <a16:creationId xmlns:a16="http://schemas.microsoft.com/office/drawing/2014/main" id="{CA230741-2343-4B00-A8D8-05B3A27F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146675"/>
            <a:ext cx="1584325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6260" name="Text Box 20">
            <a:extLst>
              <a:ext uri="{FF2B5EF4-FFF2-40B4-BE49-F238E27FC236}">
                <a16:creationId xmlns:a16="http://schemas.microsoft.com/office/drawing/2014/main" id="{10E45E97-1542-4079-9E37-EE19A05A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899150"/>
            <a:ext cx="17256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Dentro de: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6261" name="Picture 21">
            <a:extLst>
              <a:ext uri="{FF2B5EF4-FFF2-40B4-BE49-F238E27FC236}">
                <a16:creationId xmlns:a16="http://schemas.microsoft.com/office/drawing/2014/main" id="{2598A5B4-8656-43A0-9E11-A60A06E54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93248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6262" name="Text Box 22">
            <a:extLst>
              <a:ext uri="{FF2B5EF4-FFF2-40B4-BE49-F238E27FC236}">
                <a16:creationId xmlns:a16="http://schemas.microsoft.com/office/drawing/2014/main" id="{3DA78516-D4CE-4230-8701-F39A75982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2372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Bolsas de hielo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86264" name="Picture 24">
            <a:extLst>
              <a:ext uri="{FF2B5EF4-FFF2-40B4-BE49-F238E27FC236}">
                <a16:creationId xmlns:a16="http://schemas.microsoft.com/office/drawing/2014/main" id="{C330B38E-53AA-402A-8B18-ECD0A54F5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805488"/>
            <a:ext cx="936625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6265" name="Picture 25">
            <a:extLst>
              <a:ext uri="{FF2B5EF4-FFF2-40B4-BE49-F238E27FC236}">
                <a16:creationId xmlns:a16="http://schemas.microsoft.com/office/drawing/2014/main" id="{54C51C79-C86A-493B-A3E5-D33B63849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989638"/>
            <a:ext cx="2735263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BE67-1403-4F27-AC6D-933076351D4A}"/>
              </a:ext>
            </a:extLst>
          </p:cNvPr>
          <p:cNvSpPr>
            <a:spLocks/>
          </p:cNvSpPr>
          <p:nvPr/>
        </p:nvSpPr>
        <p:spPr bwMode="auto">
          <a:xfrm>
            <a:off x="2339975" y="1412875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pic>
        <p:nvPicPr>
          <p:cNvPr id="2187267" name="Picture 3">
            <a:extLst>
              <a:ext uri="{FF2B5EF4-FFF2-40B4-BE49-F238E27FC236}">
                <a16:creationId xmlns:a16="http://schemas.microsoft.com/office/drawing/2014/main" id="{49AB5111-A275-4BBE-A515-B7D70AFC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3959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96A5DF7-C5F1-41BB-9CE7-17961CCBEBFA}"/>
              </a:ext>
            </a:extLst>
          </p:cNvPr>
          <p:cNvSpPr>
            <a:spLocks/>
          </p:cNvSpPr>
          <p:nvPr/>
        </p:nvSpPr>
        <p:spPr bwMode="auto">
          <a:xfrm>
            <a:off x="2771775" y="2132013"/>
            <a:ext cx="36718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3D4294-5623-4A68-A539-2517C73F4712}"/>
              </a:ext>
            </a:extLst>
          </p:cNvPr>
          <p:cNvSpPr>
            <a:spLocks/>
          </p:cNvSpPr>
          <p:nvPr/>
        </p:nvSpPr>
        <p:spPr bwMode="auto">
          <a:xfrm>
            <a:off x="2339975" y="836613"/>
            <a:ext cx="6804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87270" name="Text Box 6">
            <a:extLst>
              <a:ext uri="{FF2B5EF4-FFF2-40B4-BE49-F238E27FC236}">
                <a16:creationId xmlns:a16="http://schemas.microsoft.com/office/drawing/2014/main" id="{72BD1FF4-5221-4A9E-BD17-1FD38E7C6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708275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Entre más grande sea el área lesionada, por más tiempo será necesario la aplicación de frío: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87271" name="Picture 7">
            <a:extLst>
              <a:ext uri="{FF2B5EF4-FFF2-40B4-BE49-F238E27FC236}">
                <a16:creationId xmlns:a16="http://schemas.microsoft.com/office/drawing/2014/main" id="{85D2F086-83F8-4B78-AB98-CBAF9397E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797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7272" name="Text Box 8">
            <a:extLst>
              <a:ext uri="{FF2B5EF4-FFF2-40B4-BE49-F238E27FC236}">
                <a16:creationId xmlns:a16="http://schemas.microsoft.com/office/drawing/2014/main" id="{77973F69-5195-4EDB-9610-FC1C9F5F3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373688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Tiempo:</a:t>
            </a: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Periodos de 45 minutos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7273" name="Picture 9">
            <a:extLst>
              <a:ext uri="{FF2B5EF4-FFF2-40B4-BE49-F238E27FC236}">
                <a16:creationId xmlns:a16="http://schemas.microsoft.com/office/drawing/2014/main" id="{AE7E4F96-21D5-4246-9BB0-D4939B80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070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7274" name="Text Box 10">
            <a:extLst>
              <a:ext uri="{FF2B5EF4-FFF2-40B4-BE49-F238E27FC236}">
                <a16:creationId xmlns:a16="http://schemas.microsoft.com/office/drawing/2014/main" id="{30BBEC47-D07D-4A15-94EB-D18FF7FB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57187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Lesión en el tobillo o rodilla: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7275" name="Picture 11">
            <a:extLst>
              <a:ext uri="{FF2B5EF4-FFF2-40B4-BE49-F238E27FC236}">
                <a16:creationId xmlns:a16="http://schemas.microsoft.com/office/drawing/2014/main" id="{D9D14DB6-F29C-4F12-8A82-E3093E84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6433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7277" name="Text Box 13">
            <a:extLst>
              <a:ext uri="{FF2B5EF4-FFF2-40B4-BE49-F238E27FC236}">
                <a16:creationId xmlns:a16="http://schemas.microsoft.com/office/drawing/2014/main" id="{246EA330-7F7B-42F8-B6FA-F3C1ED006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9403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Lesión en el muslo: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7278" name="Picture 14">
            <a:extLst>
              <a:ext uri="{FF2B5EF4-FFF2-40B4-BE49-F238E27FC236}">
                <a16:creationId xmlns:a16="http://schemas.microsoft.com/office/drawing/2014/main" id="{5EB0708E-89D0-4C8B-9BBC-11522A060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0117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7280" name="Text Box 16">
            <a:extLst>
              <a:ext uri="{FF2B5EF4-FFF2-40B4-BE49-F238E27FC236}">
                <a16:creationId xmlns:a16="http://schemas.microsoft.com/office/drawing/2014/main" id="{44549196-31CE-42CE-B72D-CC8E0B2A4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005263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Tiempo:</a:t>
            </a: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ES" altLang="en-US" sz="2200" b="1" i="1">
                <a:solidFill>
                  <a:srgbClr val="000000"/>
                </a:solidFill>
                <a:latin typeface="Arial" panose="020B0604020202020204" pitchFamily="34" charset="0"/>
              </a:rPr>
              <a:t>Intérvalos de 30 minutos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7281" name="Picture 17">
            <a:extLst>
              <a:ext uri="{FF2B5EF4-FFF2-40B4-BE49-F238E27FC236}">
                <a16:creationId xmlns:a16="http://schemas.microsoft.com/office/drawing/2014/main" id="{F58E39B4-3F97-42EE-A101-4041D8C88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0386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7283" name="Picture 19">
            <a:extLst>
              <a:ext uri="{FF2B5EF4-FFF2-40B4-BE49-F238E27FC236}">
                <a16:creationId xmlns:a16="http://schemas.microsoft.com/office/drawing/2014/main" id="{0A3B1454-2F2A-4EF3-9E67-092B3BE8F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92150"/>
            <a:ext cx="2089150" cy="138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7284" name="Picture 20">
            <a:extLst>
              <a:ext uri="{FF2B5EF4-FFF2-40B4-BE49-F238E27FC236}">
                <a16:creationId xmlns:a16="http://schemas.microsoft.com/office/drawing/2014/main" id="{FB689462-F060-4A0F-A7D2-67B894736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540125"/>
            <a:ext cx="18732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7285" name="Picture 21">
            <a:extLst>
              <a:ext uri="{FF2B5EF4-FFF2-40B4-BE49-F238E27FC236}">
                <a16:creationId xmlns:a16="http://schemas.microsoft.com/office/drawing/2014/main" id="{024FC87B-A5A2-479E-92D2-F32B0CB5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412875"/>
            <a:ext cx="1800225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7286" name="Picture 22">
            <a:extLst>
              <a:ext uri="{FF2B5EF4-FFF2-40B4-BE49-F238E27FC236}">
                <a16:creationId xmlns:a16="http://schemas.microsoft.com/office/drawing/2014/main" id="{65773ADC-1B81-4484-BE4A-1047A7F0D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5072063"/>
            <a:ext cx="216058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D4868-333E-4551-B04D-2BD11D0A9468}"/>
              </a:ext>
            </a:extLst>
          </p:cNvPr>
          <p:cNvSpPr>
            <a:spLocks/>
          </p:cNvSpPr>
          <p:nvPr/>
        </p:nvSpPr>
        <p:spPr bwMode="auto">
          <a:xfrm>
            <a:off x="2339975" y="1412875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pic>
        <p:nvPicPr>
          <p:cNvPr id="2153481" name="Picture 9">
            <a:extLst>
              <a:ext uri="{FF2B5EF4-FFF2-40B4-BE49-F238E27FC236}">
                <a16:creationId xmlns:a16="http://schemas.microsoft.com/office/drawing/2014/main" id="{32A43718-EEC9-4AF9-9DE6-900CC5EE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060575"/>
            <a:ext cx="3959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1152751E-9EEC-4CF1-9769-059DAF11C26B}"/>
              </a:ext>
            </a:extLst>
          </p:cNvPr>
          <p:cNvSpPr>
            <a:spLocks/>
          </p:cNvSpPr>
          <p:nvPr/>
        </p:nvSpPr>
        <p:spPr bwMode="auto">
          <a:xfrm>
            <a:off x="2771775" y="2132013"/>
            <a:ext cx="367188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RECOMENDACIONES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73A28D-B7E7-4297-AFC1-856917C20D6C}"/>
              </a:ext>
            </a:extLst>
          </p:cNvPr>
          <p:cNvSpPr>
            <a:spLocks/>
          </p:cNvSpPr>
          <p:nvPr/>
        </p:nvSpPr>
        <p:spPr bwMode="auto">
          <a:xfrm>
            <a:off x="2339975" y="836613"/>
            <a:ext cx="6804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53485" name="Text Box 13">
            <a:extLst>
              <a:ext uri="{FF2B5EF4-FFF2-40B4-BE49-F238E27FC236}">
                <a16:creationId xmlns:a16="http://schemas.microsoft.com/office/drawing/2014/main" id="{F7D11660-9E33-4814-9321-4E37E4AA7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280828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Precausión:</a:t>
            </a:r>
            <a:endParaRPr lang="en-US" altLang="en-US" sz="2500" i="1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153486" name="Picture 14">
            <a:extLst>
              <a:ext uri="{FF2B5EF4-FFF2-40B4-BE49-F238E27FC236}">
                <a16:creationId xmlns:a16="http://schemas.microsoft.com/office/drawing/2014/main" id="{D38F3A3D-238B-43D2-9DA0-9F467DCBB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797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487" name="Text Box 15">
            <a:extLst>
              <a:ext uri="{FF2B5EF4-FFF2-40B4-BE49-F238E27FC236}">
                <a16:creationId xmlns:a16="http://schemas.microsoft.com/office/drawing/2014/main" id="{F2EFEB06-56B4-4229-9287-A72F19258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35597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Nunca aplicar hielo directamente sobre la piel: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53488" name="Picture 16">
            <a:extLst>
              <a:ext uri="{FF2B5EF4-FFF2-40B4-BE49-F238E27FC236}">
                <a16:creationId xmlns:a16="http://schemas.microsoft.com/office/drawing/2014/main" id="{BB502FAD-69A4-497C-A1A2-4B07AD08F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74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3489" name="Text Box 17">
            <a:extLst>
              <a:ext uri="{FF2B5EF4-FFF2-40B4-BE49-F238E27FC236}">
                <a16:creationId xmlns:a16="http://schemas.microsoft.com/office/drawing/2014/main" id="{9D4E4F46-3759-4A08-9452-3C2895D1A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3813175"/>
            <a:ext cx="77739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Debe estar separado por el espesor de un vendaje elástico, pañuelo o algo similar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53491" name="Picture 19">
            <a:extLst>
              <a:ext uri="{FF2B5EF4-FFF2-40B4-BE49-F238E27FC236}">
                <a16:creationId xmlns:a16="http://schemas.microsoft.com/office/drawing/2014/main" id="{CD3C191C-B675-4063-8A47-040EE8AEE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92600"/>
            <a:ext cx="2808287" cy="21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492" name="Picture 20">
            <a:extLst>
              <a:ext uri="{FF2B5EF4-FFF2-40B4-BE49-F238E27FC236}">
                <a16:creationId xmlns:a16="http://schemas.microsoft.com/office/drawing/2014/main" id="{3C1CBA89-76E7-4E94-B183-D7350E71D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65175"/>
            <a:ext cx="2320925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E1686-3A7D-44E0-8F7A-6C25A997B1D9}"/>
              </a:ext>
            </a:extLst>
          </p:cNvPr>
          <p:cNvSpPr>
            <a:spLocks/>
          </p:cNvSpPr>
          <p:nvPr/>
        </p:nvSpPr>
        <p:spPr bwMode="auto">
          <a:xfrm>
            <a:off x="2266950" y="1555750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1EBB64-1289-41C3-BD2A-A181AC0F7EFF}"/>
              </a:ext>
            </a:extLst>
          </p:cNvPr>
          <p:cNvSpPr>
            <a:spLocks/>
          </p:cNvSpPr>
          <p:nvPr/>
        </p:nvSpPr>
        <p:spPr bwMode="auto">
          <a:xfrm>
            <a:off x="2266950" y="836613"/>
            <a:ext cx="6804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91364" name="Picture 4">
            <a:extLst>
              <a:ext uri="{FF2B5EF4-FFF2-40B4-BE49-F238E27FC236}">
                <a16:creationId xmlns:a16="http://schemas.microsoft.com/office/drawing/2014/main" id="{8320BAAB-3269-4C53-BFEA-879CA8713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632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4E03E6D-F007-4658-8490-DED96872865E}"/>
              </a:ext>
            </a:extLst>
          </p:cNvPr>
          <p:cNvSpPr>
            <a:spLocks/>
          </p:cNvSpPr>
          <p:nvPr/>
        </p:nvSpPr>
        <p:spPr bwMode="auto">
          <a:xfrm>
            <a:off x="971550" y="2565400"/>
            <a:ext cx="70564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PRIMERAS 2 - 3 HORAS LUEGO DE LESIÓN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91366" name="Text Box 6">
            <a:extLst>
              <a:ext uri="{FF2B5EF4-FFF2-40B4-BE49-F238E27FC236}">
                <a16:creationId xmlns:a16="http://schemas.microsoft.com/office/drawing/2014/main" id="{6065E738-E5F3-4EBB-815D-1F9BA0632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3813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Objetivo:</a:t>
            </a:r>
          </a:p>
        </p:txBody>
      </p:sp>
      <p:pic>
        <p:nvPicPr>
          <p:cNvPr id="2191367" name="Picture 7">
            <a:extLst>
              <a:ext uri="{FF2B5EF4-FFF2-40B4-BE49-F238E27FC236}">
                <a16:creationId xmlns:a16="http://schemas.microsoft.com/office/drawing/2014/main" id="{BF3419F0-61B2-44A1-A55C-07E0C8599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528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68" name="Text Box 8">
            <a:extLst>
              <a:ext uri="{FF2B5EF4-FFF2-40B4-BE49-F238E27FC236}">
                <a16:creationId xmlns:a16="http://schemas.microsoft.com/office/drawing/2014/main" id="{6815736C-DB09-41BA-A8FE-5DADF3B8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860800"/>
            <a:ext cx="7993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 i="1">
                <a:solidFill>
                  <a:srgbClr val="000000"/>
                </a:solidFill>
              </a:rPr>
              <a:t>Proveer un periodo de enfriamiento lo Más continuo (sin interrumpir) posible.  Esto requiere:</a:t>
            </a:r>
            <a:endParaRPr lang="en-US" altLang="en-US" sz="21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91372" name="Text Box 12">
            <a:extLst>
              <a:ext uri="{FF2B5EF4-FFF2-40B4-BE49-F238E27FC236}">
                <a16:creationId xmlns:a16="http://schemas.microsoft.com/office/drawing/2014/main" id="{7CDF7A2B-5099-41B2-BB67-98D8443B4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676775"/>
            <a:ext cx="82438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Cambiar la bolsa de hielo:</a:t>
            </a:r>
            <a:r>
              <a:rPr lang="en-US" altLang="en-US" sz="2100" b="1">
                <a:solidFill>
                  <a:srgbClr val="000000"/>
                </a:solidFill>
              </a:rPr>
              <a:t> </a:t>
            </a:r>
            <a:r>
              <a:rPr lang="en-US" altLang="en-US" sz="2100" b="1" i="1">
                <a:solidFill>
                  <a:srgbClr val="000000"/>
                </a:solidFill>
              </a:rPr>
              <a:t>Luego de </a:t>
            </a:r>
            <a:r>
              <a:rPr lang="en-US" altLang="en-US" sz="21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cada </a:t>
            </a:r>
            <a:r>
              <a:rPr lang="en-US" altLang="en-US" sz="21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 – 45 minutos</a:t>
            </a:r>
            <a:endParaRPr lang="en-US" altLang="en-US" sz="2100" i="1" u="sng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91373" name="Picture 13">
            <a:extLst>
              <a:ext uri="{FF2B5EF4-FFF2-40B4-BE49-F238E27FC236}">
                <a16:creationId xmlns:a16="http://schemas.microsoft.com/office/drawing/2014/main" id="{A2A28F22-0AC0-4330-BBCB-1C0997B9F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7482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83" name="Text Box 23">
            <a:extLst>
              <a:ext uri="{FF2B5EF4-FFF2-40B4-BE49-F238E27FC236}">
                <a16:creationId xmlns:a16="http://schemas.microsoft.com/office/drawing/2014/main" id="{D375D0AF-B1D3-4678-B5E9-4F309A069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5110163"/>
            <a:ext cx="8243887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Cotejar la </a:t>
            </a:r>
            <a:r>
              <a:rPr lang="en-US" altLang="en-US" sz="21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apariencia/coloración</a:t>
            </a:r>
            <a:r>
              <a:rPr lang="en-US" alt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la piel debajo de la bolsa de hielo:</a:t>
            </a:r>
            <a:endParaRPr lang="en-US" altLang="en-US" sz="21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91384" name="Picture 24">
            <a:extLst>
              <a:ext uri="{FF2B5EF4-FFF2-40B4-BE49-F238E27FC236}">
                <a16:creationId xmlns:a16="http://schemas.microsoft.com/office/drawing/2014/main" id="{ED089FFC-BB6A-479C-B3B9-7A15B52C8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18160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387" name="Text Box 27">
            <a:extLst>
              <a:ext uri="{FF2B5EF4-FFF2-40B4-BE49-F238E27FC236}">
                <a16:creationId xmlns:a16="http://schemas.microsoft.com/office/drawing/2014/main" id="{60F1ACC7-C22A-4BDD-B2B6-6E8FCB5C5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5829300"/>
            <a:ext cx="8137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La presencia de una </a:t>
            </a:r>
            <a:r>
              <a:rPr lang="es-ES" altLang="en-US" sz="22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sonrojación marcada</a:t>
            </a: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 es indicio de la aplicación muy continua de hielo y la activación de un reflejo de vasodilatación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91388" name="Picture 28">
            <a:extLst>
              <a:ext uri="{FF2B5EF4-FFF2-40B4-BE49-F238E27FC236}">
                <a16:creationId xmlns:a16="http://schemas.microsoft.com/office/drawing/2014/main" id="{6B7D68D8-3A86-4767-95E9-415DC52D3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5625"/>
            <a:ext cx="1800225" cy="174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B6EE9-CACB-41D7-AF39-2E5F6CB97F38}"/>
              </a:ext>
            </a:extLst>
          </p:cNvPr>
          <p:cNvSpPr>
            <a:spLocks/>
          </p:cNvSpPr>
          <p:nvPr/>
        </p:nvSpPr>
        <p:spPr bwMode="auto">
          <a:xfrm>
            <a:off x="2195513" y="1484313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Hielo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4E5E19-970A-4FB0-B691-4951FA8DD0DE}"/>
              </a:ext>
            </a:extLst>
          </p:cNvPr>
          <p:cNvSpPr>
            <a:spLocks/>
          </p:cNvSpPr>
          <p:nvPr/>
        </p:nvSpPr>
        <p:spPr bwMode="auto">
          <a:xfrm>
            <a:off x="2195513" y="908050"/>
            <a:ext cx="6804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92388" name="Picture 4">
            <a:extLst>
              <a:ext uri="{FF2B5EF4-FFF2-40B4-BE49-F238E27FC236}">
                <a16:creationId xmlns:a16="http://schemas.microsoft.com/office/drawing/2014/main" id="{56F1D366-1DD8-41EC-8AF1-64B706F6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0938"/>
            <a:ext cx="777716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2BBADC-BA62-4CE1-80C9-DEA0A3BD157B}"/>
              </a:ext>
            </a:extLst>
          </p:cNvPr>
          <p:cNvSpPr>
            <a:spLocks/>
          </p:cNvSpPr>
          <p:nvPr/>
        </p:nvSpPr>
        <p:spPr bwMode="auto">
          <a:xfrm>
            <a:off x="1042988" y="2492375"/>
            <a:ext cx="70564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PRÓXIMAS 3 - 6 HORAS LUEGO DE LESIÓN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92391" name="Text Box 7">
            <a:extLst>
              <a:ext uri="{FF2B5EF4-FFF2-40B4-BE49-F238E27FC236}">
                <a16:creationId xmlns:a16="http://schemas.microsoft.com/office/drawing/2014/main" id="{C26F2D77-B680-4FE8-BAB1-BF92346B4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21151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Aplicación del hielo/enfriamiento:</a:t>
            </a:r>
          </a:p>
        </p:txBody>
      </p:sp>
      <p:pic>
        <p:nvPicPr>
          <p:cNvPr id="2192392" name="Picture 8">
            <a:extLst>
              <a:ext uri="{FF2B5EF4-FFF2-40B4-BE49-F238E27FC236}">
                <a16:creationId xmlns:a16="http://schemas.microsoft.com/office/drawing/2014/main" id="{A7FD0E9E-1EA5-484A-81D1-67E666787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8295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2396" name="Text Box 12">
            <a:extLst>
              <a:ext uri="{FF2B5EF4-FFF2-40B4-BE49-F238E27FC236}">
                <a16:creationId xmlns:a16="http://schemas.microsoft.com/office/drawing/2014/main" id="{15FF9157-CD9D-4341-9DE0-FF2471016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3789363"/>
            <a:ext cx="824388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Frecuencia de los intérvalos de tiempo:</a:t>
            </a:r>
            <a:endParaRPr lang="en-US" altLang="en-US" sz="21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92397" name="Picture 13">
            <a:extLst>
              <a:ext uri="{FF2B5EF4-FFF2-40B4-BE49-F238E27FC236}">
                <a16:creationId xmlns:a16="http://schemas.microsoft.com/office/drawing/2014/main" id="{947770EA-A357-4E54-A883-65A995D1C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86080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2398" name="Text Box 14">
            <a:extLst>
              <a:ext uri="{FF2B5EF4-FFF2-40B4-BE49-F238E27FC236}">
                <a16:creationId xmlns:a16="http://schemas.microsoft.com/office/drawing/2014/main" id="{955890DF-783D-453E-BE58-22D6756EE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4149725"/>
            <a:ext cx="615632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Aproximadamente: </a:t>
            </a:r>
            <a:r>
              <a:rPr lang="es-ES" altLang="en-US" sz="26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Cada </a:t>
            </a:r>
            <a:r>
              <a:rPr lang="es-ES" altLang="en-US" sz="2600" b="1" i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30 minutos por hora</a:t>
            </a: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92399" name="Picture 15">
            <a:extLst>
              <a:ext uri="{FF2B5EF4-FFF2-40B4-BE49-F238E27FC236}">
                <a16:creationId xmlns:a16="http://schemas.microsoft.com/office/drawing/2014/main" id="{92F682AE-8914-43E5-8FC4-13B7B162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1547813" cy="158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2400" name="Picture 16">
            <a:extLst>
              <a:ext uri="{FF2B5EF4-FFF2-40B4-BE49-F238E27FC236}">
                <a16:creationId xmlns:a16="http://schemas.microsoft.com/office/drawing/2014/main" id="{0F4D8D11-D142-428A-9627-6277F9D7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262313"/>
            <a:ext cx="1871662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2401" name="Picture 17">
            <a:extLst>
              <a:ext uri="{FF2B5EF4-FFF2-40B4-BE49-F238E27FC236}">
                <a16:creationId xmlns:a16="http://schemas.microsoft.com/office/drawing/2014/main" id="{55DEB4E5-CFAC-48A3-B704-4F48D81C5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87888"/>
            <a:ext cx="2233612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2402" name="Picture 18">
            <a:extLst>
              <a:ext uri="{FF2B5EF4-FFF2-40B4-BE49-F238E27FC236}">
                <a16:creationId xmlns:a16="http://schemas.microsoft.com/office/drawing/2014/main" id="{14414EC6-3C24-4581-8998-BDC735A37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692650"/>
            <a:ext cx="252095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2403" name="Picture 19">
            <a:extLst>
              <a:ext uri="{FF2B5EF4-FFF2-40B4-BE49-F238E27FC236}">
                <a16:creationId xmlns:a16="http://schemas.microsoft.com/office/drawing/2014/main" id="{42B88E9E-6705-439E-B44B-F0F9279A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5" y="4672013"/>
            <a:ext cx="2493963" cy="16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762" name="Picture 2">
            <a:extLst>
              <a:ext uri="{FF2B5EF4-FFF2-40B4-BE49-F238E27FC236}">
                <a16:creationId xmlns:a16="http://schemas.microsoft.com/office/drawing/2014/main" id="{461F6BF1-07A3-4621-89EE-603CF870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67334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3" name="Text Box 3">
            <a:extLst>
              <a:ext uri="{FF2B5EF4-FFF2-40B4-BE49-F238E27FC236}">
                <a16:creationId xmlns:a16="http://schemas.microsoft.com/office/drawing/2014/main" id="{2A4732FE-E769-49B8-93F1-03502D4D1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548284"/>
            <a:ext cx="75596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altLang="en-US" sz="3500" b="1" dirty="0">
                <a:latin typeface="Arial" panose="020B0604020202020204" pitchFamily="34" charset="0"/>
              </a:rPr>
              <a:t>: </a:t>
            </a:r>
            <a:r>
              <a:rPr lang="en-US" altLang="en-US" sz="35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Protection</a:t>
            </a:r>
          </a:p>
        </p:txBody>
      </p:sp>
      <p:pic>
        <p:nvPicPr>
          <p:cNvPr id="2165764" name="Picture 4">
            <a:extLst>
              <a:ext uri="{FF2B5EF4-FFF2-40B4-BE49-F238E27FC236}">
                <a16:creationId xmlns:a16="http://schemas.microsoft.com/office/drawing/2014/main" id="{A21E4757-A252-4534-9249-E34AED1B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65834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5" name="Text Box 5">
            <a:extLst>
              <a:ext uri="{FF2B5EF4-FFF2-40B4-BE49-F238E27FC236}">
                <a16:creationId xmlns:a16="http://schemas.microsoft.com/office/drawing/2014/main" id="{22BBCFB3-E3C9-4132-9F5C-FE5B9F52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3246784"/>
            <a:ext cx="79232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OL</a:t>
            </a:r>
            <a:r>
              <a:rPr lang="en-US" altLang="en-US" sz="3500" b="1" dirty="0">
                <a:latin typeface="Arial" panose="020B0604020202020204" pitchFamily="34" charset="0"/>
              </a:rPr>
              <a:t>: </a:t>
            </a:r>
            <a:r>
              <a:rPr lang="en-US" altLang="en-US" sz="35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Optimal Loading</a:t>
            </a:r>
          </a:p>
        </p:txBody>
      </p:sp>
      <p:pic>
        <p:nvPicPr>
          <p:cNvPr id="2165766" name="Picture 6">
            <a:extLst>
              <a:ext uri="{FF2B5EF4-FFF2-40B4-BE49-F238E27FC236}">
                <a16:creationId xmlns:a16="http://schemas.microsoft.com/office/drawing/2014/main" id="{E8C244E4-2CF5-4451-8E0C-562DC42C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08772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7" name="Text Box 7">
            <a:extLst>
              <a:ext uri="{FF2B5EF4-FFF2-40B4-BE49-F238E27FC236}">
                <a16:creationId xmlns:a16="http://schemas.microsoft.com/office/drawing/2014/main" id="{1787BFB6-4E0C-4B2A-AB9F-4A0C6A06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3889722"/>
            <a:ext cx="74199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 dirty="0">
                <a:solidFill>
                  <a:srgbClr val="484876"/>
                </a:solidFill>
                <a:latin typeface="Arial Black" panose="020B0A04020102020204" pitchFamily="34" charset="0"/>
              </a:rPr>
              <a:t>I</a:t>
            </a:r>
            <a:r>
              <a:rPr lang="en-US" altLang="en-US" sz="3500" b="1" dirty="0">
                <a:latin typeface="Arial" panose="020B0604020202020204" pitchFamily="34" charset="0"/>
              </a:rPr>
              <a:t>: </a:t>
            </a:r>
            <a:r>
              <a:rPr lang="en-US" altLang="en-US" sz="35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Ice</a:t>
            </a:r>
          </a:p>
        </p:txBody>
      </p:sp>
      <p:pic>
        <p:nvPicPr>
          <p:cNvPr id="2165768" name="Picture 8">
            <a:extLst>
              <a:ext uri="{FF2B5EF4-FFF2-40B4-BE49-F238E27FC236}">
                <a16:creationId xmlns:a16="http://schemas.microsoft.com/office/drawing/2014/main" id="{9AEDF807-E3E2-44FE-BDC5-E4CFF857F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570759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9" name="Text Box 9">
            <a:extLst>
              <a:ext uri="{FF2B5EF4-FFF2-40B4-BE49-F238E27FC236}">
                <a16:creationId xmlns:a16="http://schemas.microsoft.com/office/drawing/2014/main" id="{66FFF70E-0DD0-4821-88C3-930A6BC5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4551709"/>
            <a:ext cx="799623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US" altLang="en-US" sz="3500" b="1" dirty="0">
                <a:latin typeface="Arial" panose="020B0604020202020204" pitchFamily="34" charset="0"/>
              </a:rPr>
              <a:t>: </a:t>
            </a:r>
            <a:r>
              <a:rPr lang="en-US" altLang="en-US" sz="35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Compression</a:t>
            </a:r>
          </a:p>
        </p:txBody>
      </p:sp>
      <p:pic>
        <p:nvPicPr>
          <p:cNvPr id="2165771" name="Picture 11">
            <a:extLst>
              <a:ext uri="{FF2B5EF4-FFF2-40B4-BE49-F238E27FC236}">
                <a16:creationId xmlns:a16="http://schemas.microsoft.com/office/drawing/2014/main" id="{CCED1B98-423D-4F6B-B365-5134728D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270847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72" name="Text Box 12">
            <a:extLst>
              <a:ext uri="{FF2B5EF4-FFF2-40B4-BE49-F238E27FC236}">
                <a16:creationId xmlns:a16="http://schemas.microsoft.com/office/drawing/2014/main" id="{E6123BB2-99DC-4D1D-B004-B0A8CAB2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51797"/>
            <a:ext cx="75596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altLang="en-US" sz="3500" b="1" dirty="0">
                <a:latin typeface="Arial" panose="020B0604020202020204" pitchFamily="34" charset="0"/>
              </a:rPr>
              <a:t>: </a:t>
            </a:r>
            <a:r>
              <a:rPr lang="en-US" altLang="en-US" sz="35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Elevation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ECAA9C3-C67F-200C-84B2-D6D6FCA6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4114"/>
            <a:ext cx="9109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s-ES" altLang="en-US" sz="1200" i="1" dirty="0">
                <a:latin typeface="Times New Roman" panose="02020603050405020304" pitchFamily="18" charset="0"/>
              </a:rPr>
              <a:t>NOTA</a:t>
            </a:r>
            <a:r>
              <a:rPr lang="es-ES" altLang="en-US" sz="1200" dirty="0">
                <a:latin typeface="Times New Roman" panose="02020603050405020304" pitchFamily="18" charset="0"/>
              </a:rPr>
              <a:t>.</a:t>
            </a:r>
            <a:r>
              <a:rPr lang="es-ES" altLang="en-US" sz="1200" b="0" dirty="0">
                <a:latin typeface="Times New Roman" panose="02020603050405020304" pitchFamily="18" charset="0"/>
              </a:rPr>
              <a:t> Adaptado de: </a:t>
            </a:r>
            <a:r>
              <a:rPr lang="en-US" altLang="en-US" sz="1200" i="1" dirty="0">
                <a:latin typeface="Times New Roman" panose="02020603050405020304" pitchFamily="18" charset="0"/>
              </a:rPr>
              <a:t>Principles of Athletic Training: A Competency-Based Approach</a:t>
            </a:r>
            <a:r>
              <a:rPr lang="en-US" altLang="en-US" sz="1200" b="0" dirty="0">
                <a:latin typeface="Times New Roman" panose="02020603050405020304" pitchFamily="18" charset="0"/>
              </a:rPr>
              <a:t>. 16ma. ed.; (pp. </a:t>
            </a:r>
            <a:r>
              <a:rPr lang="en-US" altLang="en-US" sz="1200" dirty="0">
                <a:latin typeface="Times New Roman" panose="02020603050405020304" pitchFamily="18" charset="0"/>
              </a:rPr>
              <a:t>32</a:t>
            </a:r>
            <a:r>
              <a:rPr lang="en-US" altLang="en-US" sz="1200" b="0" dirty="0">
                <a:latin typeface="Times New Roman" panose="02020603050405020304" pitchFamily="18" charset="0"/>
              </a:rPr>
              <a:t>5-326), </a:t>
            </a:r>
            <a:r>
              <a:rPr lang="en-US" altLang="en-US" sz="1200" b="0" dirty="0" err="1">
                <a:latin typeface="Times New Roman" panose="02020603050405020304" pitchFamily="18" charset="0"/>
              </a:rPr>
              <a:t>por</a:t>
            </a:r>
            <a:r>
              <a:rPr lang="en-US" altLang="en-US" sz="1200" b="0" dirty="0">
                <a:latin typeface="Times New Roman" panose="02020603050405020304" pitchFamily="18" charset="0"/>
              </a:rPr>
              <a:t> W. </a:t>
            </a:r>
            <a:r>
              <a:rPr lang="en-US" altLang="en-US" sz="1200" dirty="0">
                <a:latin typeface="Times New Roman" panose="02020603050405020304" pitchFamily="18" charset="0"/>
              </a:rPr>
              <a:t>E</a:t>
            </a:r>
            <a:r>
              <a:rPr lang="en-US" altLang="en-US" sz="1200" b="0" dirty="0">
                <a:latin typeface="Times New Roman" panose="02020603050405020304" pitchFamily="18" charset="0"/>
              </a:rPr>
              <a:t>. Prentice, 2017, New York, NY: McGraw-Education. Copyright 2017 </a:t>
            </a:r>
            <a:r>
              <a:rPr lang="en-US" altLang="en-US" sz="1200" b="0" dirty="0" err="1">
                <a:latin typeface="Times New Roman" panose="02020603050405020304" pitchFamily="18" charset="0"/>
              </a:rPr>
              <a:t>por</a:t>
            </a:r>
            <a:r>
              <a:rPr lang="en-US" altLang="en-US" sz="1200" b="0" dirty="0">
                <a:latin typeface="Times New Roman" panose="02020603050405020304" pitchFamily="18" charset="0"/>
              </a:rPr>
              <a:t> McGraw-Hill Education</a:t>
            </a:r>
            <a:r>
              <a:rPr lang="en-US" altLang="en-US" sz="1600" b="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3A4FB7-43AB-8013-F4B8-9698D1F03069}"/>
              </a:ext>
            </a:extLst>
          </p:cNvPr>
          <p:cNvSpPr>
            <a:spLocks/>
          </p:cNvSpPr>
          <p:nvPr/>
        </p:nvSpPr>
        <p:spPr bwMode="auto">
          <a:xfrm>
            <a:off x="3276600" y="764704"/>
            <a:ext cx="5219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br>
              <a:rPr lang="es-PR" altLang="en-US" sz="3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300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C44-34BD-EC99-046A-3FF5BE07566A}"/>
              </a:ext>
            </a:extLst>
          </p:cNvPr>
          <p:cNvSpPr>
            <a:spLocks/>
          </p:cNvSpPr>
          <p:nvPr/>
        </p:nvSpPr>
        <p:spPr bwMode="auto">
          <a:xfrm>
            <a:off x="3276600" y="1461617"/>
            <a:ext cx="56149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AGUDO:</a:t>
            </a:r>
          </a:p>
          <a:p>
            <a:pPr>
              <a:lnSpc>
                <a:spcPct val="90000"/>
              </a:lnSpc>
            </a:pPr>
            <a:r>
              <a:rPr lang="es-PR" altLang="en-US" sz="3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 O L I C 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8641082"/>
      </p:ext>
    </p:ext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8A56E-34E6-4BA9-BFD9-08732ED4374D}"/>
              </a:ext>
            </a:extLst>
          </p:cNvPr>
          <p:cNvSpPr>
            <a:spLocks/>
          </p:cNvSpPr>
          <p:nvPr/>
        </p:nvSpPr>
        <p:spPr bwMode="auto">
          <a:xfrm>
            <a:off x="2914650" y="838200"/>
            <a:ext cx="53276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br>
              <a:rPr lang="es-PR" altLang="en-US" sz="3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2137AD5-C0D4-4639-85EC-CA37FDB3FE7E}"/>
              </a:ext>
            </a:extLst>
          </p:cNvPr>
          <p:cNvSpPr>
            <a:spLocks/>
          </p:cNvSpPr>
          <p:nvPr/>
        </p:nvSpPr>
        <p:spPr bwMode="auto">
          <a:xfrm>
            <a:off x="2843213" y="1557338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</a:p>
        </p:txBody>
      </p:sp>
      <p:pic>
        <p:nvPicPr>
          <p:cNvPr id="2194437" name="Picture 5">
            <a:extLst>
              <a:ext uri="{FF2B5EF4-FFF2-40B4-BE49-F238E27FC236}">
                <a16:creationId xmlns:a16="http://schemas.microsoft.com/office/drawing/2014/main" id="{E5A8E289-2C7F-4B59-B6F9-4DD4BEDD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349500"/>
            <a:ext cx="51847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A157E0C-D64A-46F9-B944-42707193A9D4}"/>
              </a:ext>
            </a:extLst>
          </p:cNvPr>
          <p:cNvSpPr>
            <a:spLocks/>
          </p:cNvSpPr>
          <p:nvPr/>
        </p:nvSpPr>
        <p:spPr bwMode="auto">
          <a:xfrm>
            <a:off x="1330325" y="2420938"/>
            <a:ext cx="61214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COMPRESIÓN</a:t>
            </a: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 24 - 48 HORAS</a:t>
            </a:r>
          </a:p>
        </p:txBody>
      </p:sp>
      <p:pic>
        <p:nvPicPr>
          <p:cNvPr id="2194447" name="Picture 15">
            <a:extLst>
              <a:ext uri="{FF2B5EF4-FFF2-40B4-BE49-F238E27FC236}">
                <a16:creationId xmlns:a16="http://schemas.microsoft.com/office/drawing/2014/main" id="{3EB30998-81B2-427E-BD6F-C89E74581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3068638"/>
            <a:ext cx="3095625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4448" name="Picture 16">
            <a:extLst>
              <a:ext uri="{FF2B5EF4-FFF2-40B4-BE49-F238E27FC236}">
                <a16:creationId xmlns:a16="http://schemas.microsoft.com/office/drawing/2014/main" id="{DA1E7B65-A299-440B-A0AF-7DA81EF2C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237038"/>
            <a:ext cx="338455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4449" name="Text Box 17">
            <a:extLst>
              <a:ext uri="{FF2B5EF4-FFF2-40B4-BE49-F238E27FC236}">
                <a16:creationId xmlns:a16="http://schemas.microsoft.com/office/drawing/2014/main" id="{C8018D03-4CDC-4AEE-84F4-322DFBFD3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24021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Precausión</a:t>
            </a:r>
          </a:p>
        </p:txBody>
      </p:sp>
      <p:pic>
        <p:nvPicPr>
          <p:cNvPr id="2194450" name="Picture 18">
            <a:extLst>
              <a:ext uri="{FF2B5EF4-FFF2-40B4-BE49-F238E27FC236}">
                <a16:creationId xmlns:a16="http://schemas.microsoft.com/office/drawing/2014/main" id="{12C487AD-3931-4BC4-9E26-387A5BA41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1165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4451" name="Text Box 19">
            <a:extLst>
              <a:ext uri="{FF2B5EF4-FFF2-40B4-BE49-F238E27FC236}">
                <a16:creationId xmlns:a16="http://schemas.microsoft.com/office/drawing/2014/main" id="{B7B16371-8640-460F-9762-9BF5ABFF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6639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Almohadillas de compresión</a:t>
            </a:r>
          </a:p>
        </p:txBody>
      </p:sp>
      <p:pic>
        <p:nvPicPr>
          <p:cNvPr id="2194452" name="Picture 20">
            <a:extLst>
              <a:ext uri="{FF2B5EF4-FFF2-40B4-BE49-F238E27FC236}">
                <a16:creationId xmlns:a16="http://schemas.microsoft.com/office/drawing/2014/main" id="{65D29FFF-0A3D-4C30-8BB8-9A126556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353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4453" name="Text Box 21">
            <a:extLst>
              <a:ext uri="{FF2B5EF4-FFF2-40B4-BE49-F238E27FC236}">
                <a16:creationId xmlns:a16="http://schemas.microsoft.com/office/drawing/2014/main" id="{7923D275-455D-414E-8DC6-1E803E08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1416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Vendaje elástico</a:t>
            </a:r>
          </a:p>
        </p:txBody>
      </p:sp>
      <p:pic>
        <p:nvPicPr>
          <p:cNvPr id="2194454" name="Picture 22">
            <a:extLst>
              <a:ext uri="{FF2B5EF4-FFF2-40B4-BE49-F238E27FC236}">
                <a16:creationId xmlns:a16="http://schemas.microsoft.com/office/drawing/2014/main" id="{02929157-C7C7-4549-814B-5D80C94CE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131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4455" name="Picture 23">
            <a:extLst>
              <a:ext uri="{FF2B5EF4-FFF2-40B4-BE49-F238E27FC236}">
                <a16:creationId xmlns:a16="http://schemas.microsoft.com/office/drawing/2014/main" id="{A8A6E72F-424E-4FEE-8E11-714B9BA5A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33400"/>
            <a:ext cx="2447925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4456" name="Text Box 24">
            <a:extLst>
              <a:ext uri="{FF2B5EF4-FFF2-40B4-BE49-F238E27FC236}">
                <a16:creationId xmlns:a16="http://schemas.microsoft.com/office/drawing/2014/main" id="{79FDC5DA-1AF4-4B34-9B4A-C99E41138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772025"/>
            <a:ext cx="25574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Beneficio</a:t>
            </a:r>
          </a:p>
        </p:txBody>
      </p:sp>
      <p:pic>
        <p:nvPicPr>
          <p:cNvPr id="2194457" name="Picture 25">
            <a:extLst>
              <a:ext uri="{FF2B5EF4-FFF2-40B4-BE49-F238E27FC236}">
                <a16:creationId xmlns:a16="http://schemas.microsoft.com/office/drawing/2014/main" id="{F163B62B-3A94-4021-9682-5AE13F0F1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84346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487" name="Rectangle 7">
            <a:extLst>
              <a:ext uri="{FF2B5EF4-FFF2-40B4-BE49-F238E27FC236}">
                <a16:creationId xmlns:a16="http://schemas.microsoft.com/office/drawing/2014/main" id="{0F848026-F408-4637-B4F0-92559533F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B8D05D09-5941-4F94-B1DF-06E3D8941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10313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.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The Athlete's Health Care Book: From Hip Down</a:t>
            </a:r>
            <a:r>
              <a:rPr lang="en-US" altLang="en-US" sz="1200">
                <a:latin typeface="Times New Roman" panose="02020603050405020304" pitchFamily="18" charset="0"/>
              </a:rPr>
              <a:t>. (p. 11-12), por M. J. Schneider, &amp; M. D. Sussman, 1983, Washington, DC: Acropolis Books LTD. Copyright 1986 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CCE63D-378E-4848-8BC0-B6AEF9CB10CA}"/>
              </a:ext>
            </a:extLst>
          </p:cNvPr>
          <p:cNvSpPr>
            <a:spLocks/>
          </p:cNvSpPr>
          <p:nvPr/>
        </p:nvSpPr>
        <p:spPr bwMode="auto">
          <a:xfrm>
            <a:off x="179388" y="692150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MÉTODOS PARA LA APLICACIÓN DE COMPRESIÓN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9A1F7C-F02D-468C-9DE4-D310EBA22A3B}"/>
              </a:ext>
            </a:extLst>
          </p:cNvPr>
          <p:cNvSpPr>
            <a:spLocks/>
          </p:cNvSpPr>
          <p:nvPr/>
        </p:nvSpPr>
        <p:spPr bwMode="auto">
          <a:xfrm>
            <a:off x="179388" y="3116263"/>
            <a:ext cx="86407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Compresión con Venda Elástica</a:t>
            </a:r>
            <a:b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Humedecida con </a:t>
            </a:r>
            <a:r>
              <a:rPr lang="en-US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Agua Fría</a:t>
            </a:r>
            <a: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43F2A5-6C58-4016-805B-84C16E33ED08}"/>
              </a:ext>
            </a:extLst>
          </p:cNvPr>
          <p:cNvSpPr>
            <a:spLocks/>
          </p:cNvSpPr>
          <p:nvPr/>
        </p:nvSpPr>
        <p:spPr bwMode="auto">
          <a:xfrm>
            <a:off x="250825" y="5661025"/>
            <a:ext cx="86407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Compresión con Almohadillas</a:t>
            </a:r>
            <a:b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19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Aplicadas sobre la Zona Afectada</a:t>
            </a:r>
          </a:p>
        </p:txBody>
      </p:sp>
      <p:pic>
        <p:nvPicPr>
          <p:cNvPr id="2196493" name="Picture 13">
            <a:extLst>
              <a:ext uri="{FF2B5EF4-FFF2-40B4-BE49-F238E27FC236}">
                <a16:creationId xmlns:a16="http://schemas.microsoft.com/office/drawing/2014/main" id="{5A0A5900-7E7D-4982-9A58-55F58FC86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196975"/>
            <a:ext cx="38163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6494" name="Picture 14">
            <a:extLst>
              <a:ext uri="{FF2B5EF4-FFF2-40B4-BE49-F238E27FC236}">
                <a16:creationId xmlns:a16="http://schemas.microsoft.com/office/drawing/2014/main" id="{A9E5DF44-7300-45EF-ADEB-D6739B96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08400"/>
            <a:ext cx="3600450" cy="188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C328-4AA3-4F83-9C8D-6B571CFB7C34}"/>
              </a:ext>
            </a:extLst>
          </p:cNvPr>
          <p:cNvSpPr>
            <a:spLocks/>
          </p:cNvSpPr>
          <p:nvPr/>
        </p:nvSpPr>
        <p:spPr bwMode="auto">
          <a:xfrm>
            <a:off x="2844800" y="1411288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Compresión – 24 a 48 horas</a:t>
            </a:r>
          </a:p>
        </p:txBody>
      </p:sp>
      <p:sp>
        <p:nvSpPr>
          <p:cNvPr id="2199561" name="Text Box 9">
            <a:extLst>
              <a:ext uri="{FF2B5EF4-FFF2-40B4-BE49-F238E27FC236}">
                <a16:creationId xmlns:a16="http://schemas.microsoft.com/office/drawing/2014/main" id="{654BDCF0-E606-47D9-BDF4-1195E4972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73388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Frío y mojado, aplicado alrededor de la zona lesionada:</a:t>
            </a:r>
          </a:p>
        </p:txBody>
      </p:sp>
      <p:pic>
        <p:nvPicPr>
          <p:cNvPr id="2199562" name="Picture 10">
            <a:extLst>
              <a:ext uri="{FF2B5EF4-FFF2-40B4-BE49-F238E27FC236}">
                <a16:creationId xmlns:a16="http://schemas.microsoft.com/office/drawing/2014/main" id="{44D6910A-E4E4-48A9-BF2E-434FE2B1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0448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F54479C-B6BA-460F-A399-294F5EF62808}"/>
              </a:ext>
            </a:extLst>
          </p:cNvPr>
          <p:cNvSpPr>
            <a:spLocks/>
          </p:cNvSpPr>
          <p:nvPr/>
        </p:nvSpPr>
        <p:spPr bwMode="auto">
          <a:xfrm>
            <a:off x="2844800" y="836613"/>
            <a:ext cx="648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99564" name="Text Box 12">
            <a:extLst>
              <a:ext uri="{FF2B5EF4-FFF2-40B4-BE49-F238E27FC236}">
                <a16:creationId xmlns:a16="http://schemas.microsoft.com/office/drawing/2014/main" id="{057C0521-4FEB-45F5-BD5D-F7568A359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49250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Durante 30 minutos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99565" name="Picture 13">
            <a:extLst>
              <a:ext uri="{FF2B5EF4-FFF2-40B4-BE49-F238E27FC236}">
                <a16:creationId xmlns:a16="http://schemas.microsoft.com/office/drawing/2014/main" id="{7C96E40C-8FC6-4630-932F-B9263CC82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6393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9567" name="Picture 15">
            <a:extLst>
              <a:ext uri="{FF2B5EF4-FFF2-40B4-BE49-F238E27FC236}">
                <a16:creationId xmlns:a16="http://schemas.microsoft.com/office/drawing/2014/main" id="{C42A7C72-023C-4E8C-BF38-FB6FCE6EF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82813"/>
            <a:ext cx="3889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F841C5A-2C4F-4CEF-9454-5D216DB7A454}"/>
              </a:ext>
            </a:extLst>
          </p:cNvPr>
          <p:cNvSpPr>
            <a:spLocks/>
          </p:cNvSpPr>
          <p:nvPr/>
        </p:nvSpPr>
        <p:spPr bwMode="auto">
          <a:xfrm>
            <a:off x="2700338" y="2254250"/>
            <a:ext cx="3600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VENDAJE ELÁSTICO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99571" name="Text Box 19">
            <a:extLst>
              <a:ext uri="{FF2B5EF4-FFF2-40B4-BE49-F238E27FC236}">
                <a16:creationId xmlns:a16="http://schemas.microsoft.com/office/drawing/2014/main" id="{04D56B3C-EABE-472F-97C9-C194081FB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879850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Luego, retirado por 15 minutos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99572" name="Picture 20">
            <a:extLst>
              <a:ext uri="{FF2B5EF4-FFF2-40B4-BE49-F238E27FC236}">
                <a16:creationId xmlns:a16="http://schemas.microsoft.com/office/drawing/2014/main" id="{D7FE90B1-234C-4C20-963F-39BBFADB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5128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9573" name="Picture 21">
            <a:extLst>
              <a:ext uri="{FF2B5EF4-FFF2-40B4-BE49-F238E27FC236}">
                <a16:creationId xmlns:a16="http://schemas.microsoft.com/office/drawing/2014/main" id="{83B1325F-F854-410E-8AB5-D1B59767A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20713"/>
            <a:ext cx="2411413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9574" name="Picture 22">
            <a:extLst>
              <a:ext uri="{FF2B5EF4-FFF2-40B4-BE49-F238E27FC236}">
                <a16:creationId xmlns:a16="http://schemas.microsoft.com/office/drawing/2014/main" id="{8FA10DCE-E796-4C4F-B841-BA54D51D8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35363"/>
            <a:ext cx="2954338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9575" name="Picture 23">
            <a:extLst>
              <a:ext uri="{FF2B5EF4-FFF2-40B4-BE49-F238E27FC236}">
                <a16:creationId xmlns:a16="http://schemas.microsoft.com/office/drawing/2014/main" id="{6280459D-EB82-4455-B99B-EDB92F6C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359275"/>
            <a:ext cx="3097213" cy="20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01E0F-CE8D-413A-96E1-F6D3794E6D95}"/>
              </a:ext>
            </a:extLst>
          </p:cNvPr>
          <p:cNvSpPr>
            <a:spLocks/>
          </p:cNvSpPr>
          <p:nvPr/>
        </p:nvSpPr>
        <p:spPr bwMode="auto">
          <a:xfrm>
            <a:off x="2124075" y="1916113"/>
            <a:ext cx="6116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Compresión – 24 a 48 horas</a:t>
            </a:r>
          </a:p>
        </p:txBody>
      </p:sp>
      <p:sp>
        <p:nvSpPr>
          <p:cNvPr id="2200579" name="Text Box 3">
            <a:extLst>
              <a:ext uri="{FF2B5EF4-FFF2-40B4-BE49-F238E27FC236}">
                <a16:creationId xmlns:a16="http://schemas.microsoft.com/office/drawing/2014/main" id="{ECD05255-435B-4956-B909-9A5864081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892550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Colocadas sobre el área lesionada:</a:t>
            </a:r>
          </a:p>
        </p:txBody>
      </p:sp>
      <p:pic>
        <p:nvPicPr>
          <p:cNvPr id="2200580" name="Picture 4">
            <a:extLst>
              <a:ext uri="{FF2B5EF4-FFF2-40B4-BE49-F238E27FC236}">
                <a16:creationId xmlns:a16="http://schemas.microsoft.com/office/drawing/2014/main" id="{0F7FAC82-0E6D-46B5-AE3B-AF604011C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9639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D81798E-70A2-43D2-849F-E76ED166B0FE}"/>
              </a:ext>
            </a:extLst>
          </p:cNvPr>
          <p:cNvSpPr>
            <a:spLocks/>
          </p:cNvSpPr>
          <p:nvPr/>
        </p:nvSpPr>
        <p:spPr bwMode="auto">
          <a:xfrm>
            <a:off x="2124075" y="1196975"/>
            <a:ext cx="6769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00582" name="Text Box 6">
            <a:extLst>
              <a:ext uri="{FF2B5EF4-FFF2-40B4-BE49-F238E27FC236}">
                <a16:creationId xmlns:a16="http://schemas.microsoft.com/office/drawing/2014/main" id="{4DA3A6F6-4A3B-4B79-8E6F-88E42D193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411663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Fijación: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0583" name="Picture 7">
            <a:extLst>
              <a:ext uri="{FF2B5EF4-FFF2-40B4-BE49-F238E27FC236}">
                <a16:creationId xmlns:a16="http://schemas.microsoft.com/office/drawing/2014/main" id="{BFD0E555-95A6-4CF5-8A3E-0CD61DF8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83100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0584" name="Picture 8">
            <a:extLst>
              <a:ext uri="{FF2B5EF4-FFF2-40B4-BE49-F238E27FC236}">
                <a16:creationId xmlns:a16="http://schemas.microsoft.com/office/drawing/2014/main" id="{7C462D52-6DE7-4D6B-A74F-264F228BF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141663"/>
            <a:ext cx="611981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24B1FE3-43EC-4D37-BCC8-22E91D279714}"/>
              </a:ext>
            </a:extLst>
          </p:cNvPr>
          <p:cNvSpPr>
            <a:spLocks/>
          </p:cNvSpPr>
          <p:nvPr/>
        </p:nvSpPr>
        <p:spPr bwMode="auto">
          <a:xfrm>
            <a:off x="1692275" y="3214688"/>
            <a:ext cx="55435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ALMOHADILLAS DE COMPRESIÓN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00586" name="Text Box 10">
            <a:extLst>
              <a:ext uri="{FF2B5EF4-FFF2-40B4-BE49-F238E27FC236}">
                <a16:creationId xmlns:a16="http://schemas.microsoft.com/office/drawing/2014/main" id="{A62BA82F-CD2D-4F2E-9DCB-A3F1F6E5B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799013"/>
            <a:ext cx="7993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500" b="1" i="1">
                <a:solidFill>
                  <a:srgbClr val="000000"/>
                </a:solidFill>
                <a:latin typeface="Calibri" panose="020F0502020204030204" pitchFamily="34" charset="0"/>
              </a:rPr>
              <a:t>Estas almohadillas se anclan mediante un ventaje elástico</a:t>
            </a:r>
            <a:endParaRPr lang="en-US" altLang="en-US" sz="25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200589" name="Text Box 13">
            <a:extLst>
              <a:ext uri="{FF2B5EF4-FFF2-40B4-BE49-F238E27FC236}">
                <a16:creationId xmlns:a16="http://schemas.microsoft.com/office/drawing/2014/main" id="{FCE2E47F-F873-48C7-B330-D7739D635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35622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Hielo: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0590" name="Picture 14">
            <a:extLst>
              <a:ext uri="{FF2B5EF4-FFF2-40B4-BE49-F238E27FC236}">
                <a16:creationId xmlns:a16="http://schemas.microsoft.com/office/drawing/2014/main" id="{D8BA5AF9-91A2-4665-B898-21074CFD0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2766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0591" name="Text Box 15">
            <a:extLst>
              <a:ext uri="{FF2B5EF4-FFF2-40B4-BE49-F238E27FC236}">
                <a16:creationId xmlns:a16="http://schemas.microsoft.com/office/drawing/2014/main" id="{D989B888-7A5F-4F96-AA5D-F65F659AC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743575"/>
            <a:ext cx="799306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en-US" sz="2500" b="1" i="1">
                <a:solidFill>
                  <a:srgbClr val="000000"/>
                </a:solidFill>
                <a:latin typeface="Calibri" panose="020F0502020204030204" pitchFamily="34" charset="0"/>
              </a:rPr>
              <a:t>Colocar hielo directamente sobre la almohadilla de compresión</a:t>
            </a:r>
            <a:endParaRPr lang="en-US" altLang="en-US" sz="25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200592" name="Picture 16">
            <a:extLst>
              <a:ext uri="{FF2B5EF4-FFF2-40B4-BE49-F238E27FC236}">
                <a16:creationId xmlns:a16="http://schemas.microsoft.com/office/drawing/2014/main" id="{C976D253-4693-44B7-AC1E-723923D58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1585912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627" name="Text Box 3">
            <a:extLst>
              <a:ext uri="{FF2B5EF4-FFF2-40B4-BE49-F238E27FC236}">
                <a16:creationId xmlns:a16="http://schemas.microsoft.com/office/drawing/2014/main" id="{404EA867-F30A-4014-A42D-E6B4F716E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73388"/>
            <a:ext cx="85693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Evitar una compresión muy ajustada (restricción circulatoria):</a:t>
            </a:r>
          </a:p>
        </p:txBody>
      </p:sp>
      <p:pic>
        <p:nvPicPr>
          <p:cNvPr id="2202628" name="Picture 4">
            <a:extLst>
              <a:ext uri="{FF2B5EF4-FFF2-40B4-BE49-F238E27FC236}">
                <a16:creationId xmlns:a16="http://schemas.microsoft.com/office/drawing/2014/main" id="{5B6DB85F-B33C-4125-9525-0CB76FDF9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0448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2630" name="Text Box 6">
            <a:extLst>
              <a:ext uri="{FF2B5EF4-FFF2-40B4-BE49-F238E27FC236}">
                <a16:creationId xmlns:a16="http://schemas.microsoft.com/office/drawing/2014/main" id="{E9C609B4-B887-4EB9-A97A-EA27105B7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8623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Síntomas - </a:t>
            </a:r>
            <a:r>
              <a:rPr lang="en-US" altLang="en-US" sz="2100" b="1" i="1">
                <a:solidFill>
                  <a:srgbClr val="000000"/>
                </a:solidFill>
              </a:rPr>
              <a:t>Área afectada manifiesta</a:t>
            </a:r>
            <a:r>
              <a:rPr lang="en-US" altLang="en-US" sz="2100" b="1">
                <a:solidFill>
                  <a:srgbClr val="000000"/>
                </a:solidFill>
              </a:rPr>
              <a:t>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2631" name="Picture 7">
            <a:extLst>
              <a:ext uri="{FF2B5EF4-FFF2-40B4-BE49-F238E27FC236}">
                <a16:creationId xmlns:a16="http://schemas.microsoft.com/office/drawing/2014/main" id="{352982AF-6662-40A7-AC2D-6568AF192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2632" name="Picture 8">
            <a:extLst>
              <a:ext uri="{FF2B5EF4-FFF2-40B4-BE49-F238E27FC236}">
                <a16:creationId xmlns:a16="http://schemas.microsoft.com/office/drawing/2014/main" id="{14FFD742-9847-4C3C-AC23-894C947F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288131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2BFAE8-5440-492B-95B8-5AC43693CF54}"/>
              </a:ext>
            </a:extLst>
          </p:cNvPr>
          <p:cNvSpPr>
            <a:spLocks/>
          </p:cNvSpPr>
          <p:nvPr/>
        </p:nvSpPr>
        <p:spPr bwMode="auto">
          <a:xfrm>
            <a:off x="2987675" y="2132013"/>
            <a:ext cx="2447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PRECAUSIÓN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02635" name="Text Box 11">
            <a:extLst>
              <a:ext uri="{FF2B5EF4-FFF2-40B4-BE49-F238E27FC236}">
                <a16:creationId xmlns:a16="http://schemas.microsoft.com/office/drawing/2014/main" id="{BCCF074E-BCBF-45B4-B20A-73608F76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292600"/>
            <a:ext cx="75580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Adormecimiento, o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2636" name="Picture 12">
            <a:extLst>
              <a:ext uri="{FF2B5EF4-FFF2-40B4-BE49-F238E27FC236}">
                <a16:creationId xmlns:a16="http://schemas.microsoft.com/office/drawing/2014/main" id="{0D8A508C-6463-4FF9-9A12-E5312B619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259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2641" name="Text Box 17">
            <a:extLst>
              <a:ext uri="{FF2B5EF4-FFF2-40B4-BE49-F238E27FC236}">
                <a16:creationId xmlns:a16="http://schemas.microsoft.com/office/drawing/2014/main" id="{5DE89AF5-9AAD-4405-9283-13443FB3D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664075"/>
            <a:ext cx="75580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Comienza a cosquilear (como un hormigueo)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2642" name="Picture 18">
            <a:extLst>
              <a:ext uri="{FF2B5EF4-FFF2-40B4-BE49-F238E27FC236}">
                <a16:creationId xmlns:a16="http://schemas.microsoft.com/office/drawing/2014/main" id="{CA96B34E-F3EA-42D9-8DF6-72CB9153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97413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2644" name="Text Box 20">
            <a:extLst>
              <a:ext uri="{FF2B5EF4-FFF2-40B4-BE49-F238E27FC236}">
                <a16:creationId xmlns:a16="http://schemas.microsoft.com/office/drawing/2014/main" id="{02E01E59-4B0F-4E86-9BB1-CC6FF2C6F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11333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Solución – </a:t>
            </a:r>
            <a:r>
              <a:rPr lang="en-US" altLang="en-US" sz="2100" b="1" i="1">
                <a:solidFill>
                  <a:srgbClr val="000000"/>
                </a:solidFill>
              </a:rPr>
              <a:t>Para una compresión excesiva</a:t>
            </a:r>
            <a:r>
              <a:rPr lang="en-US" altLang="en-US" sz="2100" b="1">
                <a:solidFill>
                  <a:srgbClr val="000000"/>
                </a:solidFill>
              </a:rPr>
              <a:t>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2645" name="Picture 21">
            <a:extLst>
              <a:ext uri="{FF2B5EF4-FFF2-40B4-BE49-F238E27FC236}">
                <a16:creationId xmlns:a16="http://schemas.microsoft.com/office/drawing/2014/main" id="{88594DBD-A122-4ADC-9E0F-9B466ECF5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18477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2646" name="Text Box 22">
            <a:extLst>
              <a:ext uri="{FF2B5EF4-FFF2-40B4-BE49-F238E27FC236}">
                <a16:creationId xmlns:a16="http://schemas.microsoft.com/office/drawing/2014/main" id="{05236FAF-B904-4CDB-A23E-67C7D6E7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614988"/>
            <a:ext cx="75580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Aflojar el vendaje de compresión: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2647" name="Picture 23">
            <a:extLst>
              <a:ext uri="{FF2B5EF4-FFF2-40B4-BE49-F238E27FC236}">
                <a16:creationId xmlns:a16="http://schemas.microsoft.com/office/drawing/2014/main" id="{E1F71E5F-A8B3-438E-AFE4-5F16126B5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64832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2648" name="Text Box 24">
            <a:extLst>
              <a:ext uri="{FF2B5EF4-FFF2-40B4-BE49-F238E27FC236}">
                <a16:creationId xmlns:a16="http://schemas.microsoft.com/office/drawing/2014/main" id="{2928E390-0AA0-43D0-9D82-D3BEB3E52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021388"/>
            <a:ext cx="75580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Hasta que desaparezca el adormecimiento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202650" name="Picture 26">
            <a:extLst>
              <a:ext uri="{FF2B5EF4-FFF2-40B4-BE49-F238E27FC236}">
                <a16:creationId xmlns:a16="http://schemas.microsoft.com/office/drawing/2014/main" id="{15D99B88-D925-4899-AFCD-A9202BD8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513012" cy="148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A63F786-4520-458A-9E51-9263B96BBDBB}"/>
              </a:ext>
            </a:extLst>
          </p:cNvPr>
          <p:cNvSpPr>
            <a:spLocks/>
          </p:cNvSpPr>
          <p:nvPr/>
        </p:nvSpPr>
        <p:spPr bwMode="auto">
          <a:xfrm>
            <a:off x="2844800" y="1411288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Compresión – 24 a 48 horas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AB396D-144C-4914-8570-3DE1FD145F87}"/>
              </a:ext>
            </a:extLst>
          </p:cNvPr>
          <p:cNvSpPr>
            <a:spLocks/>
          </p:cNvSpPr>
          <p:nvPr/>
        </p:nvSpPr>
        <p:spPr bwMode="auto">
          <a:xfrm>
            <a:off x="2844800" y="836613"/>
            <a:ext cx="648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EE206-CA21-4604-91B6-8DB29AB89152}"/>
              </a:ext>
            </a:extLst>
          </p:cNvPr>
          <p:cNvSpPr>
            <a:spLocks/>
          </p:cNvSpPr>
          <p:nvPr/>
        </p:nvSpPr>
        <p:spPr bwMode="auto">
          <a:xfrm>
            <a:off x="2844800" y="1411288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Compresión – 24 a 48 horas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217E5A-F662-4FDF-A191-BA9BF8E7977F}"/>
              </a:ext>
            </a:extLst>
          </p:cNvPr>
          <p:cNvSpPr>
            <a:spLocks/>
          </p:cNvSpPr>
          <p:nvPr/>
        </p:nvSpPr>
        <p:spPr bwMode="auto">
          <a:xfrm>
            <a:off x="2844800" y="836613"/>
            <a:ext cx="64801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88305" name="Picture 17">
            <a:extLst>
              <a:ext uri="{FF2B5EF4-FFF2-40B4-BE49-F238E27FC236}">
                <a16:creationId xmlns:a16="http://schemas.microsoft.com/office/drawing/2014/main" id="{3BFA9B3D-40DF-4456-BD17-C4BB04A81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9138"/>
            <a:ext cx="2735263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8306" name="Picture 18">
            <a:extLst>
              <a:ext uri="{FF2B5EF4-FFF2-40B4-BE49-F238E27FC236}">
                <a16:creationId xmlns:a16="http://schemas.microsoft.com/office/drawing/2014/main" id="{4807A296-8E69-4A42-BD0F-FE3D5DFB1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144963"/>
            <a:ext cx="54006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8307" name="Picture 19">
            <a:extLst>
              <a:ext uri="{FF2B5EF4-FFF2-40B4-BE49-F238E27FC236}">
                <a16:creationId xmlns:a16="http://schemas.microsoft.com/office/drawing/2014/main" id="{94779E6F-6C3C-40A3-9EFC-336B83107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060575"/>
            <a:ext cx="23034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DFB5F3E-18BE-4631-99BA-2F01222188D4}"/>
              </a:ext>
            </a:extLst>
          </p:cNvPr>
          <p:cNvSpPr>
            <a:spLocks/>
          </p:cNvSpPr>
          <p:nvPr/>
        </p:nvSpPr>
        <p:spPr bwMode="auto">
          <a:xfrm>
            <a:off x="2987675" y="2132013"/>
            <a:ext cx="24479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BENEFICIO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88309" name="Text Box 21">
            <a:extLst>
              <a:ext uri="{FF2B5EF4-FFF2-40B4-BE49-F238E27FC236}">
                <a16:creationId xmlns:a16="http://schemas.microsoft.com/office/drawing/2014/main" id="{B8962D70-D7BB-46B1-90D2-53D1C6718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2924175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Propósito de la compresión:</a:t>
            </a:r>
          </a:p>
        </p:txBody>
      </p:sp>
      <p:pic>
        <p:nvPicPr>
          <p:cNvPr id="2188310" name="Picture 22">
            <a:extLst>
              <a:ext uri="{FF2B5EF4-FFF2-40B4-BE49-F238E27FC236}">
                <a16:creationId xmlns:a16="http://schemas.microsoft.com/office/drawing/2014/main" id="{256540F6-9FB7-4088-8742-045E9AE14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9956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8311" name="Text Box 23">
            <a:extLst>
              <a:ext uri="{FF2B5EF4-FFF2-40B4-BE49-F238E27FC236}">
                <a16:creationId xmlns:a16="http://schemas.microsoft.com/office/drawing/2014/main" id="{93FB1E1D-D099-4D83-99D3-5A2B77A8B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4432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Ayuda a reducir el: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88312" name="Picture 24">
            <a:extLst>
              <a:ext uri="{FF2B5EF4-FFF2-40B4-BE49-F238E27FC236}">
                <a16:creationId xmlns:a16="http://schemas.microsoft.com/office/drawing/2014/main" id="{83E83531-F76E-4228-909F-A31E13C4B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147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8313" name="Text Box 25">
            <a:extLst>
              <a:ext uri="{FF2B5EF4-FFF2-40B4-BE49-F238E27FC236}">
                <a16:creationId xmlns:a16="http://schemas.microsoft.com/office/drawing/2014/main" id="{4B2622F5-1A87-4839-8C0E-EA94CD5EB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830638"/>
            <a:ext cx="7993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500" b="1" i="1">
                <a:solidFill>
                  <a:srgbClr val="000000"/>
                </a:solidFill>
                <a:latin typeface="Calibri" panose="020F0502020204030204" pitchFamily="34" charset="0"/>
              </a:rPr>
              <a:t>Edema</a:t>
            </a:r>
            <a:endParaRPr lang="en-US" altLang="en-US" sz="25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88314" name="Picture 26">
            <a:extLst>
              <a:ext uri="{FF2B5EF4-FFF2-40B4-BE49-F238E27FC236}">
                <a16:creationId xmlns:a16="http://schemas.microsoft.com/office/drawing/2014/main" id="{49DDE698-52C6-4917-86F8-0FC564ECB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58813"/>
            <a:ext cx="2305050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9A91B-CD8B-43B8-8D25-0E27FFC4DBE1}"/>
              </a:ext>
            </a:extLst>
          </p:cNvPr>
          <p:cNvSpPr>
            <a:spLocks/>
          </p:cNvSpPr>
          <p:nvPr/>
        </p:nvSpPr>
        <p:spPr bwMode="auto">
          <a:xfrm>
            <a:off x="3563938" y="908050"/>
            <a:ext cx="53276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569628-C979-4289-BD38-25F6ED1FA0BA}"/>
              </a:ext>
            </a:extLst>
          </p:cNvPr>
          <p:cNvSpPr>
            <a:spLocks/>
          </p:cNvSpPr>
          <p:nvPr/>
        </p:nvSpPr>
        <p:spPr bwMode="auto">
          <a:xfrm>
            <a:off x="3492500" y="1987550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</a:p>
        </p:txBody>
      </p:sp>
      <p:sp>
        <p:nvSpPr>
          <p:cNvPr id="2203658" name="Text Box 10">
            <a:extLst>
              <a:ext uri="{FF2B5EF4-FFF2-40B4-BE49-F238E27FC236}">
                <a16:creationId xmlns:a16="http://schemas.microsoft.com/office/drawing/2014/main" id="{C1E1CDC2-B6E5-4521-8CF3-8EE50E293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01332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Precausión</a:t>
            </a:r>
          </a:p>
        </p:txBody>
      </p:sp>
      <p:pic>
        <p:nvPicPr>
          <p:cNvPr id="2203659" name="Picture 11">
            <a:extLst>
              <a:ext uri="{FF2B5EF4-FFF2-40B4-BE49-F238E27FC236}">
                <a16:creationId xmlns:a16="http://schemas.microsoft.com/office/drawing/2014/main" id="{15836061-8E51-4649-8F2E-C39AD1ED5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08476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3660" name="Text Box 12">
            <a:extLst>
              <a:ext uri="{FF2B5EF4-FFF2-40B4-BE49-F238E27FC236}">
                <a16:creationId xmlns:a16="http://schemas.microsoft.com/office/drawing/2014/main" id="{22097AE7-1EBD-4002-8407-0BA68B323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3211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Objetivo</a:t>
            </a:r>
          </a:p>
        </p:txBody>
      </p:sp>
      <p:pic>
        <p:nvPicPr>
          <p:cNvPr id="2203661" name="Picture 13">
            <a:extLst>
              <a:ext uri="{FF2B5EF4-FFF2-40B4-BE49-F238E27FC236}">
                <a16:creationId xmlns:a16="http://schemas.microsoft.com/office/drawing/2014/main" id="{CDB39609-B027-432B-920B-5E27EA277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3926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3662" name="Text Box 14">
            <a:extLst>
              <a:ext uri="{FF2B5EF4-FFF2-40B4-BE49-F238E27FC236}">
                <a16:creationId xmlns:a16="http://schemas.microsoft.com/office/drawing/2014/main" id="{36A7CCF7-15B6-45CE-8872-45A7E5D4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71475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Procedimiento</a:t>
            </a:r>
          </a:p>
        </p:txBody>
      </p:sp>
      <p:pic>
        <p:nvPicPr>
          <p:cNvPr id="2203663" name="Picture 15">
            <a:extLst>
              <a:ext uri="{FF2B5EF4-FFF2-40B4-BE49-F238E27FC236}">
                <a16:creationId xmlns:a16="http://schemas.microsoft.com/office/drawing/2014/main" id="{9BA62603-3DAA-4005-9524-06D60219A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8618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3666" name="Picture 18">
            <a:extLst>
              <a:ext uri="{FF2B5EF4-FFF2-40B4-BE49-F238E27FC236}">
                <a16:creationId xmlns:a16="http://schemas.microsoft.com/office/drawing/2014/main" id="{2541601A-E4D8-4D74-8FFA-9180CE993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3168650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3667" name="Picture 19">
            <a:extLst>
              <a:ext uri="{FF2B5EF4-FFF2-40B4-BE49-F238E27FC236}">
                <a16:creationId xmlns:a16="http://schemas.microsoft.com/office/drawing/2014/main" id="{732E83DC-D104-4B0C-9457-98212C687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2719388"/>
            <a:ext cx="4897438" cy="35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3669" name="Picture 21">
            <a:extLst>
              <a:ext uri="{FF2B5EF4-FFF2-40B4-BE49-F238E27FC236}">
                <a16:creationId xmlns:a16="http://schemas.microsoft.com/office/drawing/2014/main" id="{05ECB230-C702-4AD4-81B4-AE06E6FAE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997200"/>
            <a:ext cx="25939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FEEF0F-2C29-4B52-AD98-1A851B8242E6}"/>
              </a:ext>
            </a:extLst>
          </p:cNvPr>
          <p:cNvSpPr>
            <a:spLocks/>
          </p:cNvSpPr>
          <p:nvPr/>
        </p:nvSpPr>
        <p:spPr bwMode="auto">
          <a:xfrm>
            <a:off x="3201988" y="3140075"/>
            <a:ext cx="20891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ELEVACIÓN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604B-9882-400A-A793-91DCCCBF9FFE}"/>
              </a:ext>
            </a:extLst>
          </p:cNvPr>
          <p:cNvSpPr>
            <a:spLocks/>
          </p:cNvSpPr>
          <p:nvPr/>
        </p:nvSpPr>
        <p:spPr bwMode="auto">
          <a:xfrm>
            <a:off x="179388" y="692150"/>
            <a:ext cx="86407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23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ELEVACIÓN DE LA EXTREMIDAD AFECTADA</a:t>
            </a:r>
          </a:p>
        </p:txBody>
      </p:sp>
      <p:sp>
        <p:nvSpPr>
          <p:cNvPr id="2205707" name="Rectangle 11">
            <a:extLst>
              <a:ext uri="{FF2B5EF4-FFF2-40B4-BE49-F238E27FC236}">
                <a16:creationId xmlns:a16="http://schemas.microsoft.com/office/drawing/2014/main" id="{B21B4A41-6CCF-42DA-8103-812495BED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8543546C-4194-479E-916F-F28917E3F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10313"/>
            <a:ext cx="89646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i="1">
                <a:latin typeface="Times New Roman" panose="02020603050405020304" pitchFamily="18" charset="0"/>
              </a:rPr>
              <a:t>NOTA</a:t>
            </a:r>
            <a:r>
              <a:rPr lang="en-US" altLang="en-US" sz="1200" b="1">
                <a:latin typeface="Times New Roman" panose="02020603050405020304" pitchFamily="18" charset="0"/>
              </a:rPr>
              <a:t>.</a:t>
            </a:r>
            <a:r>
              <a:rPr lang="en-US" altLang="en-US" sz="1200">
                <a:latin typeface="Times New Roman" panose="02020603050405020304" pitchFamily="18" charset="0"/>
              </a:rPr>
              <a:t> Adaptado de: </a:t>
            </a:r>
            <a:r>
              <a:rPr lang="en-US" altLang="en-US" sz="1200" b="1" i="1">
                <a:latin typeface="Times New Roman" panose="02020603050405020304" pitchFamily="18" charset="0"/>
              </a:rPr>
              <a:t>The Athlete's Health Care Book: From Hip Down</a:t>
            </a:r>
            <a:r>
              <a:rPr lang="en-US" altLang="en-US" sz="1200">
                <a:latin typeface="Times New Roman" panose="02020603050405020304" pitchFamily="18" charset="0"/>
              </a:rPr>
              <a:t>. (p. 12), por M. J. Schneider, &amp; M. D. Sussman, 1983, Washington, DC: Acropolis Books LTD. Copyright 1986 ?</a:t>
            </a:r>
          </a:p>
        </p:txBody>
      </p:sp>
      <p:pic>
        <p:nvPicPr>
          <p:cNvPr id="2205709" name="Picture 13">
            <a:extLst>
              <a:ext uri="{FF2B5EF4-FFF2-40B4-BE49-F238E27FC236}">
                <a16:creationId xmlns:a16="http://schemas.microsoft.com/office/drawing/2014/main" id="{DC1074B0-9D6D-41DC-919B-DB859782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36663"/>
            <a:ext cx="7704138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7746" name="Picture 2">
            <a:extLst>
              <a:ext uri="{FF2B5EF4-FFF2-40B4-BE49-F238E27FC236}">
                <a16:creationId xmlns:a16="http://schemas.microsoft.com/office/drawing/2014/main" id="{01DFB0AE-F44F-417C-873F-2036EB7CE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2547937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434FA6-6DE0-4579-9DC9-DBC19AADEF05}"/>
              </a:ext>
            </a:extLst>
          </p:cNvPr>
          <p:cNvSpPr>
            <a:spLocks/>
          </p:cNvSpPr>
          <p:nvPr/>
        </p:nvSpPr>
        <p:spPr bwMode="auto">
          <a:xfrm>
            <a:off x="2952750" y="1482725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Elevación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00D1CC3-9E75-4AFB-9A11-C69BB21C804A}"/>
              </a:ext>
            </a:extLst>
          </p:cNvPr>
          <p:cNvSpPr>
            <a:spLocks/>
          </p:cNvSpPr>
          <p:nvPr/>
        </p:nvSpPr>
        <p:spPr bwMode="auto">
          <a:xfrm>
            <a:off x="2952750" y="908050"/>
            <a:ext cx="6191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07749" name="Picture 5">
            <a:extLst>
              <a:ext uri="{FF2B5EF4-FFF2-40B4-BE49-F238E27FC236}">
                <a16:creationId xmlns:a16="http://schemas.microsoft.com/office/drawing/2014/main" id="{12F3C129-E01F-4966-A338-951D2E071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49500"/>
            <a:ext cx="32400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BBF9B2-F3E6-4351-A15D-05AD5243FE0C}"/>
              </a:ext>
            </a:extLst>
          </p:cNvPr>
          <p:cNvSpPr>
            <a:spLocks/>
          </p:cNvSpPr>
          <p:nvPr/>
        </p:nvSpPr>
        <p:spPr bwMode="auto">
          <a:xfrm>
            <a:off x="2987675" y="2420938"/>
            <a:ext cx="32416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PROCEDIMIENTO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07751" name="Text Box 7">
            <a:extLst>
              <a:ext uri="{FF2B5EF4-FFF2-40B4-BE49-F238E27FC236}">
                <a16:creationId xmlns:a16="http://schemas.microsoft.com/office/drawing/2014/main" id="{875946D9-7BC9-4033-84E5-1B0583E8E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217863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Elevar la pierna o brazo sobre el nivel del Corazón:</a:t>
            </a:r>
          </a:p>
        </p:txBody>
      </p:sp>
      <p:pic>
        <p:nvPicPr>
          <p:cNvPr id="2207752" name="Picture 8">
            <a:extLst>
              <a:ext uri="{FF2B5EF4-FFF2-40B4-BE49-F238E27FC236}">
                <a16:creationId xmlns:a16="http://schemas.microsoft.com/office/drawing/2014/main" id="{F2579EBF-46D5-49A3-9556-DC25E19DC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893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7753" name="Text Box 9">
            <a:extLst>
              <a:ext uri="{FF2B5EF4-FFF2-40B4-BE49-F238E27FC236}">
                <a16:creationId xmlns:a16="http://schemas.microsoft.com/office/drawing/2014/main" id="{249763E7-670E-4408-A556-E39A40D0A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36975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Ejemplo - </a:t>
            </a:r>
            <a:r>
              <a:rPr lang="en-US" altLang="en-US" sz="2100" b="1" i="1">
                <a:solidFill>
                  <a:srgbClr val="000000"/>
                </a:solidFill>
              </a:rPr>
              <a:t>Pierna Lesionada</a:t>
            </a:r>
            <a:r>
              <a:rPr lang="en-US" altLang="en-US" sz="2100" b="1">
                <a:solidFill>
                  <a:srgbClr val="000000"/>
                </a:solidFill>
              </a:rPr>
              <a:t>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7754" name="Picture 10">
            <a:extLst>
              <a:ext uri="{FF2B5EF4-FFF2-40B4-BE49-F238E27FC236}">
                <a16:creationId xmlns:a16="http://schemas.microsoft.com/office/drawing/2014/main" id="{9D04D20F-E337-4410-A9D2-C38710021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084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7755" name="Text Box 11">
            <a:extLst>
              <a:ext uri="{FF2B5EF4-FFF2-40B4-BE49-F238E27FC236}">
                <a16:creationId xmlns:a16="http://schemas.microsoft.com/office/drawing/2014/main" id="{43E1A01C-9E86-4D17-9AD8-5E619314F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213225"/>
            <a:ext cx="75580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Se pueden colocar dos almohadas debajo de la pierna: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07756" name="Picture 12">
            <a:extLst>
              <a:ext uri="{FF2B5EF4-FFF2-40B4-BE49-F238E27FC236}">
                <a16:creationId xmlns:a16="http://schemas.microsoft.com/office/drawing/2014/main" id="{DBB4370F-4AE6-465D-BE0B-569981D3F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246563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7757" name="Text Box 13">
            <a:extLst>
              <a:ext uri="{FF2B5EF4-FFF2-40B4-BE49-F238E27FC236}">
                <a16:creationId xmlns:a16="http://schemas.microsoft.com/office/drawing/2014/main" id="{0118E201-FDC8-4254-9081-461742C3F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619625"/>
            <a:ext cx="75580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Para elevar el pie sobre el nivel del corazón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207758" name="Picture 14">
            <a:extLst>
              <a:ext uri="{FF2B5EF4-FFF2-40B4-BE49-F238E27FC236}">
                <a16:creationId xmlns:a16="http://schemas.microsoft.com/office/drawing/2014/main" id="{2A7FDC60-03FA-419C-9F23-758345522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525588"/>
            <a:ext cx="2016125" cy="1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7759" name="Picture 15">
            <a:extLst>
              <a:ext uri="{FF2B5EF4-FFF2-40B4-BE49-F238E27FC236}">
                <a16:creationId xmlns:a16="http://schemas.microsoft.com/office/drawing/2014/main" id="{DF41469B-D944-4EC6-8BA5-E2CE0DACA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60950"/>
            <a:ext cx="208915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9075" name="Picture 3">
            <a:extLst>
              <a:ext uri="{FF2B5EF4-FFF2-40B4-BE49-F238E27FC236}">
                <a16:creationId xmlns:a16="http://schemas.microsoft.com/office/drawing/2014/main" id="{37208576-63AD-43FF-A056-E79FEE921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492375"/>
            <a:ext cx="22304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8FF6CC-5218-4E3C-A895-325E7FB4CBC1}"/>
              </a:ext>
            </a:extLst>
          </p:cNvPr>
          <p:cNvSpPr>
            <a:spLocks/>
          </p:cNvSpPr>
          <p:nvPr/>
        </p:nvSpPr>
        <p:spPr bwMode="auto">
          <a:xfrm>
            <a:off x="3422650" y="2590800"/>
            <a:ext cx="19446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DC1EBD-4134-48F5-9CB9-DA220E24FE7D}"/>
              </a:ext>
            </a:extLst>
          </p:cNvPr>
          <p:cNvSpPr>
            <a:spLocks/>
          </p:cNvSpPr>
          <p:nvPr/>
        </p:nvSpPr>
        <p:spPr bwMode="auto">
          <a:xfrm>
            <a:off x="3060700" y="1771650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Elevación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340CDA-F2A2-4F48-AF81-D5001AD7A468}"/>
              </a:ext>
            </a:extLst>
          </p:cNvPr>
          <p:cNvSpPr>
            <a:spLocks/>
          </p:cNvSpPr>
          <p:nvPr/>
        </p:nvSpPr>
        <p:spPr bwMode="auto">
          <a:xfrm>
            <a:off x="3060700" y="1052513"/>
            <a:ext cx="583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79093" name="Picture 21">
            <a:extLst>
              <a:ext uri="{FF2B5EF4-FFF2-40B4-BE49-F238E27FC236}">
                <a16:creationId xmlns:a16="http://schemas.microsoft.com/office/drawing/2014/main" id="{6746044C-FDE1-42AD-8E2F-43799999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4278313"/>
            <a:ext cx="2803525" cy="205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9094" name="Picture 22">
            <a:extLst>
              <a:ext uri="{FF2B5EF4-FFF2-40B4-BE49-F238E27FC236}">
                <a16:creationId xmlns:a16="http://schemas.microsoft.com/office/drawing/2014/main" id="{FEB33C9C-A703-4E98-B9CA-686A3FF4F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28775"/>
            <a:ext cx="3095625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9095" name="Picture 23">
            <a:extLst>
              <a:ext uri="{FF2B5EF4-FFF2-40B4-BE49-F238E27FC236}">
                <a16:creationId xmlns:a16="http://schemas.microsoft.com/office/drawing/2014/main" id="{14E082AF-1FA5-43F6-8FA6-17182230D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2590800" cy="222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9096" name="Text Box 24">
            <a:extLst>
              <a:ext uri="{FF2B5EF4-FFF2-40B4-BE49-F238E27FC236}">
                <a16:creationId xmlns:a16="http://schemas.microsoft.com/office/drawing/2014/main" id="{B49C7E71-8D05-4B7E-A142-EBB3E0C6E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284538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Propósito de la elevación:</a:t>
            </a:r>
          </a:p>
        </p:txBody>
      </p:sp>
      <p:pic>
        <p:nvPicPr>
          <p:cNvPr id="2179097" name="Picture 25">
            <a:extLst>
              <a:ext uri="{FF2B5EF4-FFF2-40B4-BE49-F238E27FC236}">
                <a16:creationId xmlns:a16="http://schemas.microsoft.com/office/drawing/2014/main" id="{4DE85B8B-9BBF-420D-90BC-E5697239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3559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9098" name="Text Box 26">
            <a:extLst>
              <a:ext uri="{FF2B5EF4-FFF2-40B4-BE49-F238E27FC236}">
                <a16:creationId xmlns:a16="http://schemas.microsoft.com/office/drawing/2014/main" id="{30639629-E83C-4567-A7B2-D3778B34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803650"/>
            <a:ext cx="7993062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Provee un mecanismo para disminuir el estado inflamatorio: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79099" name="Picture 27">
            <a:extLst>
              <a:ext uri="{FF2B5EF4-FFF2-40B4-BE49-F238E27FC236}">
                <a16:creationId xmlns:a16="http://schemas.microsoft.com/office/drawing/2014/main" id="{C6C70166-5096-43FD-818B-C36FB918D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875088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9100" name="Text Box 28">
            <a:extLst>
              <a:ext uri="{FF2B5EF4-FFF2-40B4-BE49-F238E27FC236}">
                <a16:creationId xmlns:a16="http://schemas.microsoft.com/office/drawing/2014/main" id="{C0F1BDCA-E8ED-4B95-82C7-49B7DD7C7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521200"/>
            <a:ext cx="79930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500" b="1" i="1">
                <a:solidFill>
                  <a:srgbClr val="000000"/>
                </a:solidFill>
                <a:latin typeface="Calibri" panose="020F0502020204030204" pitchFamily="34" charset="0"/>
              </a:rPr>
              <a:t>Reducir la edema</a:t>
            </a:r>
            <a:endParaRPr lang="en-US" altLang="en-US" sz="25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79101" name="Picture 29">
            <a:extLst>
              <a:ext uri="{FF2B5EF4-FFF2-40B4-BE49-F238E27FC236}">
                <a16:creationId xmlns:a16="http://schemas.microsoft.com/office/drawing/2014/main" id="{8CBFD89E-F927-4289-B90A-5D9B40ACD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005388"/>
            <a:ext cx="2006600" cy="13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E017-D3CC-443E-8153-ADA593965939}"/>
              </a:ext>
            </a:extLst>
          </p:cNvPr>
          <p:cNvSpPr>
            <a:spLocks/>
          </p:cNvSpPr>
          <p:nvPr/>
        </p:nvSpPr>
        <p:spPr bwMode="auto">
          <a:xfrm>
            <a:off x="3276600" y="764704"/>
            <a:ext cx="5219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br>
              <a:rPr lang="es-PR" altLang="en-US" sz="3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300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F32751-FE60-44C6-88DF-550CF28C8D22}"/>
              </a:ext>
            </a:extLst>
          </p:cNvPr>
          <p:cNvSpPr>
            <a:spLocks/>
          </p:cNvSpPr>
          <p:nvPr/>
        </p:nvSpPr>
        <p:spPr bwMode="auto">
          <a:xfrm>
            <a:off x="3276600" y="1461617"/>
            <a:ext cx="561498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AGUDO:</a:t>
            </a:r>
          </a:p>
          <a:p>
            <a:pPr>
              <a:lnSpc>
                <a:spcPct val="90000"/>
              </a:lnSpc>
            </a:pPr>
            <a:r>
              <a:rPr lang="es-PR" altLang="en-US" sz="3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 O L I C E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ECAA9C3-C67F-200C-84B2-D6D6FCA6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4114"/>
            <a:ext cx="9109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s-ES" altLang="en-US" sz="1200" i="1" dirty="0">
                <a:latin typeface="Times New Roman" panose="02020603050405020304" pitchFamily="18" charset="0"/>
              </a:rPr>
              <a:t>NOTA</a:t>
            </a:r>
            <a:r>
              <a:rPr lang="es-ES" altLang="en-US" sz="1200" dirty="0">
                <a:latin typeface="Times New Roman" panose="02020603050405020304" pitchFamily="18" charset="0"/>
              </a:rPr>
              <a:t>.</a:t>
            </a:r>
            <a:r>
              <a:rPr lang="es-ES" altLang="en-US" sz="1200" b="0" dirty="0">
                <a:latin typeface="Times New Roman" panose="02020603050405020304" pitchFamily="18" charset="0"/>
              </a:rPr>
              <a:t> Reproducido de: </a:t>
            </a:r>
            <a:r>
              <a:rPr lang="en-US" altLang="en-US" sz="1200" i="1" dirty="0">
                <a:latin typeface="Times New Roman" panose="02020603050405020304" pitchFamily="18" charset="0"/>
              </a:rPr>
              <a:t>Principles of Athletic Training: A Competency-Based Approach</a:t>
            </a:r>
            <a:r>
              <a:rPr lang="en-US" altLang="en-US" sz="1200" b="0" dirty="0">
                <a:latin typeface="Times New Roman" panose="02020603050405020304" pitchFamily="18" charset="0"/>
              </a:rPr>
              <a:t>. 16ma. ed.; (p. </a:t>
            </a:r>
            <a:r>
              <a:rPr lang="en-US" altLang="en-US" sz="1200" dirty="0">
                <a:latin typeface="Times New Roman" panose="02020603050405020304" pitchFamily="18" charset="0"/>
              </a:rPr>
              <a:t>32</a:t>
            </a:r>
            <a:r>
              <a:rPr lang="en-US" altLang="en-US" sz="1200" b="0" dirty="0">
                <a:latin typeface="Times New Roman" panose="02020603050405020304" pitchFamily="18" charset="0"/>
              </a:rPr>
              <a:t>5), </a:t>
            </a:r>
            <a:r>
              <a:rPr lang="en-US" altLang="en-US" sz="1200" b="0" dirty="0" err="1">
                <a:latin typeface="Times New Roman" panose="02020603050405020304" pitchFamily="18" charset="0"/>
              </a:rPr>
              <a:t>por</a:t>
            </a:r>
            <a:r>
              <a:rPr lang="en-US" altLang="en-US" sz="1200" b="0" dirty="0">
                <a:latin typeface="Times New Roman" panose="02020603050405020304" pitchFamily="18" charset="0"/>
              </a:rPr>
              <a:t> W. </a:t>
            </a:r>
            <a:r>
              <a:rPr lang="en-US" altLang="en-US" sz="1200" dirty="0">
                <a:latin typeface="Times New Roman" panose="02020603050405020304" pitchFamily="18" charset="0"/>
              </a:rPr>
              <a:t>E</a:t>
            </a:r>
            <a:r>
              <a:rPr lang="en-US" altLang="en-US" sz="1200" b="0" dirty="0">
                <a:latin typeface="Times New Roman" panose="02020603050405020304" pitchFamily="18" charset="0"/>
              </a:rPr>
              <a:t>. Prentice, 2017, New York, NY: McGraw-Education. Copyright 2017 </a:t>
            </a:r>
            <a:r>
              <a:rPr lang="en-US" altLang="en-US" sz="1200" b="0" dirty="0" err="1">
                <a:latin typeface="Times New Roman" panose="02020603050405020304" pitchFamily="18" charset="0"/>
              </a:rPr>
              <a:t>por</a:t>
            </a:r>
            <a:r>
              <a:rPr lang="en-US" altLang="en-US" sz="1200" b="0" dirty="0">
                <a:latin typeface="Times New Roman" panose="02020603050405020304" pitchFamily="18" charset="0"/>
              </a:rPr>
              <a:t> McGraw-Hill Education</a:t>
            </a:r>
            <a:r>
              <a:rPr lang="en-US" altLang="en-US" sz="1600" b="0" dirty="0"/>
              <a:t>.</a:t>
            </a:r>
          </a:p>
        </p:txBody>
      </p:sp>
      <p:pic>
        <p:nvPicPr>
          <p:cNvPr id="6" name="Picture 5" descr="A person wrapping a wound&#10;&#10;Description automatically generated with medium confidence">
            <a:extLst>
              <a:ext uri="{FF2B5EF4-FFF2-40B4-BE49-F238E27FC236}">
                <a16:creationId xmlns:a16="http://schemas.microsoft.com/office/drawing/2014/main" id="{FF1EECF7-9AA5-8B4D-228B-4C9D371BB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3951"/>
            <a:ext cx="9144000" cy="33333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96688"/>
      </p:ext>
    </p:ext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8A6E5-428F-4EA8-8E9E-E4F44925FF7D}"/>
              </a:ext>
            </a:extLst>
          </p:cNvPr>
          <p:cNvSpPr>
            <a:spLocks/>
          </p:cNvSpPr>
          <p:nvPr/>
        </p:nvSpPr>
        <p:spPr bwMode="auto">
          <a:xfrm>
            <a:off x="3203575" y="1844675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Elevación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BD9E89C-7317-424E-976D-8490A6631F62}"/>
              </a:ext>
            </a:extLst>
          </p:cNvPr>
          <p:cNvSpPr>
            <a:spLocks/>
          </p:cNvSpPr>
          <p:nvPr/>
        </p:nvSpPr>
        <p:spPr bwMode="auto">
          <a:xfrm>
            <a:off x="3203575" y="1125538"/>
            <a:ext cx="583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63736" name="Picture 24">
            <a:extLst>
              <a:ext uri="{FF2B5EF4-FFF2-40B4-BE49-F238E27FC236}">
                <a16:creationId xmlns:a16="http://schemas.microsoft.com/office/drawing/2014/main" id="{B0642949-0AF2-4861-B9BD-82196B92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852738"/>
            <a:ext cx="2808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FB05EFC-BDBA-481A-9F20-4C0B2DA55889}"/>
              </a:ext>
            </a:extLst>
          </p:cNvPr>
          <p:cNvSpPr>
            <a:spLocks/>
          </p:cNvSpPr>
          <p:nvPr/>
        </p:nvSpPr>
        <p:spPr bwMode="auto">
          <a:xfrm>
            <a:off x="3059113" y="2924175"/>
            <a:ext cx="25209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PRECAUSIÓN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63738" name="Text Box 26">
            <a:extLst>
              <a:ext uri="{FF2B5EF4-FFF2-40B4-BE49-F238E27FC236}">
                <a16:creationId xmlns:a16="http://schemas.microsoft.com/office/drawing/2014/main" id="{8DC8A7A7-91E9-44F9-8BD0-716130C7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660775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Antes de elevar la extremidad lesionada:</a:t>
            </a:r>
          </a:p>
        </p:txBody>
      </p:sp>
      <p:pic>
        <p:nvPicPr>
          <p:cNvPr id="2163739" name="Picture 27">
            <a:extLst>
              <a:ext uri="{FF2B5EF4-FFF2-40B4-BE49-F238E27FC236}">
                <a16:creationId xmlns:a16="http://schemas.microsoft.com/office/drawing/2014/main" id="{113780F1-5B6D-4102-B1E1-91162CEA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7322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3740" name="Text Box 28">
            <a:extLst>
              <a:ext uri="{FF2B5EF4-FFF2-40B4-BE49-F238E27FC236}">
                <a16:creationId xmlns:a16="http://schemas.microsoft.com/office/drawing/2014/main" id="{59281AD0-8B9D-45B5-A9DF-751C0E151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798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Verificar por – </a:t>
            </a:r>
            <a:r>
              <a:rPr lang="en-US" altLang="en-US" sz="2100" b="1" i="1">
                <a:solidFill>
                  <a:srgbClr val="000000"/>
                </a:solidFill>
              </a:rPr>
              <a:t>Fracturas y luxaciones</a:t>
            </a:r>
            <a:r>
              <a:rPr lang="en-US" altLang="en-US" sz="2100" b="1">
                <a:solidFill>
                  <a:srgbClr val="000000"/>
                </a:solidFill>
              </a:rPr>
              <a:t>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3741" name="Picture 29">
            <a:extLst>
              <a:ext uri="{FF2B5EF4-FFF2-40B4-BE49-F238E27FC236}">
                <a16:creationId xmlns:a16="http://schemas.microsoft.com/office/drawing/2014/main" id="{482EDF16-497F-43EF-8A0A-D5736FD5F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513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3742" name="Text Box 30">
            <a:extLst>
              <a:ext uri="{FF2B5EF4-FFF2-40B4-BE49-F238E27FC236}">
                <a16:creationId xmlns:a16="http://schemas.microsoft.com/office/drawing/2014/main" id="{62305A6E-F18B-44EB-9240-14555D895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656138"/>
            <a:ext cx="75580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En aquellos casos donde existe la presencia de alguna fratura o dislocación: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63743" name="Picture 31">
            <a:extLst>
              <a:ext uri="{FF2B5EF4-FFF2-40B4-BE49-F238E27FC236}">
                <a16:creationId xmlns:a16="http://schemas.microsoft.com/office/drawing/2014/main" id="{FAD711D2-02E7-4CE7-AC08-9EEEA2193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8947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3744" name="Text Box 32">
            <a:extLst>
              <a:ext uri="{FF2B5EF4-FFF2-40B4-BE49-F238E27FC236}">
                <a16:creationId xmlns:a16="http://schemas.microsoft.com/office/drawing/2014/main" id="{2A8B3D42-924F-41B7-94BA-7548ED319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5384800"/>
            <a:ext cx="7558087" cy="99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 i="1">
                <a:solidFill>
                  <a:srgbClr val="000000"/>
                </a:solidFill>
                <a:latin typeface="Calibri" panose="020F0502020204030204" pitchFamily="34" charset="0"/>
              </a:rPr>
              <a:t>Es de vital importancia de primero estabilizar tal lesión (Ej: colocar una férula, cabestrillo, entre otras estrategias), antes de elevar la extremidad afectada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163745" name="Picture 33">
            <a:extLst>
              <a:ext uri="{FF2B5EF4-FFF2-40B4-BE49-F238E27FC236}">
                <a16:creationId xmlns:a16="http://schemas.microsoft.com/office/drawing/2014/main" id="{B18865CE-6BA3-482A-B85F-B6373B075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2808287" cy="187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3747" name="Picture 35">
            <a:extLst>
              <a:ext uri="{FF2B5EF4-FFF2-40B4-BE49-F238E27FC236}">
                <a16:creationId xmlns:a16="http://schemas.microsoft.com/office/drawing/2014/main" id="{DFE0D78E-D535-4581-B9D0-B22C695B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1595438"/>
            <a:ext cx="2627313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B1F56-065E-4B3F-8ECB-6B866C19B61A}"/>
              </a:ext>
            </a:extLst>
          </p:cNvPr>
          <p:cNvSpPr>
            <a:spLocks/>
          </p:cNvSpPr>
          <p:nvPr/>
        </p:nvSpPr>
        <p:spPr bwMode="auto">
          <a:xfrm>
            <a:off x="3130550" y="1268413"/>
            <a:ext cx="532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D96CA1-1AD4-47A0-9311-574C202F243A}"/>
              </a:ext>
            </a:extLst>
          </p:cNvPr>
          <p:cNvSpPr>
            <a:spLocks/>
          </p:cNvSpPr>
          <p:nvPr/>
        </p:nvSpPr>
        <p:spPr bwMode="auto">
          <a:xfrm>
            <a:off x="3059113" y="2347913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</a:p>
        </p:txBody>
      </p:sp>
      <p:pic>
        <p:nvPicPr>
          <p:cNvPr id="2174992" name="Picture 16">
            <a:extLst>
              <a:ext uri="{FF2B5EF4-FFF2-40B4-BE49-F238E27FC236}">
                <a16:creationId xmlns:a16="http://schemas.microsoft.com/office/drawing/2014/main" id="{DE6571EC-59C1-4906-A19B-CE2C1007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500438"/>
            <a:ext cx="1871662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1D4645C-8506-4DE1-BB31-1731E90FBE52}"/>
              </a:ext>
            </a:extLst>
          </p:cNvPr>
          <p:cNvSpPr>
            <a:spLocks/>
          </p:cNvSpPr>
          <p:nvPr/>
        </p:nvSpPr>
        <p:spPr bwMode="auto">
          <a:xfrm>
            <a:off x="3059113" y="3643313"/>
            <a:ext cx="18002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75002" name="Text Box 26">
            <a:extLst>
              <a:ext uri="{FF2B5EF4-FFF2-40B4-BE49-F238E27FC236}">
                <a16:creationId xmlns:a16="http://schemas.microsoft.com/office/drawing/2014/main" id="{94E5FA7F-39AE-4398-B744-20555FBF8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8974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Propósito</a:t>
            </a:r>
          </a:p>
        </p:txBody>
      </p:sp>
      <p:pic>
        <p:nvPicPr>
          <p:cNvPr id="2175003" name="Picture 27">
            <a:extLst>
              <a:ext uri="{FF2B5EF4-FFF2-40B4-BE49-F238E27FC236}">
                <a16:creationId xmlns:a16="http://schemas.microsoft.com/office/drawing/2014/main" id="{2D6304BA-9277-49FA-81D2-AE30AFBA8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9688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5004" name="Text Box 28">
            <a:extLst>
              <a:ext uri="{FF2B5EF4-FFF2-40B4-BE49-F238E27FC236}">
                <a16:creationId xmlns:a16="http://schemas.microsoft.com/office/drawing/2014/main" id="{E421FF8B-D457-4FCF-9BEC-0220461B9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36562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Estrategias</a:t>
            </a:r>
          </a:p>
        </p:txBody>
      </p:sp>
      <p:pic>
        <p:nvPicPr>
          <p:cNvPr id="2175005" name="Picture 29">
            <a:extLst>
              <a:ext uri="{FF2B5EF4-FFF2-40B4-BE49-F238E27FC236}">
                <a16:creationId xmlns:a16="http://schemas.microsoft.com/office/drawing/2014/main" id="{8B4F64E5-CD9C-4115-AECF-9C70D819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43706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5020" name="Text Box 44">
            <a:extLst>
              <a:ext uri="{FF2B5EF4-FFF2-40B4-BE49-F238E27FC236}">
                <a16:creationId xmlns:a16="http://schemas.microsoft.com/office/drawing/2014/main" id="{8C37583F-C205-4F50-8EEA-32EF4B6C3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547370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Precausión</a:t>
            </a:r>
          </a:p>
        </p:txBody>
      </p:sp>
      <p:pic>
        <p:nvPicPr>
          <p:cNvPr id="2175021" name="Picture 45">
            <a:extLst>
              <a:ext uri="{FF2B5EF4-FFF2-40B4-BE49-F238E27FC236}">
                <a16:creationId xmlns:a16="http://schemas.microsoft.com/office/drawing/2014/main" id="{5795AE81-4AE7-4529-B369-BFCFDC599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5451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5023" name="Picture 47">
            <a:extLst>
              <a:ext uri="{FF2B5EF4-FFF2-40B4-BE49-F238E27FC236}">
                <a16:creationId xmlns:a16="http://schemas.microsoft.com/office/drawing/2014/main" id="{A6E4E2F7-3E2C-45B2-BE01-87947C167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92150"/>
            <a:ext cx="2032000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5024" name="Picture 48">
            <a:extLst>
              <a:ext uri="{FF2B5EF4-FFF2-40B4-BE49-F238E27FC236}">
                <a16:creationId xmlns:a16="http://schemas.microsoft.com/office/drawing/2014/main" id="{760321C6-16C2-422E-9B7E-C4C68B82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981325"/>
            <a:ext cx="2081212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5025" name="Picture 49">
            <a:extLst>
              <a:ext uri="{FF2B5EF4-FFF2-40B4-BE49-F238E27FC236}">
                <a16:creationId xmlns:a16="http://schemas.microsoft.com/office/drawing/2014/main" id="{BD052F0C-BAAC-4AA4-99F0-8305A1C6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437063"/>
            <a:ext cx="1944688" cy="188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C9C0-56DF-48DA-BD52-8504BDAAA06D}"/>
              </a:ext>
            </a:extLst>
          </p:cNvPr>
          <p:cNvSpPr>
            <a:spLocks/>
          </p:cNvSpPr>
          <p:nvPr/>
        </p:nvSpPr>
        <p:spPr bwMode="auto">
          <a:xfrm>
            <a:off x="2268538" y="1628775"/>
            <a:ext cx="5870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D2A636-716A-4D45-96AA-D96BFFF9996E}"/>
              </a:ext>
            </a:extLst>
          </p:cNvPr>
          <p:cNvSpPr>
            <a:spLocks/>
          </p:cNvSpPr>
          <p:nvPr/>
        </p:nvSpPr>
        <p:spPr bwMode="auto">
          <a:xfrm>
            <a:off x="2268538" y="909638"/>
            <a:ext cx="66976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07405" name="Text Box 13">
            <a:extLst>
              <a:ext uri="{FF2B5EF4-FFF2-40B4-BE49-F238E27FC236}">
                <a16:creationId xmlns:a16="http://schemas.microsoft.com/office/drawing/2014/main" id="{F4BEFCBE-7B5B-4D27-999B-611E3E605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05288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Uso de muletas</a:t>
            </a:r>
          </a:p>
        </p:txBody>
      </p:sp>
      <p:pic>
        <p:nvPicPr>
          <p:cNvPr id="2107406" name="Picture 14">
            <a:extLst>
              <a:ext uri="{FF2B5EF4-FFF2-40B4-BE49-F238E27FC236}">
                <a16:creationId xmlns:a16="http://schemas.microsoft.com/office/drawing/2014/main" id="{6160CFFF-4732-48C8-B67F-E457D400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1243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7407" name="Text Box 15">
            <a:extLst>
              <a:ext uri="{FF2B5EF4-FFF2-40B4-BE49-F238E27FC236}">
                <a16:creationId xmlns:a16="http://schemas.microsoft.com/office/drawing/2014/main" id="{2C09BE01-A97A-445F-B4BC-81941C677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500438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Inmovilizar la región afectada (sirve de </a:t>
            </a:r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</a:rPr>
              <a:t>Protección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2107408" name="Picture 16">
            <a:extLst>
              <a:ext uri="{FF2B5EF4-FFF2-40B4-BE49-F238E27FC236}">
                <a16:creationId xmlns:a16="http://schemas.microsoft.com/office/drawing/2014/main" id="{55D269B0-412A-42FD-B237-A31DA9C6F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57187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410" name="Picture 18">
            <a:extLst>
              <a:ext uri="{FF2B5EF4-FFF2-40B4-BE49-F238E27FC236}">
                <a16:creationId xmlns:a16="http://schemas.microsoft.com/office/drawing/2014/main" id="{F0758E3E-DE75-4AEE-B49A-279C245C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92375"/>
            <a:ext cx="28082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3D98567-2AD7-49CB-8064-83829C77A7EF}"/>
              </a:ext>
            </a:extLst>
          </p:cNvPr>
          <p:cNvSpPr>
            <a:spLocks/>
          </p:cNvSpPr>
          <p:nvPr/>
        </p:nvSpPr>
        <p:spPr bwMode="auto">
          <a:xfrm>
            <a:off x="3059113" y="2563813"/>
            <a:ext cx="25209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ESTRATEGIAS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07412" name="Picture 20">
            <a:extLst>
              <a:ext uri="{FF2B5EF4-FFF2-40B4-BE49-F238E27FC236}">
                <a16:creationId xmlns:a16="http://schemas.microsoft.com/office/drawing/2014/main" id="{AB25C9D0-366D-4163-9264-02D7C96B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1935163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413" name="Picture 21">
            <a:extLst>
              <a:ext uri="{FF2B5EF4-FFF2-40B4-BE49-F238E27FC236}">
                <a16:creationId xmlns:a16="http://schemas.microsoft.com/office/drawing/2014/main" id="{66AA96EA-98C8-4827-8367-FA06B0C22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149725"/>
            <a:ext cx="3240087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415" name="Picture 23">
            <a:extLst>
              <a:ext uri="{FF2B5EF4-FFF2-40B4-BE49-F238E27FC236}">
                <a16:creationId xmlns:a16="http://schemas.microsoft.com/office/drawing/2014/main" id="{EFDD169D-44F1-4680-9CD5-2F6B59D0F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84313"/>
            <a:ext cx="19431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7416" name="Picture 24">
            <a:extLst>
              <a:ext uri="{FF2B5EF4-FFF2-40B4-BE49-F238E27FC236}">
                <a16:creationId xmlns:a16="http://schemas.microsoft.com/office/drawing/2014/main" id="{1F6BE794-EC68-4E4A-AD14-C849732AA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581525"/>
            <a:ext cx="1944688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1279-496A-4647-883F-6DB7E237FD9B}"/>
              </a:ext>
            </a:extLst>
          </p:cNvPr>
          <p:cNvSpPr>
            <a:spLocks/>
          </p:cNvSpPr>
          <p:nvPr/>
        </p:nvSpPr>
        <p:spPr bwMode="auto">
          <a:xfrm>
            <a:off x="3203575" y="1555750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C3FFE9-2EAE-4A32-B062-5DC1AB83802A}"/>
              </a:ext>
            </a:extLst>
          </p:cNvPr>
          <p:cNvSpPr>
            <a:spLocks/>
          </p:cNvSpPr>
          <p:nvPr/>
        </p:nvSpPr>
        <p:spPr bwMode="auto">
          <a:xfrm>
            <a:off x="3203575" y="836613"/>
            <a:ext cx="583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09801" name="Picture 9">
            <a:extLst>
              <a:ext uri="{FF2B5EF4-FFF2-40B4-BE49-F238E27FC236}">
                <a16:creationId xmlns:a16="http://schemas.microsoft.com/office/drawing/2014/main" id="{8A01AA39-5026-4040-8DDB-AFEB0A75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565400"/>
            <a:ext cx="24479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0DAF89C-1C7B-4DF0-AA05-24BD2E63DC6C}"/>
              </a:ext>
            </a:extLst>
          </p:cNvPr>
          <p:cNvSpPr>
            <a:spLocks/>
          </p:cNvSpPr>
          <p:nvPr/>
        </p:nvSpPr>
        <p:spPr bwMode="auto">
          <a:xfrm>
            <a:off x="2916238" y="2636838"/>
            <a:ext cx="23050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PROPÓSITO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09805" name="Picture 13">
            <a:extLst>
              <a:ext uri="{FF2B5EF4-FFF2-40B4-BE49-F238E27FC236}">
                <a16:creationId xmlns:a16="http://schemas.microsoft.com/office/drawing/2014/main" id="{7A99DE2A-C68A-4736-A1D3-C6F78610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789363"/>
            <a:ext cx="17843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9806" name="Text Box 14">
            <a:extLst>
              <a:ext uri="{FF2B5EF4-FFF2-40B4-BE49-F238E27FC236}">
                <a16:creationId xmlns:a16="http://schemas.microsoft.com/office/drawing/2014/main" id="{5BF65B00-A6E5-4EB7-9568-2AD36170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211513"/>
            <a:ext cx="6805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Promover una recuperación más rápida</a:t>
            </a:r>
          </a:p>
        </p:txBody>
      </p:sp>
      <p:pic>
        <p:nvPicPr>
          <p:cNvPr id="2209807" name="Picture 15">
            <a:extLst>
              <a:ext uri="{FF2B5EF4-FFF2-40B4-BE49-F238E27FC236}">
                <a16:creationId xmlns:a16="http://schemas.microsoft.com/office/drawing/2014/main" id="{D92E038F-0132-4537-8BCA-63FB8DA07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8295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9809" name="Picture 17">
            <a:extLst>
              <a:ext uri="{FF2B5EF4-FFF2-40B4-BE49-F238E27FC236}">
                <a16:creationId xmlns:a16="http://schemas.microsoft.com/office/drawing/2014/main" id="{3723C4A7-F208-4FAD-B34A-20571AC2B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9275"/>
            <a:ext cx="2808288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9810" name="Picture 18">
            <a:extLst>
              <a:ext uri="{FF2B5EF4-FFF2-40B4-BE49-F238E27FC236}">
                <a16:creationId xmlns:a16="http://schemas.microsoft.com/office/drawing/2014/main" id="{E3416966-80B0-47F7-9211-2EDB3E8A7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789363"/>
            <a:ext cx="1908175" cy="267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9811" name="Picture 19">
            <a:extLst>
              <a:ext uri="{FF2B5EF4-FFF2-40B4-BE49-F238E27FC236}">
                <a16:creationId xmlns:a16="http://schemas.microsoft.com/office/drawing/2014/main" id="{31534672-147B-44B3-80E7-435A77EAB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916113"/>
            <a:ext cx="18161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3BABE-E156-4393-AF2C-3B2B3D4CD43A}"/>
              </a:ext>
            </a:extLst>
          </p:cNvPr>
          <p:cNvSpPr>
            <a:spLocks/>
          </p:cNvSpPr>
          <p:nvPr/>
        </p:nvSpPr>
        <p:spPr bwMode="auto">
          <a:xfrm>
            <a:off x="3059113" y="1582738"/>
            <a:ext cx="56165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26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Reposo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8FBC87-3C3B-405E-BED0-89B0F17BC92D}"/>
              </a:ext>
            </a:extLst>
          </p:cNvPr>
          <p:cNvSpPr>
            <a:spLocks/>
          </p:cNvSpPr>
          <p:nvPr/>
        </p:nvSpPr>
        <p:spPr bwMode="auto">
          <a:xfrm>
            <a:off x="3059113" y="863600"/>
            <a:ext cx="58324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-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  <a:r>
              <a:rPr lang="es-PR" altLang="en-US" sz="2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es-PR" altLang="en-US" sz="26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11845" name="Picture 5">
            <a:extLst>
              <a:ext uri="{FF2B5EF4-FFF2-40B4-BE49-F238E27FC236}">
                <a16:creationId xmlns:a16="http://schemas.microsoft.com/office/drawing/2014/main" id="{43BF6857-85F5-42A7-8270-61385B3D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374900"/>
            <a:ext cx="28082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12C789F-B86D-47D2-BDD5-CDADAF154A3A}"/>
              </a:ext>
            </a:extLst>
          </p:cNvPr>
          <p:cNvSpPr>
            <a:spLocks/>
          </p:cNvSpPr>
          <p:nvPr/>
        </p:nvSpPr>
        <p:spPr bwMode="auto">
          <a:xfrm>
            <a:off x="3130550" y="2446338"/>
            <a:ext cx="25209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n-US" sz="21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PR" altLang="en-US" sz="2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PRECAUSIÓN</a:t>
            </a:r>
            <a:endParaRPr lang="es-PR" altLang="en-US" sz="21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11847" name="Text Box 7">
            <a:extLst>
              <a:ext uri="{FF2B5EF4-FFF2-40B4-BE49-F238E27FC236}">
                <a16:creationId xmlns:a16="http://schemas.microsoft.com/office/drawing/2014/main" id="{09280B23-B4AF-47E8-9A11-81C051BC3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825875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Prevenir un reposo estático:</a:t>
            </a:r>
          </a:p>
        </p:txBody>
      </p:sp>
      <p:pic>
        <p:nvPicPr>
          <p:cNvPr id="2211848" name="Picture 8">
            <a:extLst>
              <a:ext uri="{FF2B5EF4-FFF2-40B4-BE49-F238E27FC236}">
                <a16:creationId xmlns:a16="http://schemas.microsoft.com/office/drawing/2014/main" id="{34C77C97-7638-40DB-8327-5C1247C1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8973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49" name="Text Box 9">
            <a:extLst>
              <a:ext uri="{FF2B5EF4-FFF2-40B4-BE49-F238E27FC236}">
                <a16:creationId xmlns:a16="http://schemas.microsoft.com/office/drawing/2014/main" id="{17677206-AF75-4395-93AB-CA2109FC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3449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Recomendación – </a:t>
            </a:r>
            <a:r>
              <a:rPr lang="en-US" altLang="en-US" sz="2100" b="1" i="1">
                <a:solidFill>
                  <a:srgbClr val="000000"/>
                </a:solidFill>
              </a:rPr>
              <a:t>Reposo activo</a:t>
            </a:r>
            <a:r>
              <a:rPr lang="en-US" altLang="en-US" sz="2100" b="1">
                <a:solidFill>
                  <a:srgbClr val="000000"/>
                </a:solidFill>
              </a:rPr>
              <a:t>: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11850" name="Picture 10">
            <a:extLst>
              <a:ext uri="{FF2B5EF4-FFF2-40B4-BE49-F238E27FC236}">
                <a16:creationId xmlns:a16="http://schemas.microsoft.com/office/drawing/2014/main" id="{B08CCAAA-166A-45FE-9715-816F3F5FA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164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51" name="Text Box 11">
            <a:extLst>
              <a:ext uri="{FF2B5EF4-FFF2-40B4-BE49-F238E27FC236}">
                <a16:creationId xmlns:a16="http://schemas.microsoft.com/office/drawing/2014/main" id="{0815668F-C285-4CA3-8DE1-35025EBBC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4821238"/>
            <a:ext cx="75580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Caminar con muletas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11852" name="Picture 12">
            <a:extLst>
              <a:ext uri="{FF2B5EF4-FFF2-40B4-BE49-F238E27FC236}">
                <a16:creationId xmlns:a16="http://schemas.microsoft.com/office/drawing/2014/main" id="{BFB97710-2B43-4B1D-B092-3DE083DC1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854575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53" name="Text Box 13">
            <a:extLst>
              <a:ext uri="{FF2B5EF4-FFF2-40B4-BE49-F238E27FC236}">
                <a16:creationId xmlns:a16="http://schemas.microsoft.com/office/drawing/2014/main" id="{C3D9A948-8E5F-4B02-96A0-5531579F1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5267325"/>
            <a:ext cx="7558088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s-ES" altLang="en-US" sz="2200" b="1">
                <a:solidFill>
                  <a:srgbClr val="000000"/>
                </a:solidFill>
                <a:latin typeface="Arial" panose="020B0604020202020204" pitchFamily="34" charset="0"/>
              </a:rPr>
              <a:t>Contracciones isométricas para los atletas inmovilizados con un “brace” o escayola</a:t>
            </a:r>
            <a:endParaRPr lang="en-US" altLang="en-US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11854" name="Picture 14">
            <a:extLst>
              <a:ext uri="{FF2B5EF4-FFF2-40B4-BE49-F238E27FC236}">
                <a16:creationId xmlns:a16="http://schemas.microsoft.com/office/drawing/2014/main" id="{F7B45224-57E2-46F6-BDB2-31C58B8B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00663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55" name="Picture 15">
            <a:extLst>
              <a:ext uri="{FF2B5EF4-FFF2-40B4-BE49-F238E27FC236}">
                <a16:creationId xmlns:a16="http://schemas.microsoft.com/office/drawing/2014/main" id="{078EF296-93A4-4827-B818-524E9C531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2519362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1856" name="Picture 16">
            <a:extLst>
              <a:ext uri="{FF2B5EF4-FFF2-40B4-BE49-F238E27FC236}">
                <a16:creationId xmlns:a16="http://schemas.microsoft.com/office/drawing/2014/main" id="{5EB443AF-4D4E-441D-B8F0-BB89E153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2303463" cy="348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8995-04C6-470D-9C17-1825EE9D77F5}"/>
              </a:ext>
            </a:extLst>
          </p:cNvPr>
          <p:cNvSpPr>
            <a:spLocks/>
          </p:cNvSpPr>
          <p:nvPr/>
        </p:nvSpPr>
        <p:spPr bwMode="auto">
          <a:xfrm>
            <a:off x="3706813" y="1052513"/>
            <a:ext cx="53276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66A9BB1-8BE5-4EF3-BF21-DE332A4E7B07}"/>
              </a:ext>
            </a:extLst>
          </p:cNvPr>
          <p:cNvSpPr>
            <a:spLocks/>
          </p:cNvSpPr>
          <p:nvPr/>
        </p:nvSpPr>
        <p:spPr bwMode="auto">
          <a:xfrm>
            <a:off x="3635375" y="2132013"/>
            <a:ext cx="5508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</a:t>
            </a:r>
          </a:p>
        </p:txBody>
      </p:sp>
      <p:sp>
        <p:nvSpPr>
          <p:cNvPr id="2215944" name="Text Box 8">
            <a:extLst>
              <a:ext uri="{FF2B5EF4-FFF2-40B4-BE49-F238E27FC236}">
                <a16:creationId xmlns:a16="http://schemas.microsoft.com/office/drawing/2014/main" id="{C0FB57D3-7C4C-4AD2-A849-C46C32296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321310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Fármacos – </a:t>
            </a:r>
            <a:r>
              <a:rPr lang="en-US" altLang="en-US" sz="2800" b="1" i="1">
                <a:solidFill>
                  <a:srgbClr val="000000"/>
                </a:solidFill>
                <a:latin typeface="Calibri" panose="020F0502020204030204" pitchFamily="34" charset="0"/>
              </a:rPr>
              <a:t>Recetados por un médico</a:t>
            </a: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pic>
        <p:nvPicPr>
          <p:cNvPr id="2215945" name="Picture 9">
            <a:extLst>
              <a:ext uri="{FF2B5EF4-FFF2-40B4-BE49-F238E27FC236}">
                <a16:creationId xmlns:a16="http://schemas.microsoft.com/office/drawing/2014/main" id="{17286A35-E57A-4409-9008-53576A544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32845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947" name="Picture 11">
            <a:extLst>
              <a:ext uri="{FF2B5EF4-FFF2-40B4-BE49-F238E27FC236}">
                <a16:creationId xmlns:a16="http://schemas.microsoft.com/office/drawing/2014/main" id="{DFEA1AFD-ACC1-4757-93CB-C4E942B7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92150"/>
            <a:ext cx="3241675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948" name="Picture 12">
            <a:extLst>
              <a:ext uri="{FF2B5EF4-FFF2-40B4-BE49-F238E27FC236}">
                <a16:creationId xmlns:a16="http://schemas.microsoft.com/office/drawing/2014/main" id="{A159B9CA-4591-4A82-9CF1-00C6F260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76700"/>
            <a:ext cx="33845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5949" name="Text Box 13">
            <a:extLst>
              <a:ext uri="{FF2B5EF4-FFF2-40B4-BE49-F238E27FC236}">
                <a16:creationId xmlns:a16="http://schemas.microsoft.com/office/drawing/2014/main" id="{0EDEAC7F-D6C0-41B4-BB2D-9D779B7D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1633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Medicamentos anti-inflamatorios de tipo no esteroidales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15950" name="Picture 14">
            <a:extLst>
              <a:ext uri="{FF2B5EF4-FFF2-40B4-BE49-F238E27FC236}">
                <a16:creationId xmlns:a16="http://schemas.microsoft.com/office/drawing/2014/main" id="{24556ACD-5666-44E2-BEB4-471C1C515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8777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957" name="Picture 21">
            <a:extLst>
              <a:ext uri="{FF2B5EF4-FFF2-40B4-BE49-F238E27FC236}">
                <a16:creationId xmlns:a16="http://schemas.microsoft.com/office/drawing/2014/main" id="{34A6EF65-C0D1-4255-9D13-051A0F1F2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81300"/>
            <a:ext cx="2016125" cy="65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959" name="Picture 23">
            <a:extLst>
              <a:ext uri="{FF2B5EF4-FFF2-40B4-BE49-F238E27FC236}">
                <a16:creationId xmlns:a16="http://schemas.microsoft.com/office/drawing/2014/main" id="{FC1A1B5D-5457-4F28-B8B0-19B27AC77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229225"/>
            <a:ext cx="1944687" cy="11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5960" name="Text Box 24">
            <a:extLst>
              <a:ext uri="{FF2B5EF4-FFF2-40B4-BE49-F238E27FC236}">
                <a16:creationId xmlns:a16="http://schemas.microsoft.com/office/drawing/2014/main" id="{5936213B-9A03-4726-BEFD-379B0F713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72440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</a:rPr>
              <a:t>Vendaje</a:t>
            </a:r>
          </a:p>
        </p:txBody>
      </p:sp>
      <p:pic>
        <p:nvPicPr>
          <p:cNvPr id="2215963" name="Picture 27">
            <a:extLst>
              <a:ext uri="{FF2B5EF4-FFF2-40B4-BE49-F238E27FC236}">
                <a16:creationId xmlns:a16="http://schemas.microsoft.com/office/drawing/2014/main" id="{78D285B3-D9A3-4BAB-8F85-7F82E0B1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437063"/>
            <a:ext cx="2089150" cy="193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5964" name="Text Box 28">
            <a:extLst>
              <a:ext uri="{FF2B5EF4-FFF2-40B4-BE49-F238E27FC236}">
                <a16:creationId xmlns:a16="http://schemas.microsoft.com/office/drawing/2014/main" id="{44D31BC6-BAB4-4C9C-84D5-485E1A34F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67188"/>
            <a:ext cx="79930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100" b="1">
                <a:solidFill>
                  <a:srgbClr val="000000"/>
                </a:solidFill>
              </a:rPr>
              <a:t>Analgésicos (aspirina)</a:t>
            </a:r>
            <a:endParaRPr lang="en-US" altLang="en-US" sz="2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215965" name="Picture 29">
            <a:extLst>
              <a:ext uri="{FF2B5EF4-FFF2-40B4-BE49-F238E27FC236}">
                <a16:creationId xmlns:a16="http://schemas.microsoft.com/office/drawing/2014/main" id="{5491D1BA-D077-4790-9DFC-B64FADAA9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38625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15966" name="Picture 30">
            <a:extLst>
              <a:ext uri="{FF2B5EF4-FFF2-40B4-BE49-F238E27FC236}">
                <a16:creationId xmlns:a16="http://schemas.microsoft.com/office/drawing/2014/main" id="{D2D06211-9FDB-45B8-956B-23CF3B287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4795838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764" name="Picture 4">
            <a:extLst>
              <a:ext uri="{FF2B5EF4-FFF2-40B4-BE49-F238E27FC236}">
                <a16:creationId xmlns:a16="http://schemas.microsoft.com/office/drawing/2014/main" id="{A21E4757-A252-4534-9249-E34AED1B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4086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5" name="Text Box 5">
            <a:extLst>
              <a:ext uri="{FF2B5EF4-FFF2-40B4-BE49-F238E27FC236}">
                <a16:creationId xmlns:a16="http://schemas.microsoft.com/office/drawing/2014/main" id="{22BBCFB3-E3C9-4132-9F5C-FE5B9F52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178" y="1485036"/>
            <a:ext cx="79232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OL</a:t>
            </a:r>
            <a:r>
              <a:rPr lang="en-US" altLang="en-US" sz="3500" b="1" dirty="0">
                <a:latin typeface="Arial" panose="020B0604020202020204" pitchFamily="34" charset="0"/>
              </a:rPr>
              <a:t>: </a:t>
            </a:r>
            <a:r>
              <a:rPr lang="en-US" altLang="en-US" sz="35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Optimal Loading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7ECAA9C3-C67F-200C-84B2-D6D6FCA6B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8" y="6094114"/>
            <a:ext cx="91090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es-ES" altLang="en-US" sz="1200" i="1" dirty="0">
                <a:latin typeface="Times New Roman" panose="02020603050405020304" pitchFamily="18" charset="0"/>
              </a:rPr>
              <a:t>NOTA</a:t>
            </a:r>
            <a:r>
              <a:rPr lang="es-ES" altLang="en-US" sz="1200" dirty="0">
                <a:latin typeface="Times New Roman" panose="02020603050405020304" pitchFamily="18" charset="0"/>
              </a:rPr>
              <a:t>.</a:t>
            </a:r>
            <a:r>
              <a:rPr lang="es-ES" altLang="en-US" sz="1200" b="0" dirty="0">
                <a:latin typeface="Times New Roman" panose="02020603050405020304" pitchFamily="18" charset="0"/>
              </a:rPr>
              <a:t> Adaptado de: </a:t>
            </a:r>
            <a:r>
              <a:rPr lang="en-US" altLang="en-US" sz="1200" i="1" dirty="0">
                <a:latin typeface="Times New Roman" panose="02020603050405020304" pitchFamily="18" charset="0"/>
              </a:rPr>
              <a:t>Principles of Athletic Training: A Competency-Based Approach</a:t>
            </a:r>
            <a:r>
              <a:rPr lang="en-US" altLang="en-US" sz="1200" b="0" dirty="0">
                <a:latin typeface="Times New Roman" panose="02020603050405020304" pitchFamily="18" charset="0"/>
              </a:rPr>
              <a:t>. 16ma. ed.; (p. 326), </a:t>
            </a:r>
            <a:r>
              <a:rPr lang="en-US" altLang="en-US" sz="1200" b="0" dirty="0" err="1">
                <a:latin typeface="Times New Roman" panose="02020603050405020304" pitchFamily="18" charset="0"/>
              </a:rPr>
              <a:t>por</a:t>
            </a:r>
            <a:r>
              <a:rPr lang="en-US" altLang="en-US" sz="1200" b="0" dirty="0">
                <a:latin typeface="Times New Roman" panose="02020603050405020304" pitchFamily="18" charset="0"/>
              </a:rPr>
              <a:t> W. </a:t>
            </a:r>
            <a:r>
              <a:rPr lang="en-US" altLang="en-US" sz="1200" dirty="0">
                <a:latin typeface="Times New Roman" panose="02020603050405020304" pitchFamily="18" charset="0"/>
              </a:rPr>
              <a:t>E</a:t>
            </a:r>
            <a:r>
              <a:rPr lang="en-US" altLang="en-US" sz="1200" b="0" dirty="0">
                <a:latin typeface="Times New Roman" panose="02020603050405020304" pitchFamily="18" charset="0"/>
              </a:rPr>
              <a:t>. Prentice, 2017, New York, NY: McGraw-Education. Copyright 2017 </a:t>
            </a:r>
            <a:r>
              <a:rPr lang="en-US" altLang="en-US" sz="1200" b="0" dirty="0" err="1">
                <a:latin typeface="Times New Roman" panose="02020603050405020304" pitchFamily="18" charset="0"/>
              </a:rPr>
              <a:t>por</a:t>
            </a:r>
            <a:r>
              <a:rPr lang="en-US" altLang="en-US" sz="1200" b="0" dirty="0">
                <a:latin typeface="Times New Roman" panose="02020603050405020304" pitchFamily="18" charset="0"/>
              </a:rPr>
              <a:t> McGraw-Hill Education</a:t>
            </a:r>
            <a:r>
              <a:rPr lang="en-US" altLang="en-US" sz="1600" b="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5825BB-E7CA-FE60-BE57-085E4177003B}"/>
              </a:ext>
            </a:extLst>
          </p:cNvPr>
          <p:cNvSpPr>
            <a:spLocks/>
          </p:cNvSpPr>
          <p:nvPr/>
        </p:nvSpPr>
        <p:spPr bwMode="auto">
          <a:xfrm>
            <a:off x="287970" y="620688"/>
            <a:ext cx="856806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AGUDO:</a:t>
            </a:r>
          </a:p>
          <a:p>
            <a:pPr algn="ctr">
              <a:lnSpc>
                <a:spcPct val="90000"/>
              </a:lnSpc>
            </a:pPr>
            <a:r>
              <a:rPr lang="es-PR" altLang="en-US" sz="3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 O L I C 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504062C-9DD3-FC39-5D66-9153F0C87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2134745"/>
            <a:ext cx="7923213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Progresión adecuada respecto a la protección del tejido para prevenir la exacerbación de la lesión, mecánicamente cargando el tejido para facilitar la curación</a:t>
            </a:r>
            <a:endParaRPr lang="en-US" altLang="en-US" sz="2500" b="0" i="1" dirty="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7" descr="Bullet_Square_Belved_Red1_02">
            <a:extLst>
              <a:ext uri="{FF2B5EF4-FFF2-40B4-BE49-F238E27FC236}">
                <a16:creationId xmlns:a16="http://schemas.microsoft.com/office/drawing/2014/main" id="{324B2ABE-BBD6-2D9F-A1BE-33DE33FF8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2205811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7DF2AC7-E8D5-23CF-3B0D-2DA027A10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09" y="5012924"/>
            <a:ext cx="7923213" cy="142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Propicia la sanación–Respuestas Celulares: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Características del colágeno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endParaRPr lang="en-US" altLang="en-US" sz="2500" b="0" i="1" dirty="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77" descr="Bullet_Square_Belved_Red1_02">
            <a:extLst>
              <a:ext uri="{FF2B5EF4-FFF2-40B4-BE49-F238E27FC236}">
                <a16:creationId xmlns:a16="http://schemas.microsoft.com/office/drawing/2014/main" id="{8FCC24D6-29E3-93B3-A6BE-6621B0704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399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87377B7E-1F47-D770-3F84-AC6F0FFFF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509" y="3789040"/>
            <a:ext cx="7923213" cy="125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s-ES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Carga mecánica progresiva de los tejidos lesionados después de la etapa inflamatoria del proceso de cicatrización</a:t>
            </a:r>
            <a:endParaRPr lang="en-US" altLang="en-US" sz="2500" b="0" i="1" dirty="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77" descr="Bullet_Square_Belved_Red1_02">
            <a:extLst>
              <a:ext uri="{FF2B5EF4-FFF2-40B4-BE49-F238E27FC236}">
                <a16:creationId xmlns:a16="http://schemas.microsoft.com/office/drawing/2014/main" id="{6409C4CA-F3E0-E50F-56E6-7D98975F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0106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7005215"/>
      </p:ext>
    </p:ext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5762" name="Picture 2">
            <a:extLst>
              <a:ext uri="{FF2B5EF4-FFF2-40B4-BE49-F238E27FC236}">
                <a16:creationId xmlns:a16="http://schemas.microsoft.com/office/drawing/2014/main" id="{461F6BF1-07A3-4621-89EE-603CF8704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2584450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3" name="Text Box 3">
            <a:extLst>
              <a:ext uri="{FF2B5EF4-FFF2-40B4-BE49-F238E27FC236}">
                <a16:creationId xmlns:a16="http://schemas.microsoft.com/office/drawing/2014/main" id="{2A4732FE-E769-49B8-93F1-03502D4D1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565400"/>
            <a:ext cx="75596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</a:t>
            </a:r>
            <a:r>
              <a:rPr lang="en-US" altLang="en-US" sz="3500" b="1">
                <a:latin typeface="Arial" panose="020B0604020202020204" pitchFamily="34" charset="0"/>
              </a:rPr>
              <a:t>rotección: </a:t>
            </a:r>
            <a:r>
              <a:rPr lang="en-US" altLang="en-US" sz="35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Inmovilizar el área</a:t>
            </a:r>
          </a:p>
        </p:txBody>
      </p:sp>
      <p:pic>
        <p:nvPicPr>
          <p:cNvPr id="2165764" name="Picture 4">
            <a:extLst>
              <a:ext uri="{FF2B5EF4-FFF2-40B4-BE49-F238E27FC236}">
                <a16:creationId xmlns:a16="http://schemas.microsoft.com/office/drawing/2014/main" id="{A21E4757-A252-4534-9249-E34AED1B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282950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5" name="Text Box 5">
            <a:extLst>
              <a:ext uri="{FF2B5EF4-FFF2-40B4-BE49-F238E27FC236}">
                <a16:creationId xmlns:a16="http://schemas.microsoft.com/office/drawing/2014/main" id="{22BBCFB3-E3C9-4132-9F5C-FE5B9F52D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3263900"/>
            <a:ext cx="7923213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en-US" altLang="en-US" sz="3500" b="1">
                <a:latin typeface="Arial" panose="020B0604020202020204" pitchFamily="34" charset="0"/>
              </a:rPr>
              <a:t>eposo: </a:t>
            </a:r>
            <a:r>
              <a:rPr lang="en-US" altLang="en-US" sz="35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Descanso</a:t>
            </a:r>
          </a:p>
        </p:txBody>
      </p:sp>
      <p:pic>
        <p:nvPicPr>
          <p:cNvPr id="2165766" name="Picture 6">
            <a:extLst>
              <a:ext uri="{FF2B5EF4-FFF2-40B4-BE49-F238E27FC236}">
                <a16:creationId xmlns:a16="http://schemas.microsoft.com/office/drawing/2014/main" id="{E8C244E4-2CF5-4451-8E0C-562DC42CA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925888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7" name="Text Box 7">
            <a:extLst>
              <a:ext uri="{FF2B5EF4-FFF2-40B4-BE49-F238E27FC236}">
                <a16:creationId xmlns:a16="http://schemas.microsoft.com/office/drawing/2014/main" id="{1787BFB6-4E0C-4B2A-AB9F-4A0C6A06E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3906838"/>
            <a:ext cx="74199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>
                <a:solidFill>
                  <a:srgbClr val="484876"/>
                </a:solidFill>
                <a:latin typeface="Arial Black" panose="020B0A04020102020204" pitchFamily="34" charset="0"/>
              </a:rPr>
              <a:t>H</a:t>
            </a:r>
            <a:r>
              <a:rPr lang="en-US" altLang="en-US" sz="3500" b="1">
                <a:latin typeface="Arial" panose="020B0604020202020204" pitchFamily="34" charset="0"/>
              </a:rPr>
              <a:t>ielo: </a:t>
            </a:r>
            <a:r>
              <a:rPr lang="en-US" altLang="en-US" sz="35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Crioterapia</a:t>
            </a:r>
          </a:p>
        </p:txBody>
      </p:sp>
      <p:pic>
        <p:nvPicPr>
          <p:cNvPr id="2165768" name="Picture 8">
            <a:extLst>
              <a:ext uri="{FF2B5EF4-FFF2-40B4-BE49-F238E27FC236}">
                <a16:creationId xmlns:a16="http://schemas.microsoft.com/office/drawing/2014/main" id="{9AEDF807-E3E2-44FE-BDC5-E4CFF857F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587875"/>
            <a:ext cx="48895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69" name="Text Box 9">
            <a:extLst>
              <a:ext uri="{FF2B5EF4-FFF2-40B4-BE49-F238E27FC236}">
                <a16:creationId xmlns:a16="http://schemas.microsoft.com/office/drawing/2014/main" id="{66FFF70E-0DD0-4821-88C3-930A6BC5D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375" y="4568825"/>
            <a:ext cx="799623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C</a:t>
            </a:r>
            <a:r>
              <a:rPr lang="en-US" altLang="en-US" sz="3500" b="1">
                <a:latin typeface="Arial" panose="020B0604020202020204" pitchFamily="34" charset="0"/>
              </a:rPr>
              <a:t>ompresión: </a:t>
            </a:r>
            <a:r>
              <a:rPr lang="en-US" altLang="en-US" sz="35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Reducir edema</a:t>
            </a:r>
          </a:p>
        </p:txBody>
      </p:sp>
      <p:pic>
        <p:nvPicPr>
          <p:cNvPr id="2165771" name="Picture 11">
            <a:extLst>
              <a:ext uri="{FF2B5EF4-FFF2-40B4-BE49-F238E27FC236}">
                <a16:creationId xmlns:a16="http://schemas.microsoft.com/office/drawing/2014/main" id="{CCED1B98-423D-4F6B-B365-5134728D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287963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72" name="Text Box 12">
            <a:extLst>
              <a:ext uri="{FF2B5EF4-FFF2-40B4-BE49-F238E27FC236}">
                <a16:creationId xmlns:a16="http://schemas.microsoft.com/office/drawing/2014/main" id="{E6123BB2-99DC-4D1D-B004-B0A8CAB2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68913"/>
            <a:ext cx="75596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altLang="en-US" sz="3500" b="1">
                <a:latin typeface="Arial" panose="020B0604020202020204" pitchFamily="34" charset="0"/>
              </a:rPr>
              <a:t>levación: </a:t>
            </a:r>
            <a:r>
              <a:rPr lang="en-US" altLang="en-US" sz="35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Sobre nivel corazón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3AE017-D3CC-443E-8153-ADA593965939}"/>
              </a:ext>
            </a:extLst>
          </p:cNvPr>
          <p:cNvSpPr>
            <a:spLocks/>
          </p:cNvSpPr>
          <p:nvPr/>
        </p:nvSpPr>
        <p:spPr bwMode="auto">
          <a:xfrm>
            <a:off x="3276600" y="860425"/>
            <a:ext cx="52197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TRAUMAS</a:t>
            </a:r>
            <a:b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MUSCULO-TENDINOSOS:</a:t>
            </a:r>
            <a:br>
              <a:rPr lang="es-PR" altLang="en-US" sz="3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F32751-FE60-44C6-88DF-550CF28C8D22}"/>
              </a:ext>
            </a:extLst>
          </p:cNvPr>
          <p:cNvSpPr>
            <a:spLocks/>
          </p:cNvSpPr>
          <p:nvPr/>
        </p:nvSpPr>
        <p:spPr bwMode="auto">
          <a:xfrm>
            <a:off x="3276600" y="1557338"/>
            <a:ext cx="4859338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</a:t>
            </a:r>
            <a:b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30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AGUDO</a:t>
            </a:r>
          </a:p>
        </p:txBody>
      </p:sp>
      <p:pic>
        <p:nvPicPr>
          <p:cNvPr id="2165781" name="Picture 21">
            <a:extLst>
              <a:ext uri="{FF2B5EF4-FFF2-40B4-BE49-F238E27FC236}">
                <a16:creationId xmlns:a16="http://schemas.microsoft.com/office/drawing/2014/main" id="{1E0BBFA8-F5A6-4116-A0A5-0F0E2E8D0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26638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5782" name="Picture 22">
            <a:extLst>
              <a:ext uri="{FF2B5EF4-FFF2-40B4-BE49-F238E27FC236}">
                <a16:creationId xmlns:a16="http://schemas.microsoft.com/office/drawing/2014/main" id="{95A4BD0C-DAE3-4DA6-AFA3-C5AA9FE9F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70588"/>
            <a:ext cx="48895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5783" name="Text Box 23">
            <a:extLst>
              <a:ext uri="{FF2B5EF4-FFF2-40B4-BE49-F238E27FC236}">
                <a16:creationId xmlns:a16="http://schemas.microsoft.com/office/drawing/2014/main" id="{585DB821-2D24-4745-94C8-3DD28EA9D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5951538"/>
            <a:ext cx="7559675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</a:t>
            </a:r>
            <a:r>
              <a:rPr lang="en-US" altLang="en-US" sz="3500" b="1">
                <a:latin typeface="Arial" panose="020B0604020202020204" pitchFamily="34" charset="0"/>
              </a:rPr>
              <a:t>eferido: </a:t>
            </a:r>
            <a:r>
              <a:rPr lang="en-US" altLang="en-US" sz="3500" b="1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Hospital, Médico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25" name="Picture 5">
            <a:extLst>
              <a:ext uri="{FF2B5EF4-FFF2-40B4-BE49-F238E27FC236}">
                <a16:creationId xmlns:a16="http://schemas.microsoft.com/office/drawing/2014/main" id="{E2C04239-A686-4CC0-A6D4-E659F158A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08238"/>
            <a:ext cx="8497887" cy="404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081A41-48C0-4D8A-8060-9AFF6CA77A1B}"/>
              </a:ext>
            </a:extLst>
          </p:cNvPr>
          <p:cNvSpPr>
            <a:spLocks/>
          </p:cNvSpPr>
          <p:nvPr/>
        </p:nvSpPr>
        <p:spPr bwMode="auto">
          <a:xfrm>
            <a:off x="0" y="69215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MUSCULO-TENDINOSAS,</a:t>
            </a:r>
            <a:b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7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LIGAMENTOSAS Y ARTICULARES: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232329" name="Picture 9">
            <a:extLst>
              <a:ext uri="{FF2B5EF4-FFF2-40B4-BE49-F238E27FC236}">
                <a16:creationId xmlns:a16="http://schemas.microsoft.com/office/drawing/2014/main" id="{6D37658F-F157-4E62-9FFA-38C4A7C83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57338"/>
            <a:ext cx="77041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88C7C7C-A50B-4F9F-9065-75041F395344}"/>
              </a:ext>
            </a:extLst>
          </p:cNvPr>
          <p:cNvSpPr>
            <a:spLocks/>
          </p:cNvSpPr>
          <p:nvPr/>
        </p:nvSpPr>
        <p:spPr bwMode="auto">
          <a:xfrm>
            <a:off x="755650" y="1773238"/>
            <a:ext cx="74898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n-US" sz="3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AGUDO:</a:t>
            </a:r>
            <a:r>
              <a:rPr lang="es-PR" altLang="en-US" sz="32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RICE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505" name="Picture 9">
            <a:extLst>
              <a:ext uri="{FF2B5EF4-FFF2-40B4-BE49-F238E27FC236}">
                <a16:creationId xmlns:a16="http://schemas.microsoft.com/office/drawing/2014/main" id="{6C899B55-D89E-4121-A3F0-29A76F60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0713"/>
            <a:ext cx="5903912" cy="587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9B02D-77AE-4BFD-A368-D1EC8BA2FAC4}"/>
              </a:ext>
            </a:extLst>
          </p:cNvPr>
          <p:cNvSpPr>
            <a:spLocks/>
          </p:cNvSpPr>
          <p:nvPr/>
        </p:nvSpPr>
        <p:spPr bwMode="auto">
          <a:xfrm>
            <a:off x="107950" y="763588"/>
            <a:ext cx="30241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LESIONES MUSCULO-TENDINOSAS,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LIGAMENTOSAS Y ARTICULARES:</a:t>
            </a:r>
            <a:r>
              <a:rPr lang="es-PR" altLang="en-US" sz="24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PR" altLang="en-US" sz="3000" i="1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0609B6-DB8A-46CF-82D6-47BE28DC0B6F}"/>
              </a:ext>
            </a:extLst>
          </p:cNvPr>
          <p:cNvSpPr>
            <a:spLocks/>
          </p:cNvSpPr>
          <p:nvPr/>
        </p:nvSpPr>
        <p:spPr bwMode="auto">
          <a:xfrm>
            <a:off x="252413" y="4579938"/>
            <a:ext cx="28797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60000"/>
              </a:lnSpc>
            </a:pP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TRATAMIENTO AGUDO:</a:t>
            </a:r>
            <a:br>
              <a:rPr lang="es-PR" altLang="en-US" sz="2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n-US" sz="2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RICE</a:t>
            </a:r>
          </a:p>
        </p:txBody>
      </p:sp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3349" name="Picture 5">
            <a:extLst>
              <a:ext uri="{FF2B5EF4-FFF2-40B4-BE49-F238E27FC236}">
                <a16:creationId xmlns:a16="http://schemas.microsoft.com/office/drawing/2014/main" id="{EC86556E-D386-499F-8572-22E230FB7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20725"/>
            <a:ext cx="8424862" cy="575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pull dir="d"/>
    <p:sndAc>
      <p:stSnd>
        <p:snd r:embed="rId4" name="whoosh.wav"/>
      </p:stSnd>
    </p:sndAc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36638</TotalTime>
  <Words>2033</Words>
  <Application>Microsoft Office PowerPoint</Application>
  <PresentationFormat>On-screen Show (4:3)</PresentationFormat>
  <Paragraphs>311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Tratamiento Agudo de las Lesiones Atléticas</dc:title>
  <dc:creator>Valued Acer Customer</dc:creator>
  <cp:lastModifiedBy>Edgar Lopategui Corsino</cp:lastModifiedBy>
  <cp:revision>4214</cp:revision>
  <cp:lastPrinted>2012-03-26T19:37:01Z</cp:lastPrinted>
  <dcterms:created xsi:type="dcterms:W3CDTF">2012-03-25T21:01:47Z</dcterms:created>
  <dcterms:modified xsi:type="dcterms:W3CDTF">2024-08-26T01:30:08Z</dcterms:modified>
</cp:coreProperties>
</file>