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256" r:id="rId2"/>
    <p:sldId id="1060" r:id="rId3"/>
    <p:sldId id="1056" r:id="rId4"/>
    <p:sldId id="1024" r:id="rId5"/>
    <p:sldId id="1068" r:id="rId6"/>
    <p:sldId id="982" r:id="rId7"/>
    <p:sldId id="1063" r:id="rId8"/>
    <p:sldId id="1069" r:id="rId9"/>
    <p:sldId id="1071" r:id="rId10"/>
    <p:sldId id="1072" r:id="rId11"/>
    <p:sldId id="1073" r:id="rId12"/>
    <p:sldId id="1075" r:id="rId13"/>
    <p:sldId id="1074" r:id="rId14"/>
    <p:sldId id="1077" r:id="rId15"/>
    <p:sldId id="1076" r:id="rId16"/>
    <p:sldId id="1078" r:id="rId17"/>
    <p:sldId id="1079" r:id="rId18"/>
    <p:sldId id="1080" r:id="rId19"/>
    <p:sldId id="1081" r:id="rId20"/>
    <p:sldId id="1082" r:id="rId21"/>
    <p:sldId id="1083" r:id="rId22"/>
    <p:sldId id="1084" r:id="rId23"/>
    <p:sldId id="1085" r:id="rId24"/>
    <p:sldId id="1086" r:id="rId25"/>
    <p:sldId id="1087" r:id="rId26"/>
    <p:sldId id="1089" r:id="rId27"/>
    <p:sldId id="1090" r:id="rId28"/>
    <p:sldId id="1091" r:id="rId29"/>
    <p:sldId id="1092" r:id="rId30"/>
    <p:sldId id="1006" r:id="rId31"/>
    <p:sldId id="1048" r:id="rId32"/>
    <p:sldId id="1061" r:id="rId33"/>
    <p:sldId id="1044" r:id="rId34"/>
    <p:sldId id="1052" r:id="rId35"/>
    <p:sldId id="1055" r:id="rId36"/>
    <p:sldId id="1062" r:id="rId37"/>
    <p:sldId id="1050" r:id="rId38"/>
    <p:sldId id="999" r:id="rId39"/>
  </p:sldIdLst>
  <p:sldSz cx="9144000" cy="6858000" type="screen4x3"/>
  <p:notesSz cx="6985000" cy="9283700"/>
  <p:custDataLst>
    <p:tags r:id="rId42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3C3C62"/>
    <a:srgbClr val="E6E6EF"/>
    <a:srgbClr val="99CCFF"/>
    <a:srgbClr val="CC3300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6" autoAdjust="0"/>
    <p:restoredTop sz="94718" autoAdjust="0"/>
  </p:normalViewPr>
  <p:slideViewPr>
    <p:cSldViewPr>
      <p:cViewPr varScale="1">
        <p:scale>
          <a:sx n="65" d="100"/>
          <a:sy n="65" d="100"/>
        </p:scale>
        <p:origin x="16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73FF64-14DA-428F-9D5E-0E56F8AA27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5F09DC-8143-41CB-B11A-EFF500E5D6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smtClean="0">
                <a:latin typeface="+mn-lt"/>
              </a:defRPr>
            </a:lvl1pPr>
          </a:lstStyle>
          <a:p>
            <a:pPr>
              <a:defRPr/>
            </a:pPr>
            <a:fld id="{DA2C74BF-3E17-41F3-9387-35B00CCC0719}" type="datetimeFigureOut">
              <a:rPr lang="en-US"/>
              <a:pPr>
                <a:defRPr/>
              </a:pPr>
              <a:t>8/25/2024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95732-4DC3-45D8-A72F-9E0AF549DA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81DE8-C24A-4BC1-B979-CC2448490B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anose="020F0502020204030204" pitchFamily="34" charset="0"/>
              </a:defRPr>
            </a:lvl1pPr>
          </a:lstStyle>
          <a:p>
            <a:fld id="{989FA97A-B9ED-41CC-878F-6A8411E1BC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26552D-317B-467E-8CD4-5E38ADEF71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ACD5C-CA33-47D5-9430-4C116ABDD21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smtClean="0">
                <a:latin typeface="+mn-lt"/>
              </a:defRPr>
            </a:lvl1pPr>
          </a:lstStyle>
          <a:p>
            <a:pPr>
              <a:defRPr/>
            </a:pPr>
            <a:fld id="{906F803E-CCCA-4D6F-A77E-0EB90492DB9B}" type="datetimeFigureOut">
              <a:rPr lang="es-PR"/>
              <a:pPr>
                <a:defRPr/>
              </a:pPr>
              <a:t>08/25/2024</a:t>
            </a:fld>
            <a:endParaRPr lang="es-P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05C7640-6ED4-4859-A3ED-596EB03826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6479781-A519-42D0-9626-78054AA896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62501-FC33-4F31-B5D3-D4BE7E12F7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BF19B-E6BB-4030-A72B-2F1E14C8AC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anose="020F0502020204030204" pitchFamily="34" charset="0"/>
              </a:defRPr>
            </a:lvl1pPr>
          </a:lstStyle>
          <a:p>
            <a:fld id="{6BD955B0-6D13-45B8-B14B-D30D6D008232}" type="slidenum">
              <a:rPr lang="es-PR" altLang="en-US"/>
              <a:pPr/>
              <a:t>‹#›</a:t>
            </a:fld>
            <a:endParaRPr lang="es-P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FBC07BBB-6063-4187-BC55-834D98535C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51531AF9-1121-4B56-9DFD-7B07136C75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8E39E3EB-FB44-4998-BE2B-57387190BE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8CFA22D0-F376-4FDB-87F3-06C3FB53B6B5}" type="slidenum">
              <a:rPr lang="es-PR" altLang="en-US">
                <a:latin typeface="Calibri" panose="020F0502020204030204" pitchFamily="34" charset="0"/>
              </a:rPr>
              <a:pPr algn="r"/>
              <a:t>1</a:t>
            </a:fld>
            <a:endParaRPr lang="es-PR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570" name="Slide Image Placeholder 1">
            <a:extLst>
              <a:ext uri="{FF2B5EF4-FFF2-40B4-BE49-F238E27FC236}">
                <a16:creationId xmlns:a16="http://schemas.microsoft.com/office/drawing/2014/main" id="{16B65F79-A557-4977-88C4-E719806CC3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1571" name="Notes Placeholder 2">
            <a:extLst>
              <a:ext uri="{FF2B5EF4-FFF2-40B4-BE49-F238E27FC236}">
                <a16:creationId xmlns:a16="http://schemas.microsoft.com/office/drawing/2014/main" id="{9BD4096D-701D-4B9A-B01A-DDFC90D2AF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901572" name="Slide Number Placeholder 3">
            <a:extLst>
              <a:ext uri="{FF2B5EF4-FFF2-40B4-BE49-F238E27FC236}">
                <a16:creationId xmlns:a16="http://schemas.microsoft.com/office/drawing/2014/main" id="{FA82BA44-CF18-4E99-A551-D83465080E0F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9FD4EB41-11E9-4097-8E24-DF1616E66CDE}" type="slidenum">
              <a:rPr lang="es-PR" altLang="en-US" sz="1200" b="0">
                <a:latin typeface="Calibri" panose="020F0502020204030204" pitchFamily="34" charset="0"/>
              </a:rPr>
              <a:pPr algn="r"/>
              <a:t>11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690" name="Slide Image Placeholder 1">
            <a:extLst>
              <a:ext uri="{FF2B5EF4-FFF2-40B4-BE49-F238E27FC236}">
                <a16:creationId xmlns:a16="http://schemas.microsoft.com/office/drawing/2014/main" id="{0CC6BF7F-3CD8-44AE-88B6-9D996BA1CC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6691" name="Notes Placeholder 2">
            <a:extLst>
              <a:ext uri="{FF2B5EF4-FFF2-40B4-BE49-F238E27FC236}">
                <a16:creationId xmlns:a16="http://schemas.microsoft.com/office/drawing/2014/main" id="{61438AA0-1BED-4DBF-B72B-B12E661192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906692" name="Slide Number Placeholder 3">
            <a:extLst>
              <a:ext uri="{FF2B5EF4-FFF2-40B4-BE49-F238E27FC236}">
                <a16:creationId xmlns:a16="http://schemas.microsoft.com/office/drawing/2014/main" id="{64885473-9EE4-42BE-B7E7-FE7E08A360E8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F1663E9B-871D-49A8-B9B3-169BADB7132B}" type="slidenum">
              <a:rPr lang="es-PR" altLang="en-US" sz="1200" b="0">
                <a:latin typeface="Calibri" panose="020F0502020204030204" pitchFamily="34" charset="0"/>
              </a:rPr>
              <a:pPr algn="r"/>
              <a:t>12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594" name="Slide Image Placeholder 1">
            <a:extLst>
              <a:ext uri="{FF2B5EF4-FFF2-40B4-BE49-F238E27FC236}">
                <a16:creationId xmlns:a16="http://schemas.microsoft.com/office/drawing/2014/main" id="{149618EC-89EE-4848-901F-072DBD531D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2595" name="Notes Placeholder 2">
            <a:extLst>
              <a:ext uri="{FF2B5EF4-FFF2-40B4-BE49-F238E27FC236}">
                <a16:creationId xmlns:a16="http://schemas.microsoft.com/office/drawing/2014/main" id="{BF9A9543-5738-417B-84A6-682B55E3AF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902596" name="Slide Number Placeholder 3">
            <a:extLst>
              <a:ext uri="{FF2B5EF4-FFF2-40B4-BE49-F238E27FC236}">
                <a16:creationId xmlns:a16="http://schemas.microsoft.com/office/drawing/2014/main" id="{32FD2E97-9453-4CCF-ABDE-1305CCDED67D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6B3658E1-20EE-46C1-96E6-FF5C7655C645}" type="slidenum">
              <a:rPr lang="es-PR" altLang="en-US" sz="1200" b="0">
                <a:latin typeface="Calibri" panose="020F0502020204030204" pitchFamily="34" charset="0"/>
              </a:rPr>
              <a:pPr algn="r"/>
              <a:t>13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786" name="Slide Image Placeholder 1">
            <a:extLst>
              <a:ext uri="{FF2B5EF4-FFF2-40B4-BE49-F238E27FC236}">
                <a16:creationId xmlns:a16="http://schemas.microsoft.com/office/drawing/2014/main" id="{105C7D6C-BDA5-403B-A72E-2EE3DA7051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0787" name="Notes Placeholder 2">
            <a:extLst>
              <a:ext uri="{FF2B5EF4-FFF2-40B4-BE49-F238E27FC236}">
                <a16:creationId xmlns:a16="http://schemas.microsoft.com/office/drawing/2014/main" id="{40B510CF-0D0C-41DB-AA1A-1AD025CAE3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910788" name="Slide Number Placeholder 3">
            <a:extLst>
              <a:ext uri="{FF2B5EF4-FFF2-40B4-BE49-F238E27FC236}">
                <a16:creationId xmlns:a16="http://schemas.microsoft.com/office/drawing/2014/main" id="{23141618-FB96-46FE-99AC-0439B8B10FBB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6841659D-11B0-49E9-A335-9D5220F8E8CA}" type="slidenum">
              <a:rPr lang="es-PR" altLang="en-US" sz="1200" b="0">
                <a:latin typeface="Calibri" panose="020F0502020204030204" pitchFamily="34" charset="0"/>
              </a:rPr>
              <a:pPr algn="r"/>
              <a:t>14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714" name="Slide Image Placeholder 1">
            <a:extLst>
              <a:ext uri="{FF2B5EF4-FFF2-40B4-BE49-F238E27FC236}">
                <a16:creationId xmlns:a16="http://schemas.microsoft.com/office/drawing/2014/main" id="{B220F79F-E2FD-460B-91BF-4CD87CB759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7715" name="Notes Placeholder 2">
            <a:extLst>
              <a:ext uri="{FF2B5EF4-FFF2-40B4-BE49-F238E27FC236}">
                <a16:creationId xmlns:a16="http://schemas.microsoft.com/office/drawing/2014/main" id="{CF4603C2-4543-4380-9412-17949B1C8D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907716" name="Slide Number Placeholder 3">
            <a:extLst>
              <a:ext uri="{FF2B5EF4-FFF2-40B4-BE49-F238E27FC236}">
                <a16:creationId xmlns:a16="http://schemas.microsoft.com/office/drawing/2014/main" id="{A7515D1C-CADB-4867-86EC-D2BA0ED86703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B18E6B52-CF6B-43B8-951F-08510C863DB5}" type="slidenum">
              <a:rPr lang="es-PR" altLang="en-US" sz="1200" b="0">
                <a:latin typeface="Calibri" panose="020F0502020204030204" pitchFamily="34" charset="0"/>
              </a:rPr>
              <a:pPr algn="r"/>
              <a:t>15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810" name="Slide Image Placeholder 1">
            <a:extLst>
              <a:ext uri="{FF2B5EF4-FFF2-40B4-BE49-F238E27FC236}">
                <a16:creationId xmlns:a16="http://schemas.microsoft.com/office/drawing/2014/main" id="{DDA3E52B-7995-4AF6-885F-6C69427F86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1811" name="Notes Placeholder 2">
            <a:extLst>
              <a:ext uri="{FF2B5EF4-FFF2-40B4-BE49-F238E27FC236}">
                <a16:creationId xmlns:a16="http://schemas.microsoft.com/office/drawing/2014/main" id="{AD67B124-691F-4F38-A2C0-A35A7BF3A8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911812" name="Slide Number Placeholder 3">
            <a:extLst>
              <a:ext uri="{FF2B5EF4-FFF2-40B4-BE49-F238E27FC236}">
                <a16:creationId xmlns:a16="http://schemas.microsoft.com/office/drawing/2014/main" id="{FB564508-A4FA-43F0-B2D3-488FF5C3F2EA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BBA7EAD7-077D-468E-8F62-5A09BE9557D1}" type="slidenum">
              <a:rPr lang="es-PR" altLang="en-US" sz="1200" b="0">
                <a:latin typeface="Calibri" panose="020F0502020204030204" pitchFamily="34" charset="0"/>
              </a:rPr>
              <a:pPr algn="r"/>
              <a:t>16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82" name="Slide Image Placeholder 1">
            <a:extLst>
              <a:ext uri="{FF2B5EF4-FFF2-40B4-BE49-F238E27FC236}">
                <a16:creationId xmlns:a16="http://schemas.microsoft.com/office/drawing/2014/main" id="{2D38129D-43FA-4264-8E4A-CC07F4C179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883" name="Notes Placeholder 2">
            <a:extLst>
              <a:ext uri="{FF2B5EF4-FFF2-40B4-BE49-F238E27FC236}">
                <a16:creationId xmlns:a16="http://schemas.microsoft.com/office/drawing/2014/main" id="{1DD3B702-74E3-43E3-AAF1-77B84E8218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914884" name="Slide Number Placeholder 3">
            <a:extLst>
              <a:ext uri="{FF2B5EF4-FFF2-40B4-BE49-F238E27FC236}">
                <a16:creationId xmlns:a16="http://schemas.microsoft.com/office/drawing/2014/main" id="{A9E76386-4AE0-43F1-937A-CED1337C4490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1BED62E3-3996-47C5-BD59-E2B2403ABC4D}" type="slidenum">
              <a:rPr lang="es-PR" altLang="en-US" sz="1200" b="0">
                <a:latin typeface="Calibri" panose="020F0502020204030204" pitchFamily="34" charset="0"/>
              </a:rPr>
              <a:pPr algn="r"/>
              <a:t>17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930" name="Slide Image Placeholder 1">
            <a:extLst>
              <a:ext uri="{FF2B5EF4-FFF2-40B4-BE49-F238E27FC236}">
                <a16:creationId xmlns:a16="http://schemas.microsoft.com/office/drawing/2014/main" id="{BFBA5F2B-A092-4691-AEBA-2E639A1083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6931" name="Notes Placeholder 2">
            <a:extLst>
              <a:ext uri="{FF2B5EF4-FFF2-40B4-BE49-F238E27FC236}">
                <a16:creationId xmlns:a16="http://schemas.microsoft.com/office/drawing/2014/main" id="{D474A8A5-33D2-4ECE-A980-C0CE3FA566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916932" name="Slide Number Placeholder 3">
            <a:extLst>
              <a:ext uri="{FF2B5EF4-FFF2-40B4-BE49-F238E27FC236}">
                <a16:creationId xmlns:a16="http://schemas.microsoft.com/office/drawing/2014/main" id="{D25C93E3-03B5-46BC-8E1F-AFC8B63A318A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6C6AD1F3-1AFC-47D2-AADC-40F290B1840B}" type="slidenum">
              <a:rPr lang="es-PR" altLang="en-US" sz="1200" b="0">
                <a:latin typeface="Calibri" panose="020F0502020204030204" pitchFamily="34" charset="0"/>
              </a:rPr>
              <a:pPr algn="r"/>
              <a:t>18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954" name="Slide Image Placeholder 1">
            <a:extLst>
              <a:ext uri="{FF2B5EF4-FFF2-40B4-BE49-F238E27FC236}">
                <a16:creationId xmlns:a16="http://schemas.microsoft.com/office/drawing/2014/main" id="{8AC01635-8FC6-43EF-AC1D-FE7355C0F2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7955" name="Notes Placeholder 2">
            <a:extLst>
              <a:ext uri="{FF2B5EF4-FFF2-40B4-BE49-F238E27FC236}">
                <a16:creationId xmlns:a16="http://schemas.microsoft.com/office/drawing/2014/main" id="{3E0B0C4E-EC60-4253-B32C-2341AD5483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917956" name="Slide Number Placeholder 3">
            <a:extLst>
              <a:ext uri="{FF2B5EF4-FFF2-40B4-BE49-F238E27FC236}">
                <a16:creationId xmlns:a16="http://schemas.microsoft.com/office/drawing/2014/main" id="{1DBC0DD0-8BCB-48E6-BFF7-A3EBF649E8FA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1F40D9C2-DDC3-4658-A23C-0CF01225C58E}" type="slidenum">
              <a:rPr lang="es-PR" altLang="en-US" sz="1200" b="0">
                <a:latin typeface="Calibri" panose="020F0502020204030204" pitchFamily="34" charset="0"/>
              </a:rPr>
              <a:pPr algn="r"/>
              <a:t>19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978" name="Slide Image Placeholder 1">
            <a:extLst>
              <a:ext uri="{FF2B5EF4-FFF2-40B4-BE49-F238E27FC236}">
                <a16:creationId xmlns:a16="http://schemas.microsoft.com/office/drawing/2014/main" id="{06897CA3-9649-4C3C-9387-9601D9053D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8979" name="Notes Placeholder 2">
            <a:extLst>
              <a:ext uri="{FF2B5EF4-FFF2-40B4-BE49-F238E27FC236}">
                <a16:creationId xmlns:a16="http://schemas.microsoft.com/office/drawing/2014/main" id="{69F853A3-05D1-4347-A57C-A559C2A4D8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918980" name="Slide Number Placeholder 3">
            <a:extLst>
              <a:ext uri="{FF2B5EF4-FFF2-40B4-BE49-F238E27FC236}">
                <a16:creationId xmlns:a16="http://schemas.microsoft.com/office/drawing/2014/main" id="{8668D43F-3CA7-4703-9F82-65F9207FF895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998C4072-6502-4D80-BE58-26AB6242C0A0}" type="slidenum">
              <a:rPr lang="es-PR" altLang="en-US" sz="1200" b="0">
                <a:latin typeface="Calibri" panose="020F0502020204030204" pitchFamily="34" charset="0"/>
              </a:rPr>
              <a:pPr algn="r"/>
              <a:t>20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066" name="Slide Image Placeholder 1">
            <a:extLst>
              <a:ext uri="{FF2B5EF4-FFF2-40B4-BE49-F238E27FC236}">
                <a16:creationId xmlns:a16="http://schemas.microsoft.com/office/drawing/2014/main" id="{379F7BFB-334D-4B22-9FCE-7B1968196F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0067" name="Notes Placeholder 2">
            <a:extLst>
              <a:ext uri="{FF2B5EF4-FFF2-40B4-BE49-F238E27FC236}">
                <a16:creationId xmlns:a16="http://schemas.microsoft.com/office/drawing/2014/main" id="{D3FEABFF-FE87-4897-B073-CB8D7F3577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880068" name="Slide Number Placeholder 3">
            <a:extLst>
              <a:ext uri="{FF2B5EF4-FFF2-40B4-BE49-F238E27FC236}">
                <a16:creationId xmlns:a16="http://schemas.microsoft.com/office/drawing/2014/main" id="{BC2FC456-7BA2-4959-83C6-D63819FFEBCB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D482CD3E-6A9F-4CED-A530-ABE8AE645381}" type="slidenum">
              <a:rPr lang="es-PR" altLang="en-US" sz="1200" b="0">
                <a:latin typeface="Calibri" panose="020F0502020204030204" pitchFamily="34" charset="0"/>
              </a:rPr>
              <a:pPr algn="r"/>
              <a:t>2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074" name="Slide Image Placeholder 1">
            <a:extLst>
              <a:ext uri="{FF2B5EF4-FFF2-40B4-BE49-F238E27FC236}">
                <a16:creationId xmlns:a16="http://schemas.microsoft.com/office/drawing/2014/main" id="{867DB5C2-C9A1-4515-BD85-9427DC2C7D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3075" name="Notes Placeholder 2">
            <a:extLst>
              <a:ext uri="{FF2B5EF4-FFF2-40B4-BE49-F238E27FC236}">
                <a16:creationId xmlns:a16="http://schemas.microsoft.com/office/drawing/2014/main" id="{217B0999-DC82-430E-A8C0-DE206A0881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923076" name="Slide Number Placeholder 3">
            <a:extLst>
              <a:ext uri="{FF2B5EF4-FFF2-40B4-BE49-F238E27FC236}">
                <a16:creationId xmlns:a16="http://schemas.microsoft.com/office/drawing/2014/main" id="{C6EAE96C-9B1C-4399-B329-B6DA06E96591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025574F9-16D6-44F1-A4E5-8BF0EE2080EF}" type="slidenum">
              <a:rPr lang="es-PR" altLang="en-US" sz="1200" b="0">
                <a:latin typeface="Calibri" panose="020F0502020204030204" pitchFamily="34" charset="0"/>
              </a:rPr>
              <a:pPr algn="r"/>
              <a:t>21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098" name="Slide Image Placeholder 1">
            <a:extLst>
              <a:ext uri="{FF2B5EF4-FFF2-40B4-BE49-F238E27FC236}">
                <a16:creationId xmlns:a16="http://schemas.microsoft.com/office/drawing/2014/main" id="{3EBD3427-8459-44F8-83AE-4011746883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4099" name="Notes Placeholder 2">
            <a:extLst>
              <a:ext uri="{FF2B5EF4-FFF2-40B4-BE49-F238E27FC236}">
                <a16:creationId xmlns:a16="http://schemas.microsoft.com/office/drawing/2014/main" id="{C789433C-C4BB-472F-B534-1AE78B980B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924100" name="Slide Number Placeholder 3">
            <a:extLst>
              <a:ext uri="{FF2B5EF4-FFF2-40B4-BE49-F238E27FC236}">
                <a16:creationId xmlns:a16="http://schemas.microsoft.com/office/drawing/2014/main" id="{CC2AFAFA-284F-498F-BDF0-EC8E4BF9F3A9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2A4D6F6B-C345-4041-800E-85CCE77FBB8D}" type="slidenum">
              <a:rPr lang="es-PR" altLang="en-US" sz="1200" b="0">
                <a:latin typeface="Calibri" panose="020F0502020204030204" pitchFamily="34" charset="0"/>
              </a:rPr>
              <a:pPr algn="r"/>
              <a:t>22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146" name="Slide Image Placeholder 1">
            <a:extLst>
              <a:ext uri="{FF2B5EF4-FFF2-40B4-BE49-F238E27FC236}">
                <a16:creationId xmlns:a16="http://schemas.microsoft.com/office/drawing/2014/main" id="{D894A5A5-734E-49F1-9C35-8BD6182DC3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6147" name="Notes Placeholder 2">
            <a:extLst>
              <a:ext uri="{FF2B5EF4-FFF2-40B4-BE49-F238E27FC236}">
                <a16:creationId xmlns:a16="http://schemas.microsoft.com/office/drawing/2014/main" id="{C49D0ABF-0441-4A61-A742-4769DEE7B6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926148" name="Slide Number Placeholder 3">
            <a:extLst>
              <a:ext uri="{FF2B5EF4-FFF2-40B4-BE49-F238E27FC236}">
                <a16:creationId xmlns:a16="http://schemas.microsoft.com/office/drawing/2014/main" id="{5CF742E5-5D11-4DB2-83DF-063A5347579E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7C8F4B87-78CA-4267-84B7-EA0E288A9344}" type="slidenum">
              <a:rPr lang="es-PR" altLang="en-US" sz="1200" b="0">
                <a:latin typeface="Calibri" panose="020F0502020204030204" pitchFamily="34" charset="0"/>
              </a:rPr>
              <a:pPr algn="r"/>
              <a:t>23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170" name="Slide Image Placeholder 1">
            <a:extLst>
              <a:ext uri="{FF2B5EF4-FFF2-40B4-BE49-F238E27FC236}">
                <a16:creationId xmlns:a16="http://schemas.microsoft.com/office/drawing/2014/main" id="{38C8221B-B777-4627-B185-E9FE8A137D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7171" name="Notes Placeholder 2">
            <a:extLst>
              <a:ext uri="{FF2B5EF4-FFF2-40B4-BE49-F238E27FC236}">
                <a16:creationId xmlns:a16="http://schemas.microsoft.com/office/drawing/2014/main" id="{834DE83C-AA9C-4851-99A8-BFB8CD092A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927172" name="Slide Number Placeholder 3">
            <a:extLst>
              <a:ext uri="{FF2B5EF4-FFF2-40B4-BE49-F238E27FC236}">
                <a16:creationId xmlns:a16="http://schemas.microsoft.com/office/drawing/2014/main" id="{9B6CE1D3-39E7-4BA4-987F-683C353802DE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D7932AEF-097F-4B0D-A60C-CD225B4D0AB3}" type="slidenum">
              <a:rPr lang="es-PR" altLang="en-US" sz="1200" b="0">
                <a:latin typeface="Calibri" panose="020F0502020204030204" pitchFamily="34" charset="0"/>
              </a:rPr>
              <a:pPr algn="r"/>
              <a:t>24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266" name="Slide Image Placeholder 1">
            <a:extLst>
              <a:ext uri="{FF2B5EF4-FFF2-40B4-BE49-F238E27FC236}">
                <a16:creationId xmlns:a16="http://schemas.microsoft.com/office/drawing/2014/main" id="{D5F0BF7F-B482-4CA6-905E-402F8F4B50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1267" name="Notes Placeholder 2">
            <a:extLst>
              <a:ext uri="{FF2B5EF4-FFF2-40B4-BE49-F238E27FC236}">
                <a16:creationId xmlns:a16="http://schemas.microsoft.com/office/drawing/2014/main" id="{C2092FB2-0083-4727-8ACE-6ACE3452F2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931268" name="Slide Number Placeholder 3">
            <a:extLst>
              <a:ext uri="{FF2B5EF4-FFF2-40B4-BE49-F238E27FC236}">
                <a16:creationId xmlns:a16="http://schemas.microsoft.com/office/drawing/2014/main" id="{CCEA1687-5E44-4FD1-AFDC-518A7AB8B520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832F45C8-C783-4188-A4D5-6D3F5F6078CD}" type="slidenum">
              <a:rPr lang="es-PR" altLang="en-US" sz="1200" b="0">
                <a:latin typeface="Calibri" panose="020F0502020204030204" pitchFamily="34" charset="0"/>
              </a:rPr>
              <a:pPr algn="r"/>
              <a:t>25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62" name="Slide Image Placeholder 1">
            <a:extLst>
              <a:ext uri="{FF2B5EF4-FFF2-40B4-BE49-F238E27FC236}">
                <a16:creationId xmlns:a16="http://schemas.microsoft.com/office/drawing/2014/main" id="{BD145CAD-A51A-4CA0-A7BD-FAD0CA5657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63" name="Notes Placeholder 2">
            <a:extLst>
              <a:ext uri="{FF2B5EF4-FFF2-40B4-BE49-F238E27FC236}">
                <a16:creationId xmlns:a16="http://schemas.microsoft.com/office/drawing/2014/main" id="{029CDE94-8A04-4876-AF11-540CE6A6D5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935364" name="Slide Number Placeholder 3">
            <a:extLst>
              <a:ext uri="{FF2B5EF4-FFF2-40B4-BE49-F238E27FC236}">
                <a16:creationId xmlns:a16="http://schemas.microsoft.com/office/drawing/2014/main" id="{6CED53C9-115E-4721-851A-5A037D1D2559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65017D19-B136-4E97-A591-C4A25A41C6CA}" type="slidenum">
              <a:rPr lang="es-PR" altLang="en-US" sz="1200" b="0">
                <a:latin typeface="Calibri" panose="020F0502020204030204" pitchFamily="34" charset="0"/>
              </a:rPr>
              <a:pPr algn="r"/>
              <a:t>26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386" name="Slide Image Placeholder 1">
            <a:extLst>
              <a:ext uri="{FF2B5EF4-FFF2-40B4-BE49-F238E27FC236}">
                <a16:creationId xmlns:a16="http://schemas.microsoft.com/office/drawing/2014/main" id="{C379FAD2-1ECD-4F1B-A275-CE575ADB73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6387" name="Notes Placeholder 2">
            <a:extLst>
              <a:ext uri="{FF2B5EF4-FFF2-40B4-BE49-F238E27FC236}">
                <a16:creationId xmlns:a16="http://schemas.microsoft.com/office/drawing/2014/main" id="{D2E2D90E-810A-46F5-B50E-BBE412DA48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936388" name="Slide Number Placeholder 3">
            <a:extLst>
              <a:ext uri="{FF2B5EF4-FFF2-40B4-BE49-F238E27FC236}">
                <a16:creationId xmlns:a16="http://schemas.microsoft.com/office/drawing/2014/main" id="{B663FA9C-1652-4928-94D3-8B47862CAF0E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736C85C5-953A-4CBA-842D-E788E6F8AD45}" type="slidenum">
              <a:rPr lang="es-PR" altLang="en-US" sz="1200" b="0">
                <a:latin typeface="Calibri" panose="020F0502020204030204" pitchFamily="34" charset="0"/>
              </a:rPr>
              <a:pPr algn="r"/>
              <a:t>27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458" name="Slide Image Placeholder 1">
            <a:extLst>
              <a:ext uri="{FF2B5EF4-FFF2-40B4-BE49-F238E27FC236}">
                <a16:creationId xmlns:a16="http://schemas.microsoft.com/office/drawing/2014/main" id="{D3ACC4D6-A0E6-4B7B-A2AC-A4D0C07F18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9459" name="Notes Placeholder 2">
            <a:extLst>
              <a:ext uri="{FF2B5EF4-FFF2-40B4-BE49-F238E27FC236}">
                <a16:creationId xmlns:a16="http://schemas.microsoft.com/office/drawing/2014/main" id="{105A81FE-7EEB-4DDE-AC72-277DB52814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939460" name="Slide Number Placeholder 3">
            <a:extLst>
              <a:ext uri="{FF2B5EF4-FFF2-40B4-BE49-F238E27FC236}">
                <a16:creationId xmlns:a16="http://schemas.microsoft.com/office/drawing/2014/main" id="{5D2DC26A-1C97-4E07-9F3D-418530DEA715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F5C2AFC7-6074-4106-AF83-4405EB32F7B9}" type="slidenum">
              <a:rPr lang="es-PR" altLang="en-US" sz="1200" b="0">
                <a:latin typeface="Calibri" panose="020F0502020204030204" pitchFamily="34" charset="0"/>
              </a:rPr>
              <a:pPr algn="r"/>
              <a:t>28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506" name="Slide Image Placeholder 1">
            <a:extLst>
              <a:ext uri="{FF2B5EF4-FFF2-40B4-BE49-F238E27FC236}">
                <a16:creationId xmlns:a16="http://schemas.microsoft.com/office/drawing/2014/main" id="{CE4C5BF8-4D08-440E-9A58-F8C7FB8666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1507" name="Notes Placeholder 2">
            <a:extLst>
              <a:ext uri="{FF2B5EF4-FFF2-40B4-BE49-F238E27FC236}">
                <a16:creationId xmlns:a16="http://schemas.microsoft.com/office/drawing/2014/main" id="{DD1AC2CF-BFB7-4CD2-BFC7-12E0DB35FB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941508" name="Slide Number Placeholder 3">
            <a:extLst>
              <a:ext uri="{FF2B5EF4-FFF2-40B4-BE49-F238E27FC236}">
                <a16:creationId xmlns:a16="http://schemas.microsoft.com/office/drawing/2014/main" id="{185D4D94-8345-44CE-99BF-78E84AD96369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5AEE8FC4-BF3C-46E6-A1AB-94FACAC7C151}" type="slidenum">
              <a:rPr lang="es-PR" altLang="en-US" sz="1200" b="0">
                <a:latin typeface="Calibri" panose="020F0502020204030204" pitchFamily="34" charset="0"/>
              </a:rPr>
              <a:pPr algn="r"/>
              <a:t>29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330" name="Slide Image Placeholder 1">
            <a:extLst>
              <a:ext uri="{FF2B5EF4-FFF2-40B4-BE49-F238E27FC236}">
                <a16:creationId xmlns:a16="http://schemas.microsoft.com/office/drawing/2014/main" id="{A02FB3C4-CD73-4081-805C-6066D05D8F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3331" name="Notes Placeholder 2">
            <a:extLst>
              <a:ext uri="{FF2B5EF4-FFF2-40B4-BE49-F238E27FC236}">
                <a16:creationId xmlns:a16="http://schemas.microsoft.com/office/drawing/2014/main" id="{DED1705E-844B-4427-A373-6713AE7EC6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63332" name="Slide Number Placeholder 3">
            <a:extLst>
              <a:ext uri="{FF2B5EF4-FFF2-40B4-BE49-F238E27FC236}">
                <a16:creationId xmlns:a16="http://schemas.microsoft.com/office/drawing/2014/main" id="{84EEAE44-C42C-425E-BF07-0DD41A861966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29111E5E-15C2-4169-9F61-DF886B8DD107}" type="slidenum">
              <a:rPr lang="es-PR" altLang="en-US" sz="1200" b="0">
                <a:latin typeface="Calibri" panose="020F0502020204030204" pitchFamily="34" charset="0"/>
              </a:rPr>
              <a:pPr algn="r"/>
              <a:t>30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874" name="Slide Image Placeholder 1">
            <a:extLst>
              <a:ext uri="{FF2B5EF4-FFF2-40B4-BE49-F238E27FC236}">
                <a16:creationId xmlns:a16="http://schemas.microsoft.com/office/drawing/2014/main" id="{8EE6B187-B91E-42C9-BEB4-B883668AE7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1875" name="Notes Placeholder 2">
            <a:extLst>
              <a:ext uri="{FF2B5EF4-FFF2-40B4-BE49-F238E27FC236}">
                <a16:creationId xmlns:a16="http://schemas.microsoft.com/office/drawing/2014/main" id="{62AEA65D-D750-4DF5-8E38-A108A48054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871876" name="Slide Number Placeholder 3">
            <a:extLst>
              <a:ext uri="{FF2B5EF4-FFF2-40B4-BE49-F238E27FC236}">
                <a16:creationId xmlns:a16="http://schemas.microsoft.com/office/drawing/2014/main" id="{2D5688F9-7DCF-49A6-B464-F49B37C249ED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AF8F44C0-5D5D-4D51-AFD4-F9CB46F3BE45}" type="slidenum">
              <a:rPr lang="es-PR" altLang="en-US" sz="1200" b="0">
                <a:latin typeface="Calibri" panose="020F0502020204030204" pitchFamily="34" charset="0"/>
              </a:rPr>
              <a:pPr algn="r"/>
              <a:t>3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Slide Image Placeholder 1">
            <a:extLst>
              <a:ext uri="{FF2B5EF4-FFF2-40B4-BE49-F238E27FC236}">
                <a16:creationId xmlns:a16="http://schemas.microsoft.com/office/drawing/2014/main" id="{19BEC836-B7DD-44B4-9CF9-16D16348FD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4467" name="Notes Placeholder 2">
            <a:extLst>
              <a:ext uri="{FF2B5EF4-FFF2-40B4-BE49-F238E27FC236}">
                <a16:creationId xmlns:a16="http://schemas.microsoft.com/office/drawing/2014/main" id="{E2D9A393-DE09-4C9D-8564-F3ABDF3986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854468" name="Slide Number Placeholder 3">
            <a:extLst>
              <a:ext uri="{FF2B5EF4-FFF2-40B4-BE49-F238E27FC236}">
                <a16:creationId xmlns:a16="http://schemas.microsoft.com/office/drawing/2014/main" id="{18216C68-AE4D-4481-B87D-162F60DCC724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2110EF01-C9FE-45CE-AE09-0563A3D041ED}" type="slidenum">
              <a:rPr lang="es-PR" altLang="en-US" sz="1200" b="0">
                <a:latin typeface="Calibri" panose="020F0502020204030204" pitchFamily="34" charset="0"/>
              </a:rPr>
              <a:pPr algn="r"/>
              <a:t>31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114" name="Slide Image Placeholder 1">
            <a:extLst>
              <a:ext uri="{FF2B5EF4-FFF2-40B4-BE49-F238E27FC236}">
                <a16:creationId xmlns:a16="http://schemas.microsoft.com/office/drawing/2014/main" id="{BDBCD938-0D62-4F3B-A3B3-6C8DA8D774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2115" name="Notes Placeholder 2">
            <a:extLst>
              <a:ext uri="{FF2B5EF4-FFF2-40B4-BE49-F238E27FC236}">
                <a16:creationId xmlns:a16="http://schemas.microsoft.com/office/drawing/2014/main" id="{CE7F2EBA-85DA-4204-9BEE-29584BA378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882116" name="Slide Number Placeholder 3">
            <a:extLst>
              <a:ext uri="{FF2B5EF4-FFF2-40B4-BE49-F238E27FC236}">
                <a16:creationId xmlns:a16="http://schemas.microsoft.com/office/drawing/2014/main" id="{21211376-B06C-456D-A950-36C7CD56D92A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69BA089A-E0E9-476E-B960-86158ACEDD6C}" type="slidenum">
              <a:rPr lang="es-PR" altLang="en-US" sz="1200" b="0">
                <a:latin typeface="Calibri" panose="020F0502020204030204" pitchFamily="34" charset="0"/>
              </a:rPr>
              <a:pPr algn="r"/>
              <a:t>32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298" name="Slide Image Placeholder 1">
            <a:extLst>
              <a:ext uri="{FF2B5EF4-FFF2-40B4-BE49-F238E27FC236}">
                <a16:creationId xmlns:a16="http://schemas.microsoft.com/office/drawing/2014/main" id="{CDCC40FC-EB15-430A-9895-EC408C2BA0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7299" name="Notes Placeholder 2">
            <a:extLst>
              <a:ext uri="{FF2B5EF4-FFF2-40B4-BE49-F238E27FC236}">
                <a16:creationId xmlns:a16="http://schemas.microsoft.com/office/drawing/2014/main" id="{2559E443-9A9B-4373-87FE-E3B5EFDBF8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847300" name="Slide Number Placeholder 3">
            <a:extLst>
              <a:ext uri="{FF2B5EF4-FFF2-40B4-BE49-F238E27FC236}">
                <a16:creationId xmlns:a16="http://schemas.microsoft.com/office/drawing/2014/main" id="{84346D17-FBF2-4DDB-8C03-86D177751AFC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CA948E11-1255-43F0-8B30-AEE9BBCE0787}" type="slidenum">
              <a:rPr lang="es-PR" altLang="en-US" sz="1200" b="0">
                <a:latin typeface="Calibri" panose="020F0502020204030204" pitchFamily="34" charset="0"/>
              </a:rPr>
              <a:pPr algn="r"/>
              <a:t>33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Slide Image Placeholder 1">
            <a:extLst>
              <a:ext uri="{FF2B5EF4-FFF2-40B4-BE49-F238E27FC236}">
                <a16:creationId xmlns:a16="http://schemas.microsoft.com/office/drawing/2014/main" id="{A3BF64D9-F23D-4EB2-90DE-F5321A20EF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683" name="Notes Placeholder 2">
            <a:extLst>
              <a:ext uri="{FF2B5EF4-FFF2-40B4-BE49-F238E27FC236}">
                <a16:creationId xmlns:a16="http://schemas.microsoft.com/office/drawing/2014/main" id="{58917017-E248-42D8-9B41-A3B50ECF20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863684" name="Slide Number Placeholder 3">
            <a:extLst>
              <a:ext uri="{FF2B5EF4-FFF2-40B4-BE49-F238E27FC236}">
                <a16:creationId xmlns:a16="http://schemas.microsoft.com/office/drawing/2014/main" id="{46EA81AD-DB8C-4E94-95BE-8A707B9B5997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FE813CA0-E3FA-4DE9-9622-CE37AA1C06E6}" type="slidenum">
              <a:rPr lang="es-PR" altLang="en-US" sz="1200" b="0">
                <a:latin typeface="Calibri" panose="020F0502020204030204" pitchFamily="34" charset="0"/>
              </a:rPr>
              <a:pPr algn="r"/>
              <a:t>34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826" name="Slide Image Placeholder 1">
            <a:extLst>
              <a:ext uri="{FF2B5EF4-FFF2-40B4-BE49-F238E27FC236}">
                <a16:creationId xmlns:a16="http://schemas.microsoft.com/office/drawing/2014/main" id="{D5ECF9AC-ACB7-4B13-BCB1-F598BA504F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9827" name="Notes Placeholder 2">
            <a:extLst>
              <a:ext uri="{FF2B5EF4-FFF2-40B4-BE49-F238E27FC236}">
                <a16:creationId xmlns:a16="http://schemas.microsoft.com/office/drawing/2014/main" id="{B0B8DCE9-C87B-4E6E-A228-B016AFAB96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869828" name="Slide Number Placeholder 3">
            <a:extLst>
              <a:ext uri="{FF2B5EF4-FFF2-40B4-BE49-F238E27FC236}">
                <a16:creationId xmlns:a16="http://schemas.microsoft.com/office/drawing/2014/main" id="{FEA71449-6661-4F59-9F99-5E43BCFFD0A3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4FDE9FB9-3F1D-492D-96B5-7494F32636FC}" type="slidenum">
              <a:rPr lang="es-PR" altLang="en-US" sz="1200" b="0">
                <a:latin typeface="Calibri" panose="020F0502020204030204" pitchFamily="34" charset="0"/>
              </a:rPr>
              <a:pPr algn="r"/>
              <a:t>35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62" name="Slide Image Placeholder 1">
            <a:extLst>
              <a:ext uri="{FF2B5EF4-FFF2-40B4-BE49-F238E27FC236}">
                <a16:creationId xmlns:a16="http://schemas.microsoft.com/office/drawing/2014/main" id="{387C36F1-2259-424C-B361-03486F58C1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63" name="Notes Placeholder 2">
            <a:extLst>
              <a:ext uri="{FF2B5EF4-FFF2-40B4-BE49-F238E27FC236}">
                <a16:creationId xmlns:a16="http://schemas.microsoft.com/office/drawing/2014/main" id="{798D1A79-2498-4BEC-A81F-44433744F2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884164" name="Slide Number Placeholder 3">
            <a:extLst>
              <a:ext uri="{FF2B5EF4-FFF2-40B4-BE49-F238E27FC236}">
                <a16:creationId xmlns:a16="http://schemas.microsoft.com/office/drawing/2014/main" id="{A69BD965-3167-4E85-93A7-4F53C5A8D6A1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80000742-13B4-43AD-B25C-5BB80C463030}" type="slidenum">
              <a:rPr lang="es-PR" altLang="en-US" sz="1200" b="0">
                <a:latin typeface="Calibri" panose="020F0502020204030204" pitchFamily="34" charset="0"/>
              </a:rPr>
              <a:pPr algn="r"/>
              <a:t>36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586" name="Slide Image Placeholder 1">
            <a:extLst>
              <a:ext uri="{FF2B5EF4-FFF2-40B4-BE49-F238E27FC236}">
                <a16:creationId xmlns:a16="http://schemas.microsoft.com/office/drawing/2014/main" id="{F944A539-FC5E-4B8A-9B81-AC3DA30B06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9587" name="Notes Placeholder 2">
            <a:extLst>
              <a:ext uri="{FF2B5EF4-FFF2-40B4-BE49-F238E27FC236}">
                <a16:creationId xmlns:a16="http://schemas.microsoft.com/office/drawing/2014/main" id="{6FD365FF-38B1-4031-857A-51CF798119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859588" name="Slide Number Placeholder 3">
            <a:extLst>
              <a:ext uri="{FF2B5EF4-FFF2-40B4-BE49-F238E27FC236}">
                <a16:creationId xmlns:a16="http://schemas.microsoft.com/office/drawing/2014/main" id="{648E7A91-7F1C-42D9-9317-69B108853311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8CAF9A25-1ADB-45D1-8FAA-147173B7B76F}" type="slidenum">
              <a:rPr lang="es-PR" altLang="en-US" sz="1200" b="0">
                <a:latin typeface="Calibri" panose="020F0502020204030204" pitchFamily="34" charset="0"/>
              </a:rPr>
              <a:pPr algn="r"/>
              <a:t>37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42" name="Slide Image Placeholder 1">
            <a:extLst>
              <a:ext uri="{FF2B5EF4-FFF2-40B4-BE49-F238E27FC236}">
                <a16:creationId xmlns:a16="http://schemas.microsoft.com/office/drawing/2014/main" id="{DC313D0F-C896-4F52-80E7-C4031A08DB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43" name="Notes Placeholder 2">
            <a:extLst>
              <a:ext uri="{FF2B5EF4-FFF2-40B4-BE49-F238E27FC236}">
                <a16:creationId xmlns:a16="http://schemas.microsoft.com/office/drawing/2014/main" id="{78F501BF-4898-4EE9-98C8-1C7F91BA2A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51044" name="Slide Number Placeholder 3">
            <a:extLst>
              <a:ext uri="{FF2B5EF4-FFF2-40B4-BE49-F238E27FC236}">
                <a16:creationId xmlns:a16="http://schemas.microsoft.com/office/drawing/2014/main" id="{FBB4F1B5-210B-4B6C-B6D4-C2BD7FA2C291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76D2AEBE-90AB-4735-B289-53482D988D66}" type="slidenum">
              <a:rPr lang="es-PR" altLang="en-US" sz="1200" b="0">
                <a:latin typeface="Calibri" panose="020F0502020204030204" pitchFamily="34" charset="0"/>
              </a:rPr>
              <a:pPr algn="r"/>
              <a:t>38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14" name="Slide Image Placeholder 1">
            <a:extLst>
              <a:ext uri="{FF2B5EF4-FFF2-40B4-BE49-F238E27FC236}">
                <a16:creationId xmlns:a16="http://schemas.microsoft.com/office/drawing/2014/main" id="{5B5E64D2-6A26-40EC-8262-9F3507BCBD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5315" name="Notes Placeholder 2">
            <a:extLst>
              <a:ext uri="{FF2B5EF4-FFF2-40B4-BE49-F238E27FC236}">
                <a16:creationId xmlns:a16="http://schemas.microsoft.com/office/drawing/2014/main" id="{D7CE5831-9AAB-4F78-8A3C-9D0F502EB0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805316" name="Slide Number Placeholder 3">
            <a:extLst>
              <a:ext uri="{FF2B5EF4-FFF2-40B4-BE49-F238E27FC236}">
                <a16:creationId xmlns:a16="http://schemas.microsoft.com/office/drawing/2014/main" id="{847C9514-6219-4D3F-96C0-F80F1C61A49F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850ED438-A3F4-4BB6-9B12-D604BC7D1C1E}" type="slidenum">
              <a:rPr lang="es-PR" altLang="en-US" sz="1200" b="0">
                <a:latin typeface="Calibri" panose="020F0502020204030204" pitchFamily="34" charset="0"/>
              </a:rPr>
              <a:pPr algn="r"/>
              <a:t>4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378" name="Slide Image Placeholder 1">
            <a:extLst>
              <a:ext uri="{FF2B5EF4-FFF2-40B4-BE49-F238E27FC236}">
                <a16:creationId xmlns:a16="http://schemas.microsoft.com/office/drawing/2014/main" id="{2CBA1FB7-3ABD-4A24-96C0-BDE6C04E03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3379" name="Notes Placeholder 2">
            <a:extLst>
              <a:ext uri="{FF2B5EF4-FFF2-40B4-BE49-F238E27FC236}">
                <a16:creationId xmlns:a16="http://schemas.microsoft.com/office/drawing/2014/main" id="{95A68E73-5973-4113-A79E-2C1388ECB1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893380" name="Slide Number Placeholder 3">
            <a:extLst>
              <a:ext uri="{FF2B5EF4-FFF2-40B4-BE49-F238E27FC236}">
                <a16:creationId xmlns:a16="http://schemas.microsoft.com/office/drawing/2014/main" id="{7D738056-8A39-4F97-A60A-F2769B93D752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C572D49C-C167-48C4-B237-14E638AF82A6}" type="slidenum">
              <a:rPr lang="es-PR" altLang="en-US" sz="1200" b="0">
                <a:latin typeface="Calibri" panose="020F0502020204030204" pitchFamily="34" charset="0"/>
              </a:rPr>
              <a:pPr algn="r"/>
              <a:t>5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210" name="Slide Image Placeholder 1">
            <a:extLst>
              <a:ext uri="{FF2B5EF4-FFF2-40B4-BE49-F238E27FC236}">
                <a16:creationId xmlns:a16="http://schemas.microsoft.com/office/drawing/2014/main" id="{CD42FF63-4214-41FF-B305-8B20B5E638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6211" name="Notes Placeholder 2">
            <a:extLst>
              <a:ext uri="{FF2B5EF4-FFF2-40B4-BE49-F238E27FC236}">
                <a16:creationId xmlns:a16="http://schemas.microsoft.com/office/drawing/2014/main" id="{8CC8F76B-5E52-4EE4-AD05-DD5A46788E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886212" name="Slide Number Placeholder 3">
            <a:extLst>
              <a:ext uri="{FF2B5EF4-FFF2-40B4-BE49-F238E27FC236}">
                <a16:creationId xmlns:a16="http://schemas.microsoft.com/office/drawing/2014/main" id="{7DB40F9D-7588-4A0A-932D-4D88E791E406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9F76307D-6AFB-4C6B-A2B8-D61CAA2E316F}" type="slidenum">
              <a:rPr lang="es-PR" altLang="en-US" sz="1200" b="0">
                <a:latin typeface="Calibri" panose="020F0502020204030204" pitchFamily="34" charset="0"/>
              </a:rPr>
              <a:pPr algn="r"/>
              <a:t>7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426" name="Slide Image Placeholder 1">
            <a:extLst>
              <a:ext uri="{FF2B5EF4-FFF2-40B4-BE49-F238E27FC236}">
                <a16:creationId xmlns:a16="http://schemas.microsoft.com/office/drawing/2014/main" id="{042675E2-2983-4A63-A958-60B98510AD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5427" name="Notes Placeholder 2">
            <a:extLst>
              <a:ext uri="{FF2B5EF4-FFF2-40B4-BE49-F238E27FC236}">
                <a16:creationId xmlns:a16="http://schemas.microsoft.com/office/drawing/2014/main" id="{FC39376C-8C4B-4524-AF73-084B356C8A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895428" name="Slide Number Placeholder 3">
            <a:extLst>
              <a:ext uri="{FF2B5EF4-FFF2-40B4-BE49-F238E27FC236}">
                <a16:creationId xmlns:a16="http://schemas.microsoft.com/office/drawing/2014/main" id="{AC767AE6-F520-4DEA-BE36-304A6354C4DA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35518B14-DF0E-41F2-838F-D8F3E20FFD68}" type="slidenum">
              <a:rPr lang="es-PR" altLang="en-US" sz="1200" b="0">
                <a:latin typeface="Calibri" panose="020F0502020204030204" pitchFamily="34" charset="0"/>
              </a:rPr>
              <a:pPr algn="r"/>
              <a:t>8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498" name="Slide Image Placeholder 1">
            <a:extLst>
              <a:ext uri="{FF2B5EF4-FFF2-40B4-BE49-F238E27FC236}">
                <a16:creationId xmlns:a16="http://schemas.microsoft.com/office/drawing/2014/main" id="{24FDD772-5B41-4A3E-8A61-4E65884ABB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8499" name="Notes Placeholder 2">
            <a:extLst>
              <a:ext uri="{FF2B5EF4-FFF2-40B4-BE49-F238E27FC236}">
                <a16:creationId xmlns:a16="http://schemas.microsoft.com/office/drawing/2014/main" id="{9506D1D8-D383-4DAE-B1AA-B00BD93796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898500" name="Slide Number Placeholder 3">
            <a:extLst>
              <a:ext uri="{FF2B5EF4-FFF2-40B4-BE49-F238E27FC236}">
                <a16:creationId xmlns:a16="http://schemas.microsoft.com/office/drawing/2014/main" id="{A10ECB29-AFF0-4764-9316-44F287C4E3FC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E3263016-7C57-4D5C-88F8-4F592A449AD1}" type="slidenum">
              <a:rPr lang="es-PR" altLang="en-US" sz="1200" b="0">
                <a:latin typeface="Calibri" panose="020F0502020204030204" pitchFamily="34" charset="0"/>
              </a:rPr>
              <a:pPr algn="r"/>
              <a:t>9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546" name="Slide Image Placeholder 1">
            <a:extLst>
              <a:ext uri="{FF2B5EF4-FFF2-40B4-BE49-F238E27FC236}">
                <a16:creationId xmlns:a16="http://schemas.microsoft.com/office/drawing/2014/main" id="{AE6C55F1-D5A9-49DA-A346-00602E6619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0547" name="Notes Placeholder 2">
            <a:extLst>
              <a:ext uri="{FF2B5EF4-FFF2-40B4-BE49-F238E27FC236}">
                <a16:creationId xmlns:a16="http://schemas.microsoft.com/office/drawing/2014/main" id="{1D57E317-AEB1-4D37-9518-2DAC166194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900548" name="Slide Number Placeholder 3">
            <a:extLst>
              <a:ext uri="{FF2B5EF4-FFF2-40B4-BE49-F238E27FC236}">
                <a16:creationId xmlns:a16="http://schemas.microsoft.com/office/drawing/2014/main" id="{9101689B-C506-4E4F-8155-7A7B98740ADF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4A34570E-6C77-4AD8-BAC7-0002E5373558}" type="slidenum">
              <a:rPr lang="es-PR" altLang="en-US" sz="1200" b="0">
                <a:latin typeface="Calibri" panose="020F0502020204030204" pitchFamily="34" charset="0"/>
              </a:rPr>
              <a:pPr algn="r"/>
              <a:t>10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hyperlink" Target="http://creativecommons.org/licenses/by-nc-nd/3.0/pr/" TargetMode="External"/><Relationship Id="rId4" Type="http://schemas.openxmlformats.org/officeDocument/2006/relationships/hyperlink" Target="http://www.saludme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364A82-5657-4075-83B6-8E585D2D6B00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36">
            <a:extLst>
              <a:ext uri="{FF2B5EF4-FFF2-40B4-BE49-F238E27FC236}">
                <a16:creationId xmlns:a16="http://schemas.microsoft.com/office/drawing/2014/main" id="{B78014A5-710A-422E-96DC-83886ACA8D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CA905F-8A8C-4D25-BF8C-007CF585855F}"/>
              </a:ext>
            </a:extLst>
          </p:cNvPr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9C7407-1C46-4FF9-9192-69A7AFC20333}"/>
              </a:ext>
            </a:extLst>
          </p:cNvPr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0D8AC4FE-D299-4595-8491-CF05C8127B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A2D727D6-89D9-46A3-877B-327425A04E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3863" y="6157913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PR" altLang="en-US" sz="1200" b="0" dirty="0" err="1">
                <a:latin typeface="Arial" panose="020B0604020202020204" pitchFamily="34" charset="0"/>
              </a:rPr>
              <a:t>Saludmed</a:t>
            </a:r>
            <a:r>
              <a:rPr lang="es-PR" altLang="en-US" sz="1200" b="0" dirty="0">
                <a:latin typeface="Arial" panose="020B0604020202020204" pitchFamily="34" charset="0"/>
              </a:rPr>
              <a:t> 2022, por </a:t>
            </a:r>
            <a:r>
              <a:rPr lang="es-PR" altLang="en-US" sz="1200" i="1" dirty="0">
                <a:latin typeface="Arial" panose="020B0604020202020204" pitchFamily="34" charset="0"/>
                <a:hlinkClick r:id="rId4"/>
              </a:rPr>
              <a:t>Edgar Lopategui Corsino</a:t>
            </a:r>
            <a:r>
              <a:rPr lang="es-PR" altLang="en-US" sz="1200" b="0" dirty="0">
                <a:latin typeface="Arial" panose="020B0604020202020204" pitchFamily="34" charset="0"/>
              </a:rPr>
              <a:t>, se encuentra bajo una licencia </a:t>
            </a:r>
            <a:r>
              <a:rPr lang="es-PR" altLang="en-US" sz="1200" b="0" i="1" dirty="0">
                <a:latin typeface="Arial" panose="020B0604020202020204" pitchFamily="34" charset="0"/>
                <a:hlinkClick r:id="rId5"/>
              </a:rPr>
              <a:t>"Creative </a:t>
            </a:r>
            <a:r>
              <a:rPr lang="es-PR" altLang="en-US" sz="1200" b="0" i="1" dirty="0" err="1">
                <a:latin typeface="Arial" panose="020B0604020202020204" pitchFamily="34" charset="0"/>
                <a:hlinkClick r:id="rId5"/>
              </a:rPr>
              <a:t>Commons</a:t>
            </a:r>
            <a:r>
              <a:rPr lang="es-PR" altLang="en-US" sz="1200" b="0" i="1" dirty="0">
                <a:latin typeface="Arial" panose="020B0604020202020204" pitchFamily="34" charset="0"/>
                <a:hlinkClick r:id="rId5"/>
              </a:rPr>
              <a:t>"</a:t>
            </a:r>
            <a:r>
              <a:rPr lang="es-PR" altLang="en-US" sz="1200" b="0" dirty="0">
                <a:latin typeface="Arial" panose="020B0604020202020204" pitchFamily="34" charset="0"/>
              </a:rPr>
              <a:t>, </a:t>
            </a:r>
          </a:p>
          <a:p>
            <a:r>
              <a:rPr lang="es-PR" altLang="en-US" sz="1200" b="0" dirty="0">
                <a:latin typeface="Arial" panose="020B0604020202020204" pitchFamily="34" charset="0"/>
              </a:rPr>
              <a:t>de tipo: </a:t>
            </a:r>
            <a:r>
              <a:rPr lang="es-PR" altLang="en-US" sz="1200" i="1" dirty="0">
                <a:latin typeface="Arial" panose="020B0604020202020204" pitchFamily="34" charset="0"/>
                <a:hlinkClick r:id="rId5"/>
              </a:rPr>
              <a:t>Reconocimiento-</a:t>
            </a:r>
            <a:r>
              <a:rPr lang="es-PR" altLang="en-US" sz="1200" i="1" dirty="0" err="1">
                <a:latin typeface="Arial" panose="020B0604020202020204" pitchFamily="34" charset="0"/>
                <a:hlinkClick r:id="rId5"/>
              </a:rPr>
              <a:t>NoComercial</a:t>
            </a:r>
            <a:r>
              <a:rPr lang="es-PR" altLang="en-US" sz="1200" i="1" dirty="0">
                <a:latin typeface="Arial" panose="020B0604020202020204" pitchFamily="34" charset="0"/>
                <a:hlinkClick r:id="rId5"/>
              </a:rPr>
              <a:t>-Sin Obras Derivadas 3.0.  Licencia de Puerto Rico</a:t>
            </a:r>
            <a:r>
              <a:rPr lang="es-PR" altLang="en-US" sz="1200" b="0" dirty="0">
                <a:latin typeface="Arial" panose="020B0604020202020204" pitchFamily="34" charset="0"/>
              </a:rPr>
              <a:t>.  </a:t>
            </a:r>
          </a:p>
          <a:p>
            <a:r>
              <a:rPr lang="es-PR" altLang="en-US" sz="1200" b="0" dirty="0">
                <a:latin typeface="Arial" panose="020B0604020202020204" pitchFamily="34" charset="0"/>
              </a:rPr>
              <a:t>Basado en las páginas publicadas para el sitio Web: </a:t>
            </a:r>
            <a:r>
              <a:rPr lang="es-PR" altLang="en-US" sz="1200" i="1" dirty="0">
                <a:latin typeface="Arial" panose="020B0604020202020204" pitchFamily="34" charset="0"/>
                <a:hlinkClick r:id="rId4"/>
              </a:rPr>
              <a:t>www.saludmed.com</a:t>
            </a:r>
            <a:r>
              <a:rPr lang="es-PR" altLang="en-US" sz="1200" b="0" dirty="0">
                <a:latin typeface="Arial" panose="020B0604020202020204" pitchFamily="34" charset="0"/>
              </a:rPr>
              <a:t>.</a:t>
            </a:r>
            <a:endParaRPr lang="es-PR" altLang="en-US" sz="1800" b="0" dirty="0">
              <a:latin typeface="Arial" panose="020B0604020202020204" pitchFamily="34" charset="0"/>
            </a:endParaRPr>
          </a:p>
        </p:txBody>
      </p:sp>
      <p:pic>
        <p:nvPicPr>
          <p:cNvPr id="12" name="Picture 173">
            <a:extLst>
              <a:ext uri="{FF2B5EF4-FFF2-40B4-BE49-F238E27FC236}">
                <a16:creationId xmlns:a16="http://schemas.microsoft.com/office/drawing/2014/main" id="{9E10CC36-0BE0-451B-B34E-D62CF2E0BB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92600"/>
            <a:ext cx="165576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4">
            <a:extLst>
              <a:ext uri="{FF2B5EF4-FFF2-40B4-BE49-F238E27FC236}">
                <a16:creationId xmlns:a16="http://schemas.microsoft.com/office/drawing/2014/main" id="{33802AB8-6AFF-4257-B795-25A045B21A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4265613"/>
            <a:ext cx="2233613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06BFFE8-E26D-4C87-B1CC-7F6777379D5B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AD820C-CE54-4125-8B57-10A9CD737187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B5DCF4-B59E-4500-870A-218739B7CD92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ED785B-27B0-4318-B5AE-B22AF24CA9F8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7AC41B-91A8-4423-8BF0-8DF074D7D5EB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4BA3EA-6539-40CA-B9BB-A26B08141872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20" name="Rounded Rectangle 26">
            <a:extLst>
              <a:ext uri="{FF2B5EF4-FFF2-40B4-BE49-F238E27FC236}">
                <a16:creationId xmlns:a16="http://schemas.microsoft.com/office/drawing/2014/main" id="{607DE4BA-DE3D-4CE4-B781-AA93C6D9373D}"/>
              </a:ext>
            </a:extLst>
          </p:cNvPr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21" name="Rounded Rectangle 40">
            <a:extLst>
              <a:ext uri="{FF2B5EF4-FFF2-40B4-BE49-F238E27FC236}">
                <a16:creationId xmlns:a16="http://schemas.microsoft.com/office/drawing/2014/main" id="{A70B3F54-0218-4FC3-8C77-AE291059AD20}"/>
              </a:ext>
            </a:extLst>
          </p:cNvPr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Slide Number Placeholder 28">
            <a:extLst>
              <a:ext uri="{FF2B5EF4-FFF2-40B4-BE49-F238E27FC236}">
                <a16:creationId xmlns:a16="http://schemas.microsoft.com/office/drawing/2014/main" id="{B1FB1D13-499D-42D8-A329-94C37FC4E0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F32A79-EB93-449F-9B21-8EFF30B21BA2}" type="slidenum">
              <a:rPr lang="es-PR" altLang="en-US"/>
              <a:pPr/>
              <a:t>‹#›</a:t>
            </a:fld>
            <a:endParaRPr lang="es-PR" altLang="en-US"/>
          </a:p>
        </p:txBody>
      </p:sp>
      <p:sp>
        <p:nvSpPr>
          <p:cNvPr id="23" name="Date Placeholder 27">
            <a:extLst>
              <a:ext uri="{FF2B5EF4-FFF2-40B4-BE49-F238E27FC236}">
                <a16:creationId xmlns:a16="http://schemas.microsoft.com/office/drawing/2014/main" id="{3B65015A-292C-4BF6-BC76-1394003A7D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674C2-2465-4000-A4A5-AF56E6C4FF7B}" type="datetimeFigureOut">
              <a:rPr lang="es-PR"/>
              <a:pPr>
                <a:defRPr/>
              </a:pPr>
              <a:t>08/25/2024</a:t>
            </a:fld>
            <a:endParaRPr lang="es-PR"/>
          </a:p>
        </p:txBody>
      </p:sp>
      <p:sp>
        <p:nvSpPr>
          <p:cNvPr id="24" name="Footer Placeholder 16">
            <a:extLst>
              <a:ext uri="{FF2B5EF4-FFF2-40B4-BE49-F238E27FC236}">
                <a16:creationId xmlns:a16="http://schemas.microsoft.com/office/drawing/2014/main" id="{895F6286-A5E8-4DA4-B958-90610A43FE6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040730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2EB861C0-4843-4800-A11D-E93D104A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4064-2EED-4CE8-BFA4-E2BDA2504542}" type="datetimeFigureOut">
              <a:rPr lang="es-PR"/>
              <a:pPr>
                <a:defRPr/>
              </a:pPr>
              <a:t>08/25/2024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D78FAA8-D86C-4E2D-A56A-C324BF85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98DB63CA-64A5-4F0A-A98D-9BFE066F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FA6F6-47A6-48F3-859F-4CE62D615D01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0610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491168B0-2BC4-4F9B-907A-E134F55BB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EF78E-AD58-4E52-956C-76826E503C72}" type="datetimeFigureOut">
              <a:rPr lang="es-PR"/>
              <a:pPr>
                <a:defRPr/>
              </a:pPr>
              <a:t>08/25/2024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69EDCD9-5C9C-47EB-A82E-A11A9991B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1C2430D-4B83-4532-B879-BCF36D3DB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43BDC-94FF-4122-91BA-E6D18DB8493C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95675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432BC79-A33D-4AEF-8161-D2442AEA3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69327-A27B-400A-BAFF-A6A7BE879006}" type="datetimeFigureOut">
              <a:rPr lang="es-PR"/>
              <a:pPr>
                <a:defRPr/>
              </a:pPr>
              <a:t>08/25/2024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8179AD3-56BF-4448-AE54-574A6E81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4E4BD0D-FAA3-428A-B077-F515DEDD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BEA11-4C52-4102-B617-DA9A1CC58242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951519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31D6B5F3-733C-4FB1-B376-F10DB71C2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0212D-4FA8-41DE-A085-96AE6602C7BB}" type="datetimeFigureOut">
              <a:rPr lang="es-PR"/>
              <a:pPr>
                <a:defRPr/>
              </a:pPr>
              <a:t>08/25/2024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517D70B-DD17-43D0-A755-7E2C12174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79D9ABA-EB7F-4411-BA81-95F962939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493EC-ED9C-417D-8C39-86044C2FFB43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97039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57BC6AE-2502-48F4-89B5-74A9CCA3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3197F-499F-40D6-980F-E072E113F222}" type="datetimeFigureOut">
              <a:rPr lang="es-PR"/>
              <a:pPr>
                <a:defRPr/>
              </a:pPr>
              <a:t>08/25/2024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2CA9E03-1C26-48FF-8BC7-36F4FDD4C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4FE0D7F0-1FA3-4209-9043-0780AA6E1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10F54-F6A6-48BA-B4C3-9A070C7C7596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86692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4AC220-D4CD-4CB2-9CA3-A300B7136FE9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F8EB84-6A3A-4B17-8BD9-D83732622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B34DF9-4623-4BFB-9F76-B01D07D1A0DC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B5738-7BDB-45EA-BC71-A60363B7F95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2848DA-37DC-4C8C-A3F5-4B45799C2C8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12" name="Rounded Rectangle 32">
            <a:extLst>
              <a:ext uri="{FF2B5EF4-FFF2-40B4-BE49-F238E27FC236}">
                <a16:creationId xmlns:a16="http://schemas.microsoft.com/office/drawing/2014/main" id="{850916EC-6355-4CAF-87AD-2380D5791246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13" name="Rounded Rectangle 33">
            <a:extLst>
              <a:ext uri="{FF2B5EF4-FFF2-40B4-BE49-F238E27FC236}">
                <a16:creationId xmlns:a16="http://schemas.microsoft.com/office/drawing/2014/main" id="{DA1B3ED4-C466-42B1-97C3-7EE8EFB0AED9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5130E3-0645-46DF-A406-6B563F5456FC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3B4975-FE7A-4474-8F43-B80A8D184B09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BF579D-E293-4EF5-A40F-50BBEDB7DB97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0C40C1-6B1A-47EB-A154-FD60E8BF14E3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79312-6456-4CF4-A49C-F7E3F89FA4B0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D7956F-BF6C-4D72-932B-2031CDD46202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20" name="Picture 21">
            <a:extLst>
              <a:ext uri="{FF2B5EF4-FFF2-40B4-BE49-F238E27FC236}">
                <a16:creationId xmlns:a16="http://schemas.microsoft.com/office/drawing/2014/main" id="{40C091FF-4778-42B4-8EE9-7C67D49B02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>
            <a:extLst>
              <a:ext uri="{FF2B5EF4-FFF2-40B4-BE49-F238E27FC236}">
                <a16:creationId xmlns:a16="http://schemas.microsoft.com/office/drawing/2014/main" id="{5E471665-FFD0-4D2D-9801-C7E85BA3F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0279662-F6B5-426D-A076-197FE263FD92}" type="datetimeFigureOut">
              <a:rPr lang="es-PR"/>
              <a:pPr>
                <a:defRPr/>
              </a:pPr>
              <a:t>08/25/2024</a:t>
            </a:fld>
            <a:endParaRPr lang="es-PR"/>
          </a:p>
        </p:txBody>
      </p:sp>
      <p:sp>
        <p:nvSpPr>
          <p:cNvPr id="22" name="Footer Placeholder 27">
            <a:extLst>
              <a:ext uri="{FF2B5EF4-FFF2-40B4-BE49-F238E27FC236}">
                <a16:creationId xmlns:a16="http://schemas.microsoft.com/office/drawing/2014/main" id="{1AF6FFB2-C59D-44EE-8BEA-B0D1A2B9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>
            <a:extLst>
              <a:ext uri="{FF2B5EF4-FFF2-40B4-BE49-F238E27FC236}">
                <a16:creationId xmlns:a16="http://schemas.microsoft.com/office/drawing/2014/main" id="{5285C5DF-91FF-4D1A-AC33-1FE0F25FE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1A8E9-EBD8-42DF-815F-73683424AA5A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99558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BDC5AF-CFA5-4171-BA58-F4FF17AF8F0E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61D259-A055-471C-AE18-257D7FA7A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0CD428-5222-40B5-8859-2394BE3EC99F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5EFCAC-CE3D-4748-8B2A-0B8BB5E08DB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2EFDE1-C05A-462C-B72E-F4B104B4CF4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8" name="Rounded Rectangle 32">
            <a:extLst>
              <a:ext uri="{FF2B5EF4-FFF2-40B4-BE49-F238E27FC236}">
                <a16:creationId xmlns:a16="http://schemas.microsoft.com/office/drawing/2014/main" id="{D39F877F-183D-4A16-9136-BB7314245828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9" name="Rounded Rectangle 33">
            <a:extLst>
              <a:ext uri="{FF2B5EF4-FFF2-40B4-BE49-F238E27FC236}">
                <a16:creationId xmlns:a16="http://schemas.microsoft.com/office/drawing/2014/main" id="{56B2ACE3-3579-4575-9D6B-D2B48A532019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F74ADE-3007-4F0D-A625-A76C9C307079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296F34-1617-4C09-801B-AFD24993CC0F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22D14-E75D-4B99-BA5C-C655989B03A7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0378DF-11C8-47F8-861D-221B574DEF6B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649C53-EB8C-4DDE-9E5A-0AFAFBBC4B8D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6B47E9-4E20-41AF-93E7-0C3FD1EBAA42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16" name="Picture 21">
            <a:extLst>
              <a:ext uri="{FF2B5EF4-FFF2-40B4-BE49-F238E27FC236}">
                <a16:creationId xmlns:a16="http://schemas.microsoft.com/office/drawing/2014/main" id="{B2715965-9A40-402B-AEAE-EF9F549ECB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7989768A-E805-4CC0-A559-B9C99E2F65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17F17-1924-4272-89A2-6E15C55207A7}" type="datetimeFigureOut">
              <a:rPr lang="es-PR"/>
              <a:pPr>
                <a:defRPr/>
              </a:pPr>
              <a:t>08/25/2024</a:t>
            </a:fld>
            <a:endParaRPr lang="es-PR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8DF21DCE-DCD9-40A7-B949-435DEB956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10581495-CB6E-4C02-8761-4544E076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F525E-6558-4419-BA09-28CAA719F079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01738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28D32235-3755-4CE4-9B9E-27A086A4D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CD58B-7BF0-4031-82CE-C1159E062D56}" type="datetimeFigureOut">
              <a:rPr lang="es-PR"/>
              <a:pPr>
                <a:defRPr/>
              </a:pPr>
              <a:t>08/25/2024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EEA74F-28C9-4FE0-B33F-758E7B72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8D16345A-C755-43F7-8D47-20EAE7D3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54AAD-584A-486B-99F5-355D8BB36D6C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38462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09CE17DE-932F-4064-B877-8CAC4760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854C0-FA8A-4EE2-A94F-4D1D13F3AC4B}" type="datetimeFigureOut">
              <a:rPr lang="es-PR"/>
              <a:pPr>
                <a:defRPr/>
              </a:pPr>
              <a:t>08/25/2024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18DC2BE-2C65-4C98-94D6-3282DE85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890BF0AD-A290-4192-AE06-F99B5266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31651-0AB0-42FE-B3E7-2F61EA253827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24769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365B3D0-2092-4BED-9D17-1F6F3D26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6B9DE-50A0-43F6-BFF4-5A8151906BE8}" type="datetimeFigureOut">
              <a:rPr lang="es-PR"/>
              <a:pPr>
                <a:defRPr/>
              </a:pPr>
              <a:t>08/25/2024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19AF305-B2F0-484A-9C57-057DDEA5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3FA964D4-0837-4D3E-A2E0-B31B7A3E2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69EEE-D5C4-4C1A-BA8F-BCD5C51CEB63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41841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38B3CDF-9DB9-413C-A6BF-32BB45325001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040557-B722-4B3D-8D0F-2E2318A2A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846D00-18FA-4D99-918E-82B8995D91A3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4CAFC7-5C2C-4F89-B146-8AC3C151101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6D29BE5-2051-4C35-B4E1-B1593FF21366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33" name="Rounded Rectangle 32">
            <a:extLst>
              <a:ext uri="{FF2B5EF4-FFF2-40B4-BE49-F238E27FC236}">
                <a16:creationId xmlns:a16="http://schemas.microsoft.com/office/drawing/2014/main" id="{9F4AD1EA-FEE0-4D7A-A6BC-6C989EEB37CE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34" name="Rounded Rectangle 33">
            <a:extLst>
              <a:ext uri="{FF2B5EF4-FFF2-40B4-BE49-F238E27FC236}">
                <a16:creationId xmlns:a16="http://schemas.microsoft.com/office/drawing/2014/main" id="{D8EFB317-3716-427B-9FCA-656E050F4359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8C68A0D-165F-4397-842A-B4C559B526A9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5705604-8A30-4181-B45F-940D1FF3C012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FF0121B-DD9E-470D-B101-E155A4999DD4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89D8DA1-72C5-4E8A-B2ED-89FD82055D24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CAFD439-C1D4-4717-BE52-10A486A27A36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CCE7874-096C-4DB9-A5DF-3E9BB941AD08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039" name="Title Placeholder 21">
            <a:extLst>
              <a:ext uri="{FF2B5EF4-FFF2-40B4-BE49-F238E27FC236}">
                <a16:creationId xmlns:a16="http://schemas.microsoft.com/office/drawing/2014/main" id="{18934B24-3C12-4B10-8053-C73AA8CEAF7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0" name="Text Placeholder 12">
            <a:extLst>
              <a:ext uri="{FF2B5EF4-FFF2-40B4-BE49-F238E27FC236}">
                <a16:creationId xmlns:a16="http://schemas.microsoft.com/office/drawing/2014/main" id="{6B02C8B9-0644-403C-B9CD-6B51430722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9FA6D25-0D08-497B-AA71-2B642FD7B2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BDF6F404-F92E-40BB-8B5A-AB26434A772A}" type="datetimeFigureOut">
              <a:rPr lang="es-PR"/>
              <a:pPr>
                <a:defRPr/>
              </a:pPr>
              <a:t>08/25/2024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071FD9-D2EE-4A7B-9CA0-4D450C8EFB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58" name="Picture 34">
            <a:extLst>
              <a:ext uri="{FF2B5EF4-FFF2-40B4-BE49-F238E27FC236}">
                <a16:creationId xmlns:a16="http://schemas.microsoft.com/office/drawing/2014/main" id="{44166CE1-004D-40D4-B01C-078DC95DB1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EF5641B-92C7-4B39-8856-8F7AE6F5B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FFFF"/>
                </a:solidFill>
              </a:defRPr>
            </a:lvl1pPr>
          </a:lstStyle>
          <a:p>
            <a:fld id="{FD418F30-8990-440C-80A6-A08B22960158}" type="slidenum">
              <a:rPr lang="es-PR" altLang="en-US"/>
              <a:pPr/>
              <a:t>‹#›</a:t>
            </a:fld>
            <a:endParaRPr lang="es-PR" altLang="en-US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936AEF70-81D1-4584-9063-3E7E1E44E3B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0" dirty="0">
                <a:latin typeface="Arial" panose="020B0604020202020204" pitchFamily="34" charset="0"/>
              </a:rPr>
              <a:t>Copyright © 2022 Edgar Lopategui Corsino | </a:t>
            </a:r>
            <a:r>
              <a:rPr lang="en-US" altLang="en-US" sz="1000" b="0" dirty="0" err="1">
                <a:latin typeface="Arial" panose="020B0604020202020204" pitchFamily="34" charset="0"/>
              </a:rPr>
              <a:t>Saludmed</a:t>
            </a:r>
            <a:r>
              <a:rPr lang="en-US" altLang="en-US" sz="1000" b="0" dirty="0">
                <a:latin typeface="Arial" panose="020B060402020202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6" r:id="rId5"/>
    <p:sldLayoutId id="2147483697" r:id="rId6"/>
    <p:sldLayoutId id="2147483691" r:id="rId7"/>
    <p:sldLayoutId id="2147483690" r:id="rId8"/>
    <p:sldLayoutId id="2147483689" r:id="rId9"/>
    <p:sldLayoutId id="2147483688" r:id="rId10"/>
    <p:sldLayoutId id="214748368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5.wmf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6.wmf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7.jpe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8.wmf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29.jpe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32.wmf"/><Relationship Id="rId5" Type="http://schemas.openxmlformats.org/officeDocument/2006/relationships/image" Target="../media/image30.wmf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30.wmf"/><Relationship Id="rId5" Type="http://schemas.openxmlformats.org/officeDocument/2006/relationships/image" Target="../media/image33.wmf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34.wmf"/><Relationship Id="rId5" Type="http://schemas.openxmlformats.org/officeDocument/2006/relationships/image" Target="../media/image30.wmf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35.wmf"/><Relationship Id="rId5" Type="http://schemas.openxmlformats.org/officeDocument/2006/relationships/image" Target="../media/image30.wmf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30.wmf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7.wmf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5" Type="http://schemas.openxmlformats.org/officeDocument/2006/relationships/image" Target="../media/image46.jpeg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8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9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4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7C0B8-EEED-4FD0-850D-D5B22F8F20A8}"/>
              </a:ext>
            </a:extLst>
          </p:cNvPr>
          <p:cNvSpPr>
            <a:spLocks/>
          </p:cNvSpPr>
          <p:nvPr/>
        </p:nvSpPr>
        <p:spPr bwMode="auto">
          <a:xfrm>
            <a:off x="0" y="476250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800" b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LESIONES DEPORTIVAS – </a:t>
            </a:r>
            <a:r>
              <a:rPr lang="es-PR" altLang="en-US" sz="2800" b="0" i="1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INTRODUCCI</a:t>
            </a:r>
            <a:r>
              <a:rPr lang="en-US" altLang="en-US" sz="2800" b="0" i="1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Ó</a:t>
            </a:r>
            <a:r>
              <a:rPr lang="es-PR" altLang="en-US" sz="2800" b="0" i="1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N:</a:t>
            </a:r>
            <a:br>
              <a:rPr lang="es-PR" alt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</a:br>
            <a:r>
              <a:rPr lang="es-PR" altLang="en-US" sz="3600" b="0" i="1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Medicina del Deporte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47276C-7514-484E-BEDD-71138455CBC4}"/>
              </a:ext>
            </a:extLst>
          </p:cNvPr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PR" altLang="en-US" sz="2400">
                <a:solidFill>
                  <a:srgbClr val="48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Edgar Lopategui Corsino</a:t>
            </a:r>
          </a:p>
          <a:p>
            <a:pPr algn="l">
              <a:lnSpc>
                <a:spcPct val="90000"/>
              </a:lnSpc>
            </a:pPr>
            <a:r>
              <a:rPr lang="es-PR" altLang="en-US" sz="2400" i="1">
                <a:solidFill>
                  <a:srgbClr val="48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M.A., Fisiología del Ejercicio</a:t>
            </a:r>
          </a:p>
        </p:txBody>
      </p:sp>
      <p:pic>
        <p:nvPicPr>
          <p:cNvPr id="5163" name="Picture 43">
            <a:extLst>
              <a:ext uri="{FF2B5EF4-FFF2-40B4-BE49-F238E27FC236}">
                <a16:creationId xmlns:a16="http://schemas.microsoft.com/office/drawing/2014/main" id="{8596873F-25C8-49C5-A57D-D8F09F8A2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4" name="Rectangle 44">
            <a:extLst>
              <a:ext uri="{FF2B5EF4-FFF2-40B4-BE49-F238E27FC236}">
                <a16:creationId xmlns:a16="http://schemas.microsoft.com/office/drawing/2014/main" id="{43E4D45C-A0D3-4249-BB07-ED2242215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4725988"/>
            <a:ext cx="4752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n-US" sz="1800">
                <a:solidFill>
                  <a:srgbClr val="484876"/>
                </a:solidFill>
              </a:rPr>
              <a:t>Web:        </a:t>
            </a:r>
            <a:r>
              <a:rPr lang="es-PR" altLang="en-US" sz="1800" i="1">
                <a:solidFill>
                  <a:srgbClr val="484876"/>
                </a:solidFill>
              </a:rPr>
              <a:t>http://www.saludmed.com/</a:t>
            </a:r>
            <a:endParaRPr lang="es-PR" altLang="en-US" sz="2800" b="0" i="1">
              <a:solidFill>
                <a:srgbClr val="484876"/>
              </a:solidFill>
            </a:endParaRPr>
          </a:p>
        </p:txBody>
      </p:sp>
      <p:pic>
        <p:nvPicPr>
          <p:cNvPr id="5165" name="Picture 45">
            <a:extLst>
              <a:ext uri="{FF2B5EF4-FFF2-40B4-BE49-F238E27FC236}">
                <a16:creationId xmlns:a16="http://schemas.microsoft.com/office/drawing/2014/main" id="{7633D87E-3F7D-44F5-8819-681897F56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440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6" name="Rectangle 46">
            <a:extLst>
              <a:ext uri="{FF2B5EF4-FFF2-40B4-BE49-F238E27FC236}">
                <a16:creationId xmlns:a16="http://schemas.microsoft.com/office/drawing/2014/main" id="{BAB5F63A-7671-431B-B73D-0FEC86106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5084763"/>
            <a:ext cx="46101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n-US" sz="1800">
                <a:solidFill>
                  <a:srgbClr val="484876"/>
                </a:solidFill>
              </a:rPr>
              <a:t>E-Mail:</a:t>
            </a:r>
            <a:r>
              <a:rPr lang="es-PR" altLang="en-US" sz="1800" i="1">
                <a:solidFill>
                  <a:srgbClr val="484876"/>
                </a:solidFill>
              </a:rPr>
              <a:t>     elopategui@intermetro.edu</a:t>
            </a:r>
            <a:br>
              <a:rPr lang="es-PR" altLang="en-US" sz="1800" i="1">
                <a:solidFill>
                  <a:srgbClr val="484876"/>
                </a:solidFill>
              </a:rPr>
            </a:br>
            <a:r>
              <a:rPr lang="es-PR" altLang="en-US" sz="1800" i="1">
                <a:solidFill>
                  <a:srgbClr val="484876"/>
                </a:solidFill>
              </a:rPr>
              <a:t>                saludmedpr@gmail.com</a:t>
            </a:r>
          </a:p>
        </p:txBody>
      </p:sp>
      <p:pic>
        <p:nvPicPr>
          <p:cNvPr id="5167" name="Picture 47">
            <a:extLst>
              <a:ext uri="{FF2B5EF4-FFF2-40B4-BE49-F238E27FC236}">
                <a16:creationId xmlns:a16="http://schemas.microsoft.com/office/drawing/2014/main" id="{604FB737-A540-436F-A4D9-2F2C7B72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32463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8" name="Rectangle 48">
            <a:extLst>
              <a:ext uri="{FF2B5EF4-FFF2-40B4-BE49-F238E27FC236}">
                <a16:creationId xmlns:a16="http://schemas.microsoft.com/office/drawing/2014/main" id="{82556040-8921-4258-BE2A-C18B6F4EE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732463"/>
            <a:ext cx="84597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s-PR" altLang="en-US" sz="1700">
                <a:solidFill>
                  <a:srgbClr val="484876"/>
                </a:solidFill>
              </a:rPr>
              <a:t>Curso:      </a:t>
            </a:r>
            <a:r>
              <a:rPr lang="es-PR" altLang="en-US" sz="1700" i="1">
                <a:solidFill>
                  <a:srgbClr val="484876"/>
                </a:solidFill>
              </a:rPr>
              <a:t>http://www.saludmed.com/lesiondeportes</a:t>
            </a:r>
            <a:r>
              <a:rPr lang="es-PR" altLang="en-US" sz="1700" i="1"/>
              <a:t>/lesiondeportes.html</a:t>
            </a:r>
          </a:p>
        </p:txBody>
      </p:sp>
      <p:pic>
        <p:nvPicPr>
          <p:cNvPr id="5176" name="Picture 56">
            <a:extLst>
              <a:ext uri="{FF2B5EF4-FFF2-40B4-BE49-F238E27FC236}">
                <a16:creationId xmlns:a16="http://schemas.microsoft.com/office/drawing/2014/main" id="{D32109A2-C63A-4023-9C4F-902CB90D6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1052513"/>
            <a:ext cx="1295400" cy="102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8" name="Picture 58">
            <a:extLst>
              <a:ext uri="{FF2B5EF4-FFF2-40B4-BE49-F238E27FC236}">
                <a16:creationId xmlns:a16="http://schemas.microsoft.com/office/drawing/2014/main" id="{78B16F31-F4B6-4284-8C7F-79FA6E6AD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84313"/>
            <a:ext cx="6985000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9" name="Picture 59">
            <a:extLst>
              <a:ext uri="{FF2B5EF4-FFF2-40B4-BE49-F238E27FC236}">
                <a16:creationId xmlns:a16="http://schemas.microsoft.com/office/drawing/2014/main" id="{CBA2905B-470A-4D68-B163-9CFE4A59C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1816100" cy="202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2" name="Picture 62">
            <a:extLst>
              <a:ext uri="{FF2B5EF4-FFF2-40B4-BE49-F238E27FC236}">
                <a16:creationId xmlns:a16="http://schemas.microsoft.com/office/drawing/2014/main" id="{075F6B5D-981E-495D-8C55-526E7A45E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84313"/>
            <a:ext cx="576263" cy="5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3" name="Picture 63">
            <a:extLst>
              <a:ext uri="{FF2B5EF4-FFF2-40B4-BE49-F238E27FC236}">
                <a16:creationId xmlns:a16="http://schemas.microsoft.com/office/drawing/2014/main" id="{2749CC55-7175-419A-A590-0AEDFCB57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420938"/>
            <a:ext cx="1079500" cy="107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4" name="Picture 64">
            <a:extLst>
              <a:ext uri="{FF2B5EF4-FFF2-40B4-BE49-F238E27FC236}">
                <a16:creationId xmlns:a16="http://schemas.microsoft.com/office/drawing/2014/main" id="{2493DFC7-A7E9-427E-AD0D-04DFD6B79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565400"/>
            <a:ext cx="987425" cy="100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5" name="Picture 65">
            <a:extLst>
              <a:ext uri="{FF2B5EF4-FFF2-40B4-BE49-F238E27FC236}">
                <a16:creationId xmlns:a16="http://schemas.microsoft.com/office/drawing/2014/main" id="{C2D076F2-F5BA-4798-96B6-E99F38BC1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485900"/>
            <a:ext cx="647700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6" name="Picture 66">
            <a:extLst>
              <a:ext uri="{FF2B5EF4-FFF2-40B4-BE49-F238E27FC236}">
                <a16:creationId xmlns:a16="http://schemas.microsoft.com/office/drawing/2014/main" id="{8860D2A2-47DB-4C40-B1D2-58A7B94D5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738438"/>
            <a:ext cx="19431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666" name="Text Box 2">
            <a:extLst>
              <a:ext uri="{FF2B5EF4-FFF2-40B4-BE49-F238E27FC236}">
                <a16:creationId xmlns:a16="http://schemas.microsoft.com/office/drawing/2014/main" id="{5ADDA7A1-7171-415F-BBB1-5325646B1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822325"/>
            <a:ext cx="480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>
                <a:latin typeface="Arial" panose="020B0604020202020204" pitchFamily="34" charset="0"/>
              </a:rPr>
              <a:t>MEDICINA DEL DEPORTE</a:t>
            </a:r>
          </a:p>
        </p:txBody>
      </p:sp>
      <p:sp>
        <p:nvSpPr>
          <p:cNvPr id="1905667" name="Text Box 3">
            <a:extLst>
              <a:ext uri="{FF2B5EF4-FFF2-40B4-BE49-F238E27FC236}">
                <a16:creationId xmlns:a16="http://schemas.microsoft.com/office/drawing/2014/main" id="{D975BF7A-5203-4CDB-AB62-DB3171DDF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39913"/>
            <a:ext cx="33528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" altLang="en-US" sz="2700" i="1">
                <a:latin typeface="Arial" panose="020B0604020202020204" pitchFamily="34" charset="0"/>
              </a:rPr>
              <a:t>Disiplinas/Campos</a:t>
            </a:r>
            <a:endParaRPr lang="en-US" altLang="en-US" sz="2700" i="1">
              <a:latin typeface="Arial" panose="020B0604020202020204" pitchFamily="34" charset="0"/>
            </a:endParaRPr>
          </a:p>
        </p:txBody>
      </p:sp>
      <p:sp>
        <p:nvSpPr>
          <p:cNvPr id="1905668" name="Line 4">
            <a:extLst>
              <a:ext uri="{FF2B5EF4-FFF2-40B4-BE49-F238E27FC236}">
                <a16:creationId xmlns:a16="http://schemas.microsoft.com/office/drawing/2014/main" id="{80B4D96D-95A0-40E0-B66E-8969507B49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1279525"/>
            <a:ext cx="0" cy="685800"/>
          </a:xfrm>
          <a:prstGeom prst="line">
            <a:avLst/>
          </a:prstGeom>
          <a:noFill/>
          <a:ln w="117475">
            <a:solidFill>
              <a:srgbClr val="66FF33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669" name="Text Box 5">
            <a:extLst>
              <a:ext uri="{FF2B5EF4-FFF2-40B4-BE49-F238E27FC236}">
                <a16:creationId xmlns:a16="http://schemas.microsoft.com/office/drawing/2014/main" id="{AAD701E7-6CC2-4F84-B64A-AAA554AEE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879725"/>
            <a:ext cx="47244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800">
                <a:latin typeface="Times New Roman" panose="02020603050405020304" pitchFamily="18" charset="0"/>
              </a:rPr>
              <a:t>Aspectos Clínicos/De Lesión</a:t>
            </a:r>
          </a:p>
          <a:p>
            <a:pPr eaLnBrk="0" hangingPunct="0">
              <a:lnSpc>
                <a:spcPct val="90000"/>
              </a:lnSpc>
            </a:pPr>
            <a:r>
              <a:rPr lang="es-ES" altLang="en-US" sz="2800">
                <a:latin typeface="Times New Roman" panose="02020603050405020304" pitchFamily="18" charset="0"/>
              </a:rPr>
              <a:t>de la Medicina del Deporte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905670" name="Text Box 6">
            <a:extLst>
              <a:ext uri="{FF2B5EF4-FFF2-40B4-BE49-F238E27FC236}">
                <a16:creationId xmlns:a16="http://schemas.microsoft.com/office/drawing/2014/main" id="{8F116F53-3DE8-4558-8830-52F1BF156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22775"/>
            <a:ext cx="2362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Evaluación</a:t>
            </a:r>
          </a:p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Pre-Temporada</a:t>
            </a:r>
          </a:p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(Médicos)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05671" name="Text Box 7">
            <a:extLst>
              <a:ext uri="{FF2B5EF4-FFF2-40B4-BE49-F238E27FC236}">
                <a16:creationId xmlns:a16="http://schemas.microsoft.com/office/drawing/2014/main" id="{6A722526-6D18-4595-9922-D46A68715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422775"/>
            <a:ext cx="1828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Diagnóstico</a:t>
            </a:r>
          </a:p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de la</a:t>
            </a:r>
          </a:p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Lesión</a:t>
            </a:r>
          </a:p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(Médicos)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05672" name="Text Box 8">
            <a:extLst>
              <a:ext uri="{FF2B5EF4-FFF2-40B4-BE49-F238E27FC236}">
                <a16:creationId xmlns:a16="http://schemas.microsoft.com/office/drawing/2014/main" id="{3C280D57-9559-4571-8AA1-C03316ED9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391025"/>
            <a:ext cx="2133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Prescripción</a:t>
            </a:r>
          </a:p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o</a:t>
            </a:r>
          </a:p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Tratamiento</a:t>
            </a:r>
          </a:p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(Médicos,</a:t>
            </a:r>
          </a:p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Terapistas)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05673" name="Text Box 9">
            <a:extLst>
              <a:ext uri="{FF2B5EF4-FFF2-40B4-BE49-F238E27FC236}">
                <a16:creationId xmlns:a16="http://schemas.microsoft.com/office/drawing/2014/main" id="{44D84C3B-AED1-49D9-B85E-05C19990B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391025"/>
            <a:ext cx="2133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Reabilitación</a:t>
            </a:r>
          </a:p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de la</a:t>
            </a:r>
          </a:p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Lesión</a:t>
            </a:r>
          </a:p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(Terapistas, y</a:t>
            </a:r>
          </a:p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el Atleta)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05674" name="Line 10">
            <a:extLst>
              <a:ext uri="{FF2B5EF4-FFF2-40B4-BE49-F238E27FC236}">
                <a16:creationId xmlns:a16="http://schemas.microsoft.com/office/drawing/2014/main" id="{D873F280-A3C8-42C1-BFCC-9CB4FECC04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270125"/>
            <a:ext cx="0" cy="685800"/>
          </a:xfrm>
          <a:prstGeom prst="line">
            <a:avLst/>
          </a:prstGeom>
          <a:noFill/>
          <a:ln w="117475">
            <a:solidFill>
              <a:srgbClr val="66FF33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675" name="Line 11">
            <a:extLst>
              <a:ext uri="{FF2B5EF4-FFF2-40B4-BE49-F238E27FC236}">
                <a16:creationId xmlns:a16="http://schemas.microsoft.com/office/drawing/2014/main" id="{B4494179-01A6-45D0-AA6B-858802942E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717925"/>
            <a:ext cx="0" cy="838200"/>
          </a:xfrm>
          <a:prstGeom prst="line">
            <a:avLst/>
          </a:prstGeom>
          <a:noFill/>
          <a:ln w="117475">
            <a:solidFill>
              <a:srgbClr val="66FF33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676" name="Line 12">
            <a:extLst>
              <a:ext uri="{FF2B5EF4-FFF2-40B4-BE49-F238E27FC236}">
                <a16:creationId xmlns:a16="http://schemas.microsoft.com/office/drawing/2014/main" id="{4FBC34CE-7718-46C7-ADD7-DF6807886C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717925"/>
            <a:ext cx="0" cy="838200"/>
          </a:xfrm>
          <a:prstGeom prst="line">
            <a:avLst/>
          </a:prstGeom>
          <a:noFill/>
          <a:ln w="117475">
            <a:solidFill>
              <a:srgbClr val="66FF33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05677" name="Group 13">
            <a:extLst>
              <a:ext uri="{FF2B5EF4-FFF2-40B4-BE49-F238E27FC236}">
                <a16:creationId xmlns:a16="http://schemas.microsoft.com/office/drawing/2014/main" id="{71F99F81-A9E9-49BD-96D0-6D4F42D6545B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3336925"/>
            <a:ext cx="838200" cy="1219200"/>
            <a:chOff x="912" y="1968"/>
            <a:chExt cx="528" cy="768"/>
          </a:xfrm>
        </p:grpSpPr>
        <p:sp>
          <p:nvSpPr>
            <p:cNvPr id="1905678" name="Line 14">
              <a:extLst>
                <a:ext uri="{FF2B5EF4-FFF2-40B4-BE49-F238E27FC236}">
                  <a16:creationId xmlns:a16="http://schemas.microsoft.com/office/drawing/2014/main" id="{790101EF-E812-4374-B953-94F7F3FE9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968"/>
              <a:ext cx="0" cy="768"/>
            </a:xfrm>
            <a:prstGeom prst="line">
              <a:avLst/>
            </a:prstGeom>
            <a:noFill/>
            <a:ln w="146050">
              <a:solidFill>
                <a:srgbClr val="66FF33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679" name="Line 15">
              <a:extLst>
                <a:ext uri="{FF2B5EF4-FFF2-40B4-BE49-F238E27FC236}">
                  <a16:creationId xmlns:a16="http://schemas.microsoft.com/office/drawing/2014/main" id="{E9D48821-7921-4A24-90BA-7745A44D6E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2" y="1968"/>
              <a:ext cx="528" cy="0"/>
            </a:xfrm>
            <a:prstGeom prst="line">
              <a:avLst/>
            </a:prstGeom>
            <a:noFill/>
            <a:ln w="10477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05680" name="Group 16">
            <a:extLst>
              <a:ext uri="{FF2B5EF4-FFF2-40B4-BE49-F238E27FC236}">
                <a16:creationId xmlns:a16="http://schemas.microsoft.com/office/drawing/2014/main" id="{D06A7FC3-4A40-4C15-973E-716D21414B29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3336925"/>
            <a:ext cx="1219200" cy="1219200"/>
            <a:chOff x="4128" y="1968"/>
            <a:chExt cx="768" cy="768"/>
          </a:xfrm>
        </p:grpSpPr>
        <p:sp>
          <p:nvSpPr>
            <p:cNvPr id="1905681" name="Line 17">
              <a:extLst>
                <a:ext uri="{FF2B5EF4-FFF2-40B4-BE49-F238E27FC236}">
                  <a16:creationId xmlns:a16="http://schemas.microsoft.com/office/drawing/2014/main" id="{1595473D-F54C-4AB1-87E8-D3E7BBEBA1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1968"/>
              <a:ext cx="0" cy="768"/>
            </a:xfrm>
            <a:prstGeom prst="line">
              <a:avLst/>
            </a:prstGeom>
            <a:noFill/>
            <a:ln w="146050">
              <a:solidFill>
                <a:srgbClr val="66FF33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682" name="Line 18">
              <a:extLst>
                <a:ext uri="{FF2B5EF4-FFF2-40B4-BE49-F238E27FC236}">
                  <a16:creationId xmlns:a16="http://schemas.microsoft.com/office/drawing/2014/main" id="{BC10912C-4705-4840-BB5C-FABC7D8327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8" y="1968"/>
              <a:ext cx="768" cy="0"/>
            </a:xfrm>
            <a:prstGeom prst="line">
              <a:avLst/>
            </a:prstGeom>
            <a:noFill/>
            <a:ln w="10477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05683" name="Picture 19">
            <a:extLst>
              <a:ext uri="{FF2B5EF4-FFF2-40B4-BE49-F238E27FC236}">
                <a16:creationId xmlns:a16="http://schemas.microsoft.com/office/drawing/2014/main" id="{7516909C-3F2D-4EF0-A7BF-E56CCF40E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52525"/>
            <a:ext cx="16764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42" name="Text Box 2">
            <a:extLst>
              <a:ext uri="{FF2B5EF4-FFF2-40B4-BE49-F238E27FC236}">
                <a16:creationId xmlns:a16="http://schemas.microsoft.com/office/drawing/2014/main" id="{FEC06903-5A63-4AF3-9BE3-0A507CBC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41350"/>
            <a:ext cx="480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>
                <a:latin typeface="Arial" panose="020B0604020202020204" pitchFamily="34" charset="0"/>
              </a:rPr>
              <a:t>MEDICINA DEL DEPORTE</a:t>
            </a:r>
          </a:p>
        </p:txBody>
      </p:sp>
      <p:sp>
        <p:nvSpPr>
          <p:cNvPr id="1904643" name="Text Box 3">
            <a:extLst>
              <a:ext uri="{FF2B5EF4-FFF2-40B4-BE49-F238E27FC236}">
                <a16:creationId xmlns:a16="http://schemas.microsoft.com/office/drawing/2014/main" id="{F7038EDA-3180-4A98-908E-97DCBF2E0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658938"/>
            <a:ext cx="33528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" altLang="en-US" sz="2700" i="1">
                <a:latin typeface="Arial" panose="020B0604020202020204" pitchFamily="34" charset="0"/>
              </a:rPr>
              <a:t>Disiplinas/Campos</a:t>
            </a:r>
            <a:endParaRPr lang="en-US" altLang="en-US" sz="2700" i="1">
              <a:latin typeface="Arial" panose="020B0604020202020204" pitchFamily="34" charset="0"/>
            </a:endParaRPr>
          </a:p>
        </p:txBody>
      </p:sp>
      <p:sp>
        <p:nvSpPr>
          <p:cNvPr id="1904644" name="Line 4">
            <a:extLst>
              <a:ext uri="{FF2B5EF4-FFF2-40B4-BE49-F238E27FC236}">
                <a16:creationId xmlns:a16="http://schemas.microsoft.com/office/drawing/2014/main" id="{0BCC2822-92D5-49FF-9F62-9451638E23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1098550"/>
            <a:ext cx="0" cy="685800"/>
          </a:xfrm>
          <a:prstGeom prst="line">
            <a:avLst/>
          </a:prstGeom>
          <a:noFill/>
          <a:ln w="117475">
            <a:solidFill>
              <a:srgbClr val="66FF33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645" name="Text Box 5">
            <a:extLst>
              <a:ext uri="{FF2B5EF4-FFF2-40B4-BE49-F238E27FC236}">
                <a16:creationId xmlns:a16="http://schemas.microsoft.com/office/drawing/2014/main" id="{35D095EC-4CFA-4CF6-88B5-1BFC1ADE2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698750"/>
            <a:ext cx="55626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800">
                <a:latin typeface="Times New Roman" panose="02020603050405020304" pitchFamily="18" charset="0"/>
              </a:rPr>
              <a:t>Entrenamiento/Acondicionamientopara Actividades Deportivas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904646" name="Text Box 6">
            <a:extLst>
              <a:ext uri="{FF2B5EF4-FFF2-40B4-BE49-F238E27FC236}">
                <a16:creationId xmlns:a16="http://schemas.microsoft.com/office/drawing/2014/main" id="{A46E385E-3F77-4EE0-838B-81FF6FC4C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41800"/>
            <a:ext cx="20574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Fisiología</a:t>
            </a:r>
          </a:p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del</a:t>
            </a:r>
          </a:p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Ejercicio</a:t>
            </a:r>
          </a:p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(Fisiólogo</a:t>
            </a:r>
          </a:p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del Ejercicio,</a:t>
            </a:r>
          </a:p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Investigación)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04647" name="Text Box 7">
            <a:extLst>
              <a:ext uri="{FF2B5EF4-FFF2-40B4-BE49-F238E27FC236}">
                <a16:creationId xmlns:a16="http://schemas.microsoft.com/office/drawing/2014/main" id="{04261BB4-D217-4EDD-917A-6CFA22551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241800"/>
            <a:ext cx="2286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Dietética</a:t>
            </a:r>
          </a:p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y</a:t>
            </a:r>
          </a:p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Deporte</a:t>
            </a:r>
          </a:p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(Nutricionistas,</a:t>
            </a:r>
          </a:p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Dietéticos, etc.)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04648" name="Text Box 8">
            <a:extLst>
              <a:ext uri="{FF2B5EF4-FFF2-40B4-BE49-F238E27FC236}">
                <a16:creationId xmlns:a16="http://schemas.microsoft.com/office/drawing/2014/main" id="{FD92AEBE-588F-45C4-A9B9-9C9F708DB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210050"/>
            <a:ext cx="2133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Jóvenes,</a:t>
            </a:r>
          </a:p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Seniles y</a:t>
            </a:r>
          </a:p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Mujeres</a:t>
            </a:r>
          </a:p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("Coaches",</a:t>
            </a:r>
          </a:p>
          <a:p>
            <a:pPr eaLnBrk="0" hangingPunct="0"/>
            <a:r>
              <a:rPr lang="es-ES" altLang="en-US" sz="2400">
                <a:latin typeface="Times New Roman" panose="02020603050405020304" pitchFamily="18" charset="0"/>
              </a:rPr>
              <a:t>Entrenadores)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04649" name="Text Box 9">
            <a:extLst>
              <a:ext uri="{FF2B5EF4-FFF2-40B4-BE49-F238E27FC236}">
                <a16:creationId xmlns:a16="http://schemas.microsoft.com/office/drawing/2014/main" id="{73111D32-88CA-47B4-8A26-D1CBE6F72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210050"/>
            <a:ext cx="2133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>
                <a:latin typeface="Times New Roman" panose="02020603050405020304" pitchFamily="18" charset="0"/>
              </a:rPr>
              <a:t>Misceláneas,</a:t>
            </a:r>
          </a:p>
          <a:p>
            <a:pPr eaLnBrk="0" hangingPunct="0"/>
            <a:r>
              <a:rPr lang="en-US" altLang="en-US" sz="2400">
                <a:latin typeface="Times New Roman" panose="02020603050405020304" pitchFamily="18" charset="0"/>
              </a:rPr>
              <a:t>Ambiente,</a:t>
            </a:r>
          </a:p>
          <a:p>
            <a:pPr eaLnBrk="0" hangingPunct="0"/>
            <a:r>
              <a:rPr lang="en-US" altLang="en-US" sz="2400">
                <a:latin typeface="Times New Roman" panose="02020603050405020304" pitchFamily="18" charset="0"/>
              </a:rPr>
              <a:t>Drogas, etc.</a:t>
            </a:r>
          </a:p>
          <a:p>
            <a:pPr eaLnBrk="0" hangingPunct="0"/>
            <a:r>
              <a:rPr lang="en-US" altLang="en-US" sz="2400">
                <a:latin typeface="Times New Roman" panose="02020603050405020304" pitchFamily="18" charset="0"/>
              </a:rPr>
              <a:t>(Fisiólogos,</a:t>
            </a:r>
          </a:p>
          <a:p>
            <a:pPr eaLnBrk="0" hangingPunct="0"/>
            <a:r>
              <a:rPr lang="en-US" altLang="en-US" sz="2400">
                <a:latin typeface="Times New Roman" panose="02020603050405020304" pitchFamily="18" charset="0"/>
              </a:rPr>
              <a:t>Médicos)</a:t>
            </a:r>
          </a:p>
        </p:txBody>
      </p:sp>
      <p:sp>
        <p:nvSpPr>
          <p:cNvPr id="1904650" name="Line 10">
            <a:extLst>
              <a:ext uri="{FF2B5EF4-FFF2-40B4-BE49-F238E27FC236}">
                <a16:creationId xmlns:a16="http://schemas.microsoft.com/office/drawing/2014/main" id="{CCFC3641-2D54-46E8-9A42-A7AADD9E9B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089150"/>
            <a:ext cx="0" cy="685800"/>
          </a:xfrm>
          <a:prstGeom prst="line">
            <a:avLst/>
          </a:prstGeom>
          <a:noFill/>
          <a:ln w="117475">
            <a:solidFill>
              <a:srgbClr val="66FF33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651" name="Line 11">
            <a:extLst>
              <a:ext uri="{FF2B5EF4-FFF2-40B4-BE49-F238E27FC236}">
                <a16:creationId xmlns:a16="http://schemas.microsoft.com/office/drawing/2014/main" id="{76D37624-0430-4546-ADE6-526867503E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536950"/>
            <a:ext cx="0" cy="838200"/>
          </a:xfrm>
          <a:prstGeom prst="line">
            <a:avLst/>
          </a:prstGeom>
          <a:noFill/>
          <a:ln w="117475">
            <a:solidFill>
              <a:srgbClr val="66FF33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652" name="Line 12">
            <a:extLst>
              <a:ext uri="{FF2B5EF4-FFF2-40B4-BE49-F238E27FC236}">
                <a16:creationId xmlns:a16="http://schemas.microsoft.com/office/drawing/2014/main" id="{D81D999B-88F9-45CB-8172-0DA69911CE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536950"/>
            <a:ext cx="0" cy="838200"/>
          </a:xfrm>
          <a:prstGeom prst="line">
            <a:avLst/>
          </a:prstGeom>
          <a:noFill/>
          <a:ln w="117475">
            <a:solidFill>
              <a:srgbClr val="66FF33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04653" name="Group 13">
            <a:extLst>
              <a:ext uri="{FF2B5EF4-FFF2-40B4-BE49-F238E27FC236}">
                <a16:creationId xmlns:a16="http://schemas.microsoft.com/office/drawing/2014/main" id="{C386B1D0-B2B5-4761-A460-F469C0D2662D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3308350"/>
            <a:ext cx="685800" cy="1066800"/>
            <a:chOff x="912" y="2064"/>
            <a:chExt cx="432" cy="672"/>
          </a:xfrm>
        </p:grpSpPr>
        <p:sp>
          <p:nvSpPr>
            <p:cNvPr id="1904654" name="Line 14">
              <a:extLst>
                <a:ext uri="{FF2B5EF4-FFF2-40B4-BE49-F238E27FC236}">
                  <a16:creationId xmlns:a16="http://schemas.microsoft.com/office/drawing/2014/main" id="{C7CEEF2B-6C0A-4F93-9699-C7EA1F1E67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064"/>
              <a:ext cx="0" cy="672"/>
            </a:xfrm>
            <a:prstGeom prst="line">
              <a:avLst/>
            </a:prstGeom>
            <a:noFill/>
            <a:ln w="146050">
              <a:solidFill>
                <a:srgbClr val="66FF33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655" name="Line 15">
              <a:extLst>
                <a:ext uri="{FF2B5EF4-FFF2-40B4-BE49-F238E27FC236}">
                  <a16:creationId xmlns:a16="http://schemas.microsoft.com/office/drawing/2014/main" id="{96B99EE0-0D96-4864-8D60-1AE2755B5E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2" y="2064"/>
              <a:ext cx="432" cy="0"/>
            </a:xfrm>
            <a:prstGeom prst="line">
              <a:avLst/>
            </a:prstGeom>
            <a:noFill/>
            <a:ln w="10477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04656" name="Group 16">
            <a:extLst>
              <a:ext uri="{FF2B5EF4-FFF2-40B4-BE49-F238E27FC236}">
                <a16:creationId xmlns:a16="http://schemas.microsoft.com/office/drawing/2014/main" id="{71E87610-C45D-4612-A642-01979AE29B94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3308350"/>
            <a:ext cx="1066800" cy="1066800"/>
            <a:chOff x="4224" y="2064"/>
            <a:chExt cx="672" cy="672"/>
          </a:xfrm>
        </p:grpSpPr>
        <p:sp>
          <p:nvSpPr>
            <p:cNvPr id="1904657" name="Line 17">
              <a:extLst>
                <a:ext uri="{FF2B5EF4-FFF2-40B4-BE49-F238E27FC236}">
                  <a16:creationId xmlns:a16="http://schemas.microsoft.com/office/drawing/2014/main" id="{3CACC15F-2487-488F-9660-7A0777EB79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064"/>
              <a:ext cx="0" cy="672"/>
            </a:xfrm>
            <a:prstGeom prst="line">
              <a:avLst/>
            </a:prstGeom>
            <a:noFill/>
            <a:ln w="146050">
              <a:solidFill>
                <a:srgbClr val="66FF33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658" name="Line 18">
              <a:extLst>
                <a:ext uri="{FF2B5EF4-FFF2-40B4-BE49-F238E27FC236}">
                  <a16:creationId xmlns:a16="http://schemas.microsoft.com/office/drawing/2014/main" id="{336CB528-54C3-43C5-9363-6F11F96494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2064"/>
              <a:ext cx="672" cy="0"/>
            </a:xfrm>
            <a:prstGeom prst="line">
              <a:avLst/>
            </a:prstGeom>
            <a:noFill/>
            <a:ln w="10477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AutoShape 2">
            <a:extLst>
              <a:ext uri="{FF2B5EF4-FFF2-40B4-BE49-F238E27FC236}">
                <a16:creationId xmlns:a16="http://schemas.microsoft.com/office/drawing/2014/main" id="{CC06F64D-520F-4E43-999B-1AF7C5E71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971800"/>
            <a:ext cx="7848600" cy="3429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3300"/>
              </a:gs>
              <a:gs pos="100000">
                <a:srgbClr val="800000"/>
              </a:gs>
            </a:gsLst>
            <a:lin ang="5400000" scaled="1"/>
          </a:gra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9763" name="Text Box 3">
            <a:extLst>
              <a:ext uri="{FF2B5EF4-FFF2-40B4-BE49-F238E27FC236}">
                <a16:creationId xmlns:a16="http://schemas.microsoft.com/office/drawing/2014/main" id="{2414AC51-FEDC-4C7F-A625-F10DA1682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36875"/>
            <a:ext cx="78486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PR" altLang="en-US" sz="3600">
                <a:solidFill>
                  <a:srgbClr val="FFFFFF"/>
                </a:solidFill>
                <a:latin typeface="Times New Roman" panose="02020603050405020304" pitchFamily="18" charset="0"/>
              </a:rPr>
              <a:t>Deterioro de la Estructura y </a:t>
            </a:r>
          </a:p>
          <a:p>
            <a:pPr eaLnBrk="0" hangingPunct="0"/>
            <a:r>
              <a:rPr lang="es-PR" altLang="en-US" sz="3600">
                <a:solidFill>
                  <a:srgbClr val="FFFFFF"/>
                </a:solidFill>
                <a:latin typeface="Times New Roman" panose="02020603050405020304" pitchFamily="18" charset="0"/>
              </a:rPr>
              <a:t>Funciones Orgánicas y su Efecto </a:t>
            </a:r>
          </a:p>
          <a:p>
            <a:pPr eaLnBrk="0" hangingPunct="0"/>
            <a:r>
              <a:rPr lang="es-PR" altLang="en-US" sz="3600">
                <a:solidFill>
                  <a:srgbClr val="FFFFFF"/>
                </a:solidFill>
                <a:latin typeface="Times New Roman" panose="02020603050405020304" pitchFamily="18" charset="0"/>
              </a:rPr>
              <a:t>en el Desempeño Deportivo e</a:t>
            </a:r>
          </a:p>
          <a:p>
            <a:pPr eaLnBrk="0" hangingPunct="0"/>
            <a:r>
              <a:rPr lang="es-PR" altLang="en-US" sz="3600">
                <a:solidFill>
                  <a:srgbClr val="FFFFFF"/>
                </a:solidFill>
                <a:latin typeface="Times New Roman" panose="02020603050405020304" pitchFamily="18" charset="0"/>
              </a:rPr>
              <a:t>Incapacidades que Afectan la </a:t>
            </a:r>
          </a:p>
          <a:p>
            <a:pPr eaLnBrk="0" hangingPunct="0"/>
            <a:r>
              <a:rPr lang="es-PR" altLang="en-US" sz="3600">
                <a:solidFill>
                  <a:srgbClr val="FFFFFF"/>
                </a:solidFill>
                <a:latin typeface="Times New Roman" panose="02020603050405020304" pitchFamily="18" charset="0"/>
              </a:rPr>
              <a:t>Participación Efectiva en</a:t>
            </a:r>
          </a:p>
          <a:p>
            <a:pPr eaLnBrk="0" hangingPunct="0"/>
            <a:r>
              <a:rPr lang="es-PR" altLang="en-US" sz="3600">
                <a:solidFill>
                  <a:srgbClr val="FFFFFF"/>
                </a:solidFill>
                <a:latin typeface="Times New Roman" panose="02020603050405020304" pitchFamily="18" charset="0"/>
              </a:rPr>
              <a:t>Diferentes Deportes</a:t>
            </a:r>
            <a:endParaRPr lang="en-US" altLang="en-US" sz="36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09764" name="Picture 4">
            <a:extLst>
              <a:ext uri="{FF2B5EF4-FFF2-40B4-BE49-F238E27FC236}">
                <a16:creationId xmlns:a16="http://schemas.microsoft.com/office/drawing/2014/main" id="{044B3B18-86A6-42E0-9A6A-851AEA0DD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03250"/>
            <a:ext cx="5724525" cy="22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3618" name="Picture 2">
            <a:extLst>
              <a:ext uri="{FF2B5EF4-FFF2-40B4-BE49-F238E27FC236}">
                <a16:creationId xmlns:a16="http://schemas.microsoft.com/office/drawing/2014/main" id="{65F961CA-2A4E-4F93-99CC-AAA32B583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960438"/>
            <a:ext cx="8001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858" name="Text Box 2">
            <a:extLst>
              <a:ext uri="{FF2B5EF4-FFF2-40B4-BE49-F238E27FC236}">
                <a16:creationId xmlns:a16="http://schemas.microsoft.com/office/drawing/2014/main" id="{481F7771-2C1F-439E-9CD9-345025C0C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50" y="654050"/>
            <a:ext cx="480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>
                <a:solidFill>
                  <a:schemeClr val="tx2"/>
                </a:solidFill>
                <a:latin typeface="Arial" panose="020B0604020202020204" pitchFamily="34" charset="0"/>
              </a:rPr>
              <a:t>MEDICINA DEL DEPORTE</a:t>
            </a:r>
          </a:p>
        </p:txBody>
      </p:sp>
      <p:sp>
        <p:nvSpPr>
          <p:cNvPr id="1913859" name="Text Box 3">
            <a:extLst>
              <a:ext uri="{FF2B5EF4-FFF2-40B4-BE49-F238E27FC236}">
                <a16:creationId xmlns:a16="http://schemas.microsoft.com/office/drawing/2014/main" id="{1946965A-49F6-45B3-9EFE-41BA95736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1492250"/>
            <a:ext cx="33528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" altLang="en-US" sz="2700" i="1">
                <a:solidFill>
                  <a:schemeClr val="tx2"/>
                </a:solidFill>
                <a:latin typeface="Arial" panose="020B0604020202020204" pitchFamily="34" charset="0"/>
              </a:rPr>
              <a:t>Personal</a:t>
            </a:r>
            <a:endParaRPr lang="en-US" altLang="en-US" sz="2700" i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13860" name="Line 4">
            <a:extLst>
              <a:ext uri="{FF2B5EF4-FFF2-40B4-BE49-F238E27FC236}">
                <a16:creationId xmlns:a16="http://schemas.microsoft.com/office/drawing/2014/main" id="{C902ECE7-93B3-4D1C-8097-403FCA9E6B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0050" y="1111250"/>
            <a:ext cx="0" cy="533400"/>
          </a:xfrm>
          <a:prstGeom prst="line">
            <a:avLst/>
          </a:prstGeom>
          <a:noFill/>
          <a:ln w="117475">
            <a:solidFill>
              <a:srgbClr val="66FF33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3861" name="Text Box 5">
            <a:extLst>
              <a:ext uri="{FF2B5EF4-FFF2-40B4-BE49-F238E27FC236}">
                <a16:creationId xmlns:a16="http://schemas.microsoft.com/office/drawing/2014/main" id="{2474EC53-A4EA-4154-A727-817BF311E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311400"/>
            <a:ext cx="2438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Equipo Activo</a:t>
            </a:r>
            <a:endParaRPr lang="en-US" altLang="en-US" sz="28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13862" name="Line 6">
            <a:extLst>
              <a:ext uri="{FF2B5EF4-FFF2-40B4-BE49-F238E27FC236}">
                <a16:creationId xmlns:a16="http://schemas.microsoft.com/office/drawing/2014/main" id="{6441CCC3-B781-4D21-8C96-56B3F9C11F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28850" y="1797050"/>
            <a:ext cx="1295400" cy="609600"/>
          </a:xfrm>
          <a:prstGeom prst="line">
            <a:avLst/>
          </a:prstGeom>
          <a:noFill/>
          <a:ln w="117475">
            <a:solidFill>
              <a:srgbClr val="66FF33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13863" name="Picture 7">
            <a:extLst>
              <a:ext uri="{FF2B5EF4-FFF2-40B4-BE49-F238E27FC236}">
                <a16:creationId xmlns:a16="http://schemas.microsoft.com/office/drawing/2014/main" id="{9EB9B8F4-961E-4510-AEFF-5ED9F6742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58850"/>
            <a:ext cx="1447800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3864" name="Rectangle 8">
            <a:extLst>
              <a:ext uri="{FF2B5EF4-FFF2-40B4-BE49-F238E27FC236}">
                <a16:creationId xmlns:a16="http://schemas.microsoft.com/office/drawing/2014/main" id="{FA9289CD-5882-4253-AD13-DE4F48484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63850"/>
            <a:ext cx="4648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5125" indent="-255588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 algn="l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2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66FF33"/>
              </a:buClr>
              <a:buFont typeface="Wingdings" panose="05000000000000000000" pitchFamily="2" charset="2"/>
              <a:buChar char="Ø"/>
            </a:pPr>
            <a:r>
              <a:rPr lang="en-US" altLang="en-US"/>
              <a:t>Médico Deportólogo</a:t>
            </a:r>
          </a:p>
          <a:p>
            <a:pPr>
              <a:lnSpc>
                <a:spcPct val="90000"/>
              </a:lnSpc>
              <a:buClr>
                <a:srgbClr val="66FF33"/>
              </a:buClr>
              <a:buFont typeface="Wingdings" panose="05000000000000000000" pitchFamily="2" charset="2"/>
              <a:buChar char="Ø"/>
            </a:pPr>
            <a:r>
              <a:rPr lang="en-US" altLang="en-US"/>
              <a:t>(Médico de Equipo)</a:t>
            </a:r>
          </a:p>
          <a:p>
            <a:pPr>
              <a:lnSpc>
                <a:spcPct val="90000"/>
              </a:lnSpc>
              <a:buClr>
                <a:srgbClr val="66FF33"/>
              </a:buClr>
              <a:buFont typeface="Wingdings" panose="05000000000000000000" pitchFamily="2" charset="2"/>
              <a:buChar char="Ø"/>
            </a:pPr>
            <a:r>
              <a:rPr lang="en-US" altLang="en-US"/>
              <a:t>Entrenador Atlético</a:t>
            </a:r>
          </a:p>
          <a:p>
            <a:pPr>
              <a:lnSpc>
                <a:spcPct val="90000"/>
              </a:lnSpc>
              <a:buClr>
                <a:srgbClr val="66FF33"/>
              </a:buClr>
              <a:buFont typeface="Wingdings" panose="05000000000000000000" pitchFamily="2" charset="2"/>
              <a:buChar char="Ø"/>
            </a:pPr>
            <a:r>
              <a:rPr lang="en-US" altLang="en-US"/>
              <a:t>Entrenador("Coach")</a:t>
            </a:r>
          </a:p>
          <a:p>
            <a:pPr>
              <a:lnSpc>
                <a:spcPct val="90000"/>
              </a:lnSpc>
              <a:buClr>
                <a:srgbClr val="66FF33"/>
              </a:buClr>
              <a:buFont typeface="Wingdings" panose="05000000000000000000" pitchFamily="2" charset="2"/>
              <a:buChar char="Ø"/>
            </a:pPr>
            <a:r>
              <a:rPr lang="en-US" altLang="en-US"/>
              <a:t>Estudiantes Entrenadores</a:t>
            </a:r>
          </a:p>
          <a:p>
            <a:pPr>
              <a:lnSpc>
                <a:spcPct val="90000"/>
              </a:lnSpc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en-US"/>
              <a:t>    Atléticos</a:t>
            </a:r>
          </a:p>
          <a:p>
            <a:pPr>
              <a:lnSpc>
                <a:spcPct val="90000"/>
              </a:lnSpc>
              <a:buClr>
                <a:srgbClr val="66FF33"/>
              </a:buClr>
              <a:buFont typeface="Wingdings" panose="05000000000000000000" pitchFamily="2" charset="2"/>
              <a:buChar char="Ø"/>
            </a:pPr>
            <a:r>
              <a:rPr lang="en-US" altLang="en-US"/>
              <a:t>Médicos Residentes</a:t>
            </a:r>
          </a:p>
          <a:p>
            <a:pPr>
              <a:lnSpc>
                <a:spcPct val="90000"/>
              </a:lnSpc>
              <a:buClr>
                <a:srgbClr val="66FF33"/>
              </a:buClr>
              <a:buFont typeface="Wingdings" panose="05000000000000000000" pitchFamily="2" charset="2"/>
              <a:buChar char="Ø"/>
            </a:pPr>
            <a:r>
              <a:rPr lang="en-US" altLang="en-US"/>
              <a:t>Administradores Atléticos</a:t>
            </a:r>
          </a:p>
        </p:txBody>
      </p:sp>
      <p:sp>
        <p:nvSpPr>
          <p:cNvPr id="1913865" name="Text Box 9">
            <a:extLst>
              <a:ext uri="{FF2B5EF4-FFF2-40B4-BE49-F238E27FC236}">
                <a16:creationId xmlns:a16="http://schemas.microsoft.com/office/drawing/2014/main" id="{819231EB-CF40-473E-A9C3-DC2946076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2311400"/>
            <a:ext cx="2819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Equipo Auxiliar</a:t>
            </a:r>
            <a:endParaRPr lang="en-US" altLang="en-US" sz="28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13866" name="Rectangle 10">
            <a:extLst>
              <a:ext uri="{FF2B5EF4-FFF2-40B4-BE49-F238E27FC236}">
                <a16:creationId xmlns:a16="http://schemas.microsoft.com/office/drawing/2014/main" id="{FB35ECA0-4E8A-4827-B497-65F350AB6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0" y="2863850"/>
            <a:ext cx="4038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5125" indent="-255588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 algn="l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2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buClr>
                <a:srgbClr val="66FF33"/>
              </a:buClr>
              <a:buFont typeface="Wingdings" panose="05000000000000000000" pitchFamily="2" charset="2"/>
              <a:buChar char="Ø"/>
            </a:pPr>
            <a:r>
              <a:rPr lang="en-US" altLang="en-US"/>
              <a:t>Médicos Especialistas</a:t>
            </a:r>
          </a:p>
          <a:p>
            <a:pPr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en-US"/>
              <a:t>   Consultores</a:t>
            </a:r>
          </a:p>
          <a:p>
            <a:pPr>
              <a:buClr>
                <a:srgbClr val="66FF33"/>
              </a:buClr>
              <a:buFont typeface="Wingdings" panose="05000000000000000000" pitchFamily="2" charset="2"/>
              <a:buChar char="Ø"/>
            </a:pPr>
            <a:r>
              <a:rPr lang="en-US" altLang="en-US"/>
              <a:t>Personal Médico </a:t>
            </a:r>
          </a:p>
          <a:p>
            <a:pPr>
              <a:buClr>
                <a:srgbClr val="66FF33"/>
              </a:buClr>
              <a:buFont typeface="Wingdings" panose="05000000000000000000" pitchFamily="2" charset="2"/>
              <a:buChar char="Ø"/>
            </a:pPr>
            <a:r>
              <a:rPr lang="en-US" altLang="en-US"/>
              <a:t>Asociado</a:t>
            </a:r>
          </a:p>
          <a:p>
            <a:pPr>
              <a:buClr>
                <a:srgbClr val="66FF33"/>
              </a:buClr>
              <a:buFont typeface="Wingdings" panose="05000000000000000000" pitchFamily="2" charset="2"/>
              <a:buChar char="Ø"/>
            </a:pPr>
            <a:r>
              <a:rPr lang="en-US" altLang="en-US"/>
              <a:t>Consultores</a:t>
            </a:r>
          </a:p>
          <a:p>
            <a:pPr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en-US"/>
              <a:t>    Generales</a:t>
            </a:r>
          </a:p>
        </p:txBody>
      </p:sp>
      <p:sp>
        <p:nvSpPr>
          <p:cNvPr id="1913867" name="Line 11">
            <a:extLst>
              <a:ext uri="{FF2B5EF4-FFF2-40B4-BE49-F238E27FC236}">
                <a16:creationId xmlns:a16="http://schemas.microsoft.com/office/drawing/2014/main" id="{4CCDD9D3-363E-4F39-BFD0-79DE0ADBF6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8250" y="1797050"/>
            <a:ext cx="1524000" cy="609600"/>
          </a:xfrm>
          <a:prstGeom prst="line">
            <a:avLst/>
          </a:prstGeom>
          <a:noFill/>
          <a:ln w="117475">
            <a:solidFill>
              <a:srgbClr val="66FF33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8738" name="Picture 2">
            <a:extLst>
              <a:ext uri="{FF2B5EF4-FFF2-40B4-BE49-F238E27FC236}">
                <a16:creationId xmlns:a16="http://schemas.microsoft.com/office/drawing/2014/main" id="{D43C4432-E00E-43A8-A094-8C8A3E891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60438"/>
            <a:ext cx="8001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2834" name="Picture 2">
            <a:extLst>
              <a:ext uri="{FF2B5EF4-FFF2-40B4-BE49-F238E27FC236}">
                <a16:creationId xmlns:a16="http://schemas.microsoft.com/office/drawing/2014/main" id="{765EBB2C-CA66-41E8-BAA1-538CD5A82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2835" name="Picture 3">
            <a:extLst>
              <a:ext uri="{FF2B5EF4-FFF2-40B4-BE49-F238E27FC236}">
                <a16:creationId xmlns:a16="http://schemas.microsoft.com/office/drawing/2014/main" id="{066C3A91-7687-4567-9CC5-5214FD7AD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2888"/>
            <a:ext cx="8382000" cy="349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2836" name="Text Box 4">
            <a:extLst>
              <a:ext uri="{FF2B5EF4-FFF2-40B4-BE49-F238E27FC236}">
                <a16:creationId xmlns:a16="http://schemas.microsoft.com/office/drawing/2014/main" id="{FFC2E257-E929-47A2-AAF7-8E2BA6C1F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971800"/>
            <a:ext cx="80772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" altLang="en-US" sz="3600">
                <a:latin typeface="Times New Roman" panose="02020603050405020304" pitchFamily="18" charset="0"/>
              </a:rPr>
              <a:t>Un Generalista o Médico de Familia que </a:t>
            </a:r>
          </a:p>
          <a:p>
            <a:pPr eaLnBrk="0" hangingPunct="0"/>
            <a:r>
              <a:rPr lang="es-ES" altLang="en-US" sz="3600">
                <a:latin typeface="Times New Roman" panose="02020603050405020304" pitchFamily="18" charset="0"/>
              </a:rPr>
              <a:t>Trabaja con la Prevención, Diagnóstico y Tratamiento Traumatológico del Atleta a través de su Conocimiento como Médico y el que Provee las Ciencias del Deporte</a:t>
            </a:r>
            <a:endParaRPr lang="en-US" altLang="en-US" sz="360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5906" name="Picture 2">
            <a:extLst>
              <a:ext uri="{FF2B5EF4-FFF2-40B4-BE49-F238E27FC236}">
                <a16:creationId xmlns:a16="http://schemas.microsoft.com/office/drawing/2014/main" id="{D79FF652-41BE-4AD3-9ABD-2E3758B10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5907" name="Text Box 3">
            <a:extLst>
              <a:ext uri="{FF2B5EF4-FFF2-40B4-BE49-F238E27FC236}">
                <a16:creationId xmlns:a16="http://schemas.microsoft.com/office/drawing/2014/main" id="{84081417-39F3-49D2-A203-9B586FF7F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971800"/>
            <a:ext cx="80772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" altLang="en-US" sz="3600">
                <a:latin typeface="Times New Roman" panose="02020603050405020304" pitchFamily="18" charset="0"/>
              </a:rPr>
              <a:t>Responsable de Prevenir Lesiones, </a:t>
            </a:r>
          </a:p>
          <a:p>
            <a:pPr eaLnBrk="0" hangingPunct="0"/>
            <a:r>
              <a:rPr lang="es-ES" altLang="en-US" sz="3600">
                <a:latin typeface="Times New Roman" panose="02020603050405020304" pitchFamily="18" charset="0"/>
              </a:rPr>
              <a:t>Diagnosticar Evaluar  y Tratar Lesiones </a:t>
            </a:r>
          </a:p>
          <a:p>
            <a:pPr eaLnBrk="0" hangingPunct="0"/>
            <a:r>
              <a:rPr lang="es-ES" altLang="en-US" sz="3600">
                <a:latin typeface="Times New Roman" panose="02020603050405020304" pitchFamily="18" charset="0"/>
              </a:rPr>
              <a:t>Atléticas  y Utilizar el Vendaje Apropiado; Llevar un Registro de las  Lesiones y Ofrecer Orientación al "Coach", Atleta y a los Padres de éste</a:t>
            </a:r>
            <a:endParaRPr lang="en-US" altLang="en-US" sz="3600">
              <a:latin typeface="Times New Roman" panose="02020603050405020304" pitchFamily="18" charset="0"/>
            </a:endParaRPr>
          </a:p>
        </p:txBody>
      </p:sp>
      <p:pic>
        <p:nvPicPr>
          <p:cNvPr id="1915908" name="Picture 4">
            <a:extLst>
              <a:ext uri="{FF2B5EF4-FFF2-40B4-BE49-F238E27FC236}">
                <a16:creationId xmlns:a16="http://schemas.microsoft.com/office/drawing/2014/main" id="{137B59AD-EF06-4B91-8890-19DC1676A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5925"/>
            <a:ext cx="8458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2050" name="Picture 2">
            <a:extLst>
              <a:ext uri="{FF2B5EF4-FFF2-40B4-BE49-F238E27FC236}">
                <a16:creationId xmlns:a16="http://schemas.microsoft.com/office/drawing/2014/main" id="{4D66ABCC-959A-4622-83D4-86FF7934B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42375" cy="337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2051" name="Picture 3">
            <a:extLst>
              <a:ext uri="{FF2B5EF4-FFF2-40B4-BE49-F238E27FC236}">
                <a16:creationId xmlns:a16="http://schemas.microsoft.com/office/drawing/2014/main" id="{BF865B63-8A7B-40DA-BF3A-CC869758A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2052" name="Text Box 4">
            <a:extLst>
              <a:ext uri="{FF2B5EF4-FFF2-40B4-BE49-F238E27FC236}">
                <a16:creationId xmlns:a16="http://schemas.microsoft.com/office/drawing/2014/main" id="{5F85F547-69DD-4306-8569-EB5397102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727325"/>
            <a:ext cx="80772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" altLang="en-US" sz="4000">
                <a:latin typeface="Times New Roman" panose="02020603050405020304" pitchFamily="18" charset="0"/>
              </a:rPr>
              <a:t>Responsable de Enseñar las Técnicas,  Destrezas y Estrategias del Deporte que Dirige; Debe Poseer Conocimiento sobre Primeros Auxilios en caso de Alguna Emergencia o Lesión</a:t>
            </a:r>
            <a:endParaRPr lang="en-US" altLang="en-US" sz="400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1026" name="Picture 2">
            <a:extLst>
              <a:ext uri="{FF2B5EF4-FFF2-40B4-BE49-F238E27FC236}">
                <a16:creationId xmlns:a16="http://schemas.microsoft.com/office/drawing/2014/main" id="{07701525-A37E-4FE6-BDD0-868BB9490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1027" name="Text Box 3">
            <a:extLst>
              <a:ext uri="{FF2B5EF4-FFF2-40B4-BE49-F238E27FC236}">
                <a16:creationId xmlns:a16="http://schemas.microsoft.com/office/drawing/2014/main" id="{5D37C650-5FEE-40DE-A7C6-FB29BDA38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81400"/>
            <a:ext cx="8153400" cy="274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" altLang="en-US" sz="5800">
                <a:latin typeface="Times New Roman" panose="02020603050405020304" pitchFamily="18" charset="0"/>
              </a:rPr>
              <a:t>Observan el Programa y</a:t>
            </a:r>
          </a:p>
          <a:p>
            <a:pPr eaLnBrk="0" hangingPunct="0"/>
            <a:r>
              <a:rPr lang="es-ES" altLang="en-US" sz="5800">
                <a:latin typeface="Times New Roman" panose="02020603050405020304" pitchFamily="18" charset="0"/>
              </a:rPr>
              <a:t>Ayudan al Entrenador</a:t>
            </a:r>
          </a:p>
          <a:p>
            <a:pPr eaLnBrk="0" hangingPunct="0"/>
            <a:r>
              <a:rPr lang="es-ES" altLang="en-US" sz="5800">
                <a:latin typeface="Times New Roman" panose="02020603050405020304" pitchFamily="18" charset="0"/>
              </a:rPr>
              <a:t>Atlético Principal</a:t>
            </a:r>
            <a:endParaRPr lang="en-US" altLang="en-US" sz="5800">
              <a:latin typeface="Times New Roman" panose="02020603050405020304" pitchFamily="18" charset="0"/>
            </a:endParaRPr>
          </a:p>
        </p:txBody>
      </p:sp>
      <p:pic>
        <p:nvPicPr>
          <p:cNvPr id="1921028" name="Picture 4">
            <a:extLst>
              <a:ext uri="{FF2B5EF4-FFF2-40B4-BE49-F238E27FC236}">
                <a16:creationId xmlns:a16="http://schemas.microsoft.com/office/drawing/2014/main" id="{1A130635-CDB8-456C-94BC-EC78DDF6B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367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042" name="Text Box 2">
            <a:extLst>
              <a:ext uri="{FF2B5EF4-FFF2-40B4-BE49-F238E27FC236}">
                <a16:creationId xmlns:a16="http://schemas.microsoft.com/office/drawing/2014/main" id="{77201863-4ACB-45F5-BBC1-5E323101B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87413"/>
            <a:ext cx="82804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82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2954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7526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2098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s-ES" altLang="en-US" sz="2800">
                <a:latin typeface="Arial" panose="020B0604020202020204" pitchFamily="34" charset="0"/>
              </a:rPr>
              <a:t>Dibuje sobre estos cuerpos celulares, que tú</a:t>
            </a:r>
          </a:p>
          <a:p>
            <a:pPr eaLnBrk="0" hangingPunct="0">
              <a:lnSpc>
                <a:spcPct val="90000"/>
              </a:lnSpc>
            </a:pPr>
            <a:r>
              <a:rPr lang="es-ES" altLang="en-US" sz="2800">
                <a:latin typeface="Arial" panose="020B0604020202020204" pitchFamily="34" charset="0"/>
              </a:rPr>
              <a:t>piensas es el largo y cantidad de dendritas tú</a:t>
            </a:r>
          </a:p>
          <a:p>
            <a:pPr eaLnBrk="0" hangingPunct="0">
              <a:lnSpc>
                <a:spcPct val="90000"/>
              </a:lnSpc>
            </a:pPr>
            <a:r>
              <a:rPr lang="es-ES" altLang="en-US" sz="2800">
                <a:latin typeface="Arial" panose="020B0604020202020204" pitchFamily="34" charset="0"/>
              </a:rPr>
              <a:t>posees ahora para los conceptos discutidos en</a:t>
            </a:r>
          </a:p>
          <a:p>
            <a:pPr eaLnBrk="0" hangingPunct="0">
              <a:lnSpc>
                <a:spcPct val="90000"/>
              </a:lnSpc>
            </a:pPr>
            <a:r>
              <a:rPr lang="es-ES" altLang="en-US" sz="2800">
                <a:latin typeface="Arial" panose="020B0604020202020204" pitchFamily="34" charset="0"/>
              </a:rPr>
              <a:t>la clase de hoy.  ¿Porqué tú crees tu tienes</a:t>
            </a:r>
          </a:p>
          <a:p>
            <a:pPr eaLnBrk="0" hangingPunct="0">
              <a:lnSpc>
                <a:spcPct val="90000"/>
              </a:lnSpc>
            </a:pPr>
            <a:r>
              <a:rPr lang="es-ES" altLang="en-US" sz="2800">
                <a:latin typeface="Arial" panose="020B0604020202020204" pitchFamily="34" charset="0"/>
              </a:rPr>
              <a:t>esta longitud y cantidad de dendritas.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879043" name="Oval 3">
            <a:extLst>
              <a:ext uri="{FF2B5EF4-FFF2-40B4-BE49-F238E27FC236}">
                <a16:creationId xmlns:a16="http://schemas.microsoft.com/office/drawing/2014/main" id="{6802C9E0-0D84-448D-9B4A-50DF98578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717925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9044" name="Oval 4">
            <a:extLst>
              <a:ext uri="{FF2B5EF4-FFF2-40B4-BE49-F238E27FC236}">
                <a16:creationId xmlns:a16="http://schemas.microsoft.com/office/drawing/2014/main" id="{E71A02A0-9D1B-4987-B213-D0F324A7D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086350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9045" name="Oval 5">
            <a:extLst>
              <a:ext uri="{FF2B5EF4-FFF2-40B4-BE49-F238E27FC236}">
                <a16:creationId xmlns:a16="http://schemas.microsoft.com/office/drawing/2014/main" id="{424541B4-FC04-492D-B8C3-24F6D19C4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365625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9046" name="Oval 6">
            <a:extLst>
              <a:ext uri="{FF2B5EF4-FFF2-40B4-BE49-F238E27FC236}">
                <a16:creationId xmlns:a16="http://schemas.microsoft.com/office/drawing/2014/main" id="{263C20CD-A937-448C-97FD-8EF66930B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3357563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9047" name="Oval 7">
            <a:extLst>
              <a:ext uri="{FF2B5EF4-FFF2-40B4-BE49-F238E27FC236}">
                <a16:creationId xmlns:a16="http://schemas.microsoft.com/office/drawing/2014/main" id="{D5156E81-CDFB-43F0-96A2-A67DC55D5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3430588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9048" name="Oval 8">
            <a:extLst>
              <a:ext uri="{FF2B5EF4-FFF2-40B4-BE49-F238E27FC236}">
                <a16:creationId xmlns:a16="http://schemas.microsoft.com/office/drawing/2014/main" id="{6DD60E7F-1BC3-4878-A5D2-E585F167C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5302250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0002" name="Picture 2">
            <a:extLst>
              <a:ext uri="{FF2B5EF4-FFF2-40B4-BE49-F238E27FC236}">
                <a16:creationId xmlns:a16="http://schemas.microsoft.com/office/drawing/2014/main" id="{004ED0E8-4FD3-45B8-A8DD-128224AAD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0003" name="Text Box 3">
            <a:extLst>
              <a:ext uri="{FF2B5EF4-FFF2-40B4-BE49-F238E27FC236}">
                <a16:creationId xmlns:a16="http://schemas.microsoft.com/office/drawing/2014/main" id="{12F68B3E-C0EB-4CF0-8C22-A8BCAF164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460750"/>
            <a:ext cx="8153400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" altLang="en-US" sz="5400">
                <a:latin typeface="Times New Roman" panose="02020603050405020304" pitchFamily="18" charset="0"/>
              </a:rPr>
              <a:t>Participan en el Programa</a:t>
            </a:r>
          </a:p>
          <a:p>
            <a:pPr eaLnBrk="0" hangingPunct="0"/>
            <a:r>
              <a:rPr lang="es-ES" altLang="en-US" sz="5400">
                <a:latin typeface="Times New Roman" panose="02020603050405020304" pitchFamily="18" charset="0"/>
              </a:rPr>
              <a:t>y son Supervisados</a:t>
            </a:r>
          </a:p>
          <a:p>
            <a:pPr eaLnBrk="0" hangingPunct="0"/>
            <a:r>
              <a:rPr lang="es-ES" altLang="en-US" sz="5400">
                <a:latin typeface="Times New Roman" panose="02020603050405020304" pitchFamily="18" charset="0"/>
              </a:rPr>
              <a:t>por el Médico de Equipo</a:t>
            </a:r>
            <a:endParaRPr lang="en-US" altLang="en-US" sz="5400">
              <a:latin typeface="Times New Roman" panose="02020603050405020304" pitchFamily="18" charset="0"/>
            </a:endParaRPr>
          </a:p>
        </p:txBody>
      </p:sp>
      <p:pic>
        <p:nvPicPr>
          <p:cNvPr id="1920004" name="Picture 4">
            <a:extLst>
              <a:ext uri="{FF2B5EF4-FFF2-40B4-BE49-F238E27FC236}">
                <a16:creationId xmlns:a16="http://schemas.microsoft.com/office/drawing/2014/main" id="{5BB64A14-D70A-4B91-A1F0-00F55ADCA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6863"/>
            <a:ext cx="8763000" cy="32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22" name="Picture 2">
            <a:extLst>
              <a:ext uri="{FF2B5EF4-FFF2-40B4-BE49-F238E27FC236}">
                <a16:creationId xmlns:a16="http://schemas.microsoft.com/office/drawing/2014/main" id="{9E1A4F23-5D94-4A8B-A648-316425F26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5123" name="Text Box 3">
            <a:extLst>
              <a:ext uri="{FF2B5EF4-FFF2-40B4-BE49-F238E27FC236}">
                <a16:creationId xmlns:a16="http://schemas.microsoft.com/office/drawing/2014/main" id="{F694ADF5-8AB8-4127-B86B-32F48969F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00400"/>
            <a:ext cx="81534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" altLang="en-US" sz="4000">
                <a:latin typeface="Times New Roman" panose="02020603050405020304" pitchFamily="18" charset="0"/>
              </a:rPr>
              <a:t>El Director Atletico tiene la</a:t>
            </a:r>
          </a:p>
          <a:p>
            <a:pPr eaLnBrk="0" hangingPunct="0"/>
            <a:r>
              <a:rPr lang="es-ES" altLang="en-US" sz="4000">
                <a:latin typeface="Times New Roman" panose="02020603050405020304" pitchFamily="18" charset="0"/>
              </a:rPr>
              <a:t> Responsabilidad de Organizar las</a:t>
            </a:r>
          </a:p>
          <a:p>
            <a:pPr eaLnBrk="0" hangingPunct="0"/>
            <a:r>
              <a:rPr lang="es-ES" altLang="en-US" sz="4000">
                <a:latin typeface="Times New Roman" panose="02020603050405020304" pitchFamily="18" charset="0"/>
              </a:rPr>
              <a:t> Actividades Atléticas y Asegurar </a:t>
            </a:r>
          </a:p>
          <a:p>
            <a:pPr eaLnBrk="0" hangingPunct="0"/>
            <a:r>
              <a:rPr lang="es-ES" altLang="en-US" sz="4000">
                <a:latin typeface="Times New Roman" panose="02020603050405020304" pitchFamily="18" charset="0"/>
              </a:rPr>
              <a:t>que dichas Actividades se </a:t>
            </a:r>
          </a:p>
          <a:p>
            <a:pPr eaLnBrk="0" hangingPunct="0"/>
            <a:r>
              <a:rPr lang="es-ES" altLang="en-US" sz="4000">
                <a:latin typeface="Times New Roman" panose="02020603050405020304" pitchFamily="18" charset="0"/>
              </a:rPr>
              <a:t> Lleven a Cabo en Forma Segura</a:t>
            </a:r>
            <a:r>
              <a:rPr lang="es-ES" altLang="en-US" sz="4000" b="0">
                <a:latin typeface="Times New Roman" panose="02020603050405020304" pitchFamily="18" charset="0"/>
              </a:rPr>
              <a:t> </a:t>
            </a:r>
            <a:endParaRPr lang="en-US" altLang="en-US" sz="4000" b="0">
              <a:latin typeface="Times New Roman" panose="02020603050405020304" pitchFamily="18" charset="0"/>
            </a:endParaRPr>
          </a:p>
        </p:txBody>
      </p:sp>
      <p:grpSp>
        <p:nvGrpSpPr>
          <p:cNvPr id="1925126" name="Group 6">
            <a:extLst>
              <a:ext uri="{FF2B5EF4-FFF2-40B4-BE49-F238E27FC236}">
                <a16:creationId xmlns:a16="http://schemas.microsoft.com/office/drawing/2014/main" id="{135427EF-A1CC-4D1C-9A72-26CDCCF0410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9388" y="404813"/>
            <a:ext cx="8763000" cy="3092450"/>
            <a:chOff x="240" y="0"/>
            <a:chExt cx="5520" cy="1948"/>
          </a:xfrm>
        </p:grpSpPr>
        <p:sp>
          <p:nvSpPr>
            <p:cNvPr id="1925125" name="AutoShape 5">
              <a:extLst>
                <a:ext uri="{FF2B5EF4-FFF2-40B4-BE49-F238E27FC236}">
                  <a16:creationId xmlns:a16="http://schemas.microsoft.com/office/drawing/2014/main" id="{26EFE4EF-98EC-4197-9C84-44B2FD62947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0" y="0"/>
              <a:ext cx="5520" cy="1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25327" name="Group 207">
              <a:extLst>
                <a:ext uri="{FF2B5EF4-FFF2-40B4-BE49-F238E27FC236}">
                  <a16:creationId xmlns:a16="http://schemas.microsoft.com/office/drawing/2014/main" id="{0A351175-476C-4DCB-A531-A802885174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4" y="292"/>
              <a:ext cx="4358" cy="1330"/>
              <a:chOff x="874" y="292"/>
              <a:chExt cx="4358" cy="1330"/>
            </a:xfrm>
          </p:grpSpPr>
          <p:sp>
            <p:nvSpPr>
              <p:cNvPr id="1925127" name="Rectangle 7">
                <a:extLst>
                  <a:ext uri="{FF2B5EF4-FFF2-40B4-BE49-F238E27FC236}">
                    <a16:creationId xmlns:a16="http://schemas.microsoft.com/office/drawing/2014/main" id="{17FDC0FE-55F7-4F45-B3E0-E34792F97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0">
                <a:off x="1826" y="1372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>
                    <a:solidFill>
                      <a:srgbClr val="80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/>
              </a:p>
            </p:txBody>
          </p:sp>
          <p:sp>
            <p:nvSpPr>
              <p:cNvPr id="1925128" name="Rectangle 8">
                <a:extLst>
                  <a:ext uri="{FF2B5EF4-FFF2-40B4-BE49-F238E27FC236}">
                    <a16:creationId xmlns:a16="http://schemas.microsoft.com/office/drawing/2014/main" id="{262489EE-F4AC-4337-8407-ED9D13A8D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440000">
                <a:off x="1922" y="1302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>
                    <a:solidFill>
                      <a:srgbClr val="800000"/>
                    </a:solidFill>
                    <a:latin typeface="Arial" panose="020B0604020202020204" pitchFamily="34" charset="0"/>
                  </a:rPr>
                  <a:t>D</a:t>
                </a:r>
                <a:endParaRPr lang="en-US" altLang="en-US"/>
              </a:p>
            </p:txBody>
          </p:sp>
          <p:sp>
            <p:nvSpPr>
              <p:cNvPr id="1925129" name="Rectangle 9">
                <a:extLst>
                  <a:ext uri="{FF2B5EF4-FFF2-40B4-BE49-F238E27FC236}">
                    <a16:creationId xmlns:a16="http://schemas.microsoft.com/office/drawing/2014/main" id="{5263DF0A-3610-4D87-9567-43F412839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80000">
                <a:off x="2022" y="1233"/>
                <a:ext cx="13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>
                    <a:solidFill>
                      <a:srgbClr val="800000"/>
                    </a:solidFill>
                    <a:latin typeface="Arial" panose="020B0604020202020204" pitchFamily="34" charset="0"/>
                  </a:rPr>
                  <a:t>M</a:t>
                </a:r>
                <a:endParaRPr lang="en-US" altLang="en-US"/>
              </a:p>
            </p:txBody>
          </p:sp>
          <p:sp>
            <p:nvSpPr>
              <p:cNvPr id="1925130" name="Rectangle 10">
                <a:extLst>
                  <a:ext uri="{FF2B5EF4-FFF2-40B4-BE49-F238E27FC236}">
                    <a16:creationId xmlns:a16="http://schemas.microsoft.com/office/drawing/2014/main" id="{F3EC74DD-5C7F-4D01-96A1-DD3C21FB5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60000">
                <a:off x="2144" y="1189"/>
                <a:ext cx="4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>
                    <a:solidFill>
                      <a:srgbClr val="800000"/>
                    </a:solidFill>
                    <a:latin typeface="Arial" panose="020B0604020202020204" pitchFamily="34" charset="0"/>
                  </a:rPr>
                  <a:t>I</a:t>
                </a:r>
                <a:endParaRPr lang="en-US" altLang="en-US"/>
              </a:p>
            </p:txBody>
          </p:sp>
          <p:sp>
            <p:nvSpPr>
              <p:cNvPr id="1925131" name="Rectangle 11">
                <a:extLst>
                  <a:ext uri="{FF2B5EF4-FFF2-40B4-BE49-F238E27FC236}">
                    <a16:creationId xmlns:a16="http://schemas.microsoft.com/office/drawing/2014/main" id="{E55FD23E-9F46-45BA-9A82-DF3575ED4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980000">
                <a:off x="2186" y="1150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>
                    <a:solidFill>
                      <a:srgbClr val="800000"/>
                    </a:solidFill>
                    <a:latin typeface="Arial" panose="020B0604020202020204" pitchFamily="34" charset="0"/>
                  </a:rPr>
                  <a:t>N</a:t>
                </a:r>
                <a:endParaRPr lang="en-US" altLang="en-US"/>
              </a:p>
            </p:txBody>
          </p:sp>
          <p:sp>
            <p:nvSpPr>
              <p:cNvPr id="1925132" name="Rectangle 12">
                <a:extLst>
                  <a:ext uri="{FF2B5EF4-FFF2-40B4-BE49-F238E27FC236}">
                    <a16:creationId xmlns:a16="http://schemas.microsoft.com/office/drawing/2014/main" id="{51BF8A7B-E21D-4CD6-BBD6-0A2DAFC24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60000">
                <a:off x="2295" y="1120"/>
                <a:ext cx="4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>
                    <a:solidFill>
                      <a:srgbClr val="800000"/>
                    </a:solidFill>
                    <a:latin typeface="Arial" panose="020B0604020202020204" pitchFamily="34" charset="0"/>
                  </a:rPr>
                  <a:t>I</a:t>
                </a:r>
                <a:endParaRPr lang="en-US" altLang="en-US"/>
              </a:p>
            </p:txBody>
          </p:sp>
          <p:sp>
            <p:nvSpPr>
              <p:cNvPr id="1925133" name="Rectangle 13">
                <a:extLst>
                  <a:ext uri="{FF2B5EF4-FFF2-40B4-BE49-F238E27FC236}">
                    <a16:creationId xmlns:a16="http://schemas.microsoft.com/office/drawing/2014/main" id="{6E6D2ECA-72B9-4F84-820D-F40CD1591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280000">
                <a:off x="2338" y="1090"/>
                <a:ext cx="10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>
                    <a:solidFill>
                      <a:srgbClr val="800000"/>
                    </a:solidFill>
                    <a:latin typeface="Arial" panose="020B0604020202020204" pitchFamily="34" charset="0"/>
                  </a:rPr>
                  <a:t>S</a:t>
                </a:r>
                <a:endParaRPr lang="en-US" altLang="en-US"/>
              </a:p>
            </p:txBody>
          </p:sp>
          <p:sp>
            <p:nvSpPr>
              <p:cNvPr id="1925134" name="Rectangle 14">
                <a:extLst>
                  <a:ext uri="{FF2B5EF4-FFF2-40B4-BE49-F238E27FC236}">
                    <a16:creationId xmlns:a16="http://schemas.microsoft.com/office/drawing/2014/main" id="{2BF2F527-9DC2-425A-BA7B-836A31EF8B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520000">
                <a:off x="2443" y="1059"/>
                <a:ext cx="9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>
                    <a:solidFill>
                      <a:srgbClr val="800000"/>
                    </a:solidFill>
                    <a:latin typeface="Arial" panose="020B0604020202020204" pitchFamily="34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1925135" name="Rectangle 15">
                <a:extLst>
                  <a:ext uri="{FF2B5EF4-FFF2-40B4-BE49-F238E27FC236}">
                    <a16:creationId xmlns:a16="http://schemas.microsoft.com/office/drawing/2014/main" id="{5D4D37C1-9CE6-49FE-B25C-CBD520594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60000">
                <a:off x="2541" y="1032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>
                    <a:solidFill>
                      <a:srgbClr val="800000"/>
                    </a:solidFill>
                    <a:latin typeface="Arial" panose="020B0604020202020204" pitchFamily="34" charset="0"/>
                  </a:rPr>
                  <a:t>R</a:t>
                </a:r>
                <a:endParaRPr lang="en-US" altLang="en-US"/>
              </a:p>
            </p:txBody>
          </p:sp>
          <p:sp>
            <p:nvSpPr>
              <p:cNvPr id="1925136" name="Rectangle 16">
                <a:extLst>
                  <a:ext uri="{FF2B5EF4-FFF2-40B4-BE49-F238E27FC236}">
                    <a16:creationId xmlns:a16="http://schemas.microsoft.com/office/drawing/2014/main" id="{E09DB9BC-D603-4C4F-946B-08601CFFE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000000">
                <a:off x="2657" y="1010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>
                    <a:solidFill>
                      <a:srgbClr val="80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/>
              </a:p>
            </p:txBody>
          </p:sp>
          <p:sp>
            <p:nvSpPr>
              <p:cNvPr id="1925137" name="Rectangle 17">
                <a:extLst>
                  <a:ext uri="{FF2B5EF4-FFF2-40B4-BE49-F238E27FC236}">
                    <a16:creationId xmlns:a16="http://schemas.microsoft.com/office/drawing/2014/main" id="{0E23EDB2-49DF-4471-BA14-AA3F692FA9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80000">
                <a:off x="2776" y="994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>
                    <a:solidFill>
                      <a:srgbClr val="800000"/>
                    </a:solidFill>
                    <a:latin typeface="Arial" panose="020B0604020202020204" pitchFamily="34" charset="0"/>
                  </a:rPr>
                  <a:t>D</a:t>
                </a:r>
                <a:endParaRPr lang="en-US" altLang="en-US"/>
              </a:p>
            </p:txBody>
          </p:sp>
          <p:sp>
            <p:nvSpPr>
              <p:cNvPr id="1925138" name="Rectangle 18">
                <a:extLst>
                  <a:ext uri="{FF2B5EF4-FFF2-40B4-BE49-F238E27FC236}">
                    <a16:creationId xmlns:a16="http://schemas.microsoft.com/office/drawing/2014/main" id="{48A32F25-DBA6-4E22-B09F-9A095ED732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2897" y="987"/>
                <a:ext cx="12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>
                    <a:solidFill>
                      <a:srgbClr val="800000"/>
                    </a:solidFill>
                    <a:latin typeface="Arial" panose="020B0604020202020204" pitchFamily="34" charset="0"/>
                  </a:rPr>
                  <a:t>O</a:t>
                </a:r>
                <a:endParaRPr lang="en-US" altLang="en-US"/>
              </a:p>
            </p:txBody>
          </p:sp>
          <p:sp>
            <p:nvSpPr>
              <p:cNvPr id="1925139" name="Rectangle 19">
                <a:extLst>
                  <a:ext uri="{FF2B5EF4-FFF2-40B4-BE49-F238E27FC236}">
                    <a16:creationId xmlns:a16="http://schemas.microsoft.com/office/drawing/2014/main" id="{B417D206-399E-4BC1-B182-E96F96EF8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3024" y="989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>
                    <a:solidFill>
                      <a:srgbClr val="800000"/>
                    </a:solidFill>
                    <a:latin typeface="Arial" panose="020B0604020202020204" pitchFamily="34" charset="0"/>
                  </a:rPr>
                  <a:t>R</a:t>
                </a:r>
                <a:endParaRPr lang="en-US" altLang="en-US"/>
              </a:p>
            </p:txBody>
          </p:sp>
          <p:sp>
            <p:nvSpPr>
              <p:cNvPr id="1925140" name="Rectangle 20">
                <a:extLst>
                  <a:ext uri="{FF2B5EF4-FFF2-40B4-BE49-F238E27FC236}">
                    <a16:creationId xmlns:a16="http://schemas.microsoft.com/office/drawing/2014/main" id="{6A08D9D5-391B-4279-9CE3-A15B8EC42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00000">
                <a:off x="3140" y="998"/>
                <a:ext cx="10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>
                    <a:solidFill>
                      <a:srgbClr val="800000"/>
                    </a:solidFill>
                    <a:latin typeface="Arial" panose="020B0604020202020204" pitchFamily="34" charset="0"/>
                  </a:rPr>
                  <a:t>E</a:t>
                </a:r>
                <a:endParaRPr lang="en-US" altLang="en-US"/>
              </a:p>
            </p:txBody>
          </p:sp>
          <p:sp>
            <p:nvSpPr>
              <p:cNvPr id="1925141" name="Rectangle 21">
                <a:extLst>
                  <a:ext uri="{FF2B5EF4-FFF2-40B4-BE49-F238E27FC236}">
                    <a16:creationId xmlns:a16="http://schemas.microsoft.com/office/drawing/2014/main" id="{16D68101-B0EF-4688-96D2-B6AAAB1CDB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80000">
                <a:off x="3251" y="1013"/>
                <a:ext cx="10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>
                    <a:solidFill>
                      <a:srgbClr val="800000"/>
                    </a:solidFill>
                    <a:latin typeface="Arial" panose="020B0604020202020204" pitchFamily="34" charset="0"/>
                  </a:rPr>
                  <a:t>S</a:t>
                </a:r>
                <a:endParaRPr lang="en-US" altLang="en-US"/>
              </a:p>
            </p:txBody>
          </p:sp>
          <p:sp>
            <p:nvSpPr>
              <p:cNvPr id="1925142" name="Rectangle 22">
                <a:extLst>
                  <a:ext uri="{FF2B5EF4-FFF2-40B4-BE49-F238E27FC236}">
                    <a16:creationId xmlns:a16="http://schemas.microsoft.com/office/drawing/2014/main" id="{3BA26141-E5C6-48BA-A01A-687DE85C5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60000">
                <a:off x="3356" y="1029"/>
                <a:ext cx="4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>
                    <a:solidFill>
                      <a:srgbClr val="800000"/>
                    </a:solidFill>
                    <a:latin typeface="Arial" panose="020B0604020202020204" pitchFamily="34" charset="0"/>
                  </a:rPr>
                  <a:t> </a:t>
                </a:r>
                <a:endParaRPr lang="en-US" altLang="en-US"/>
              </a:p>
            </p:txBody>
          </p:sp>
          <p:sp>
            <p:nvSpPr>
              <p:cNvPr id="1925143" name="Rectangle 23">
                <a:extLst>
                  <a:ext uri="{FF2B5EF4-FFF2-40B4-BE49-F238E27FC236}">
                    <a16:creationId xmlns:a16="http://schemas.microsoft.com/office/drawing/2014/main" id="{F26DD8DD-FF1F-49F7-8259-C928CDC44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80000">
                <a:off x="3405" y="1047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>
                    <a:solidFill>
                      <a:srgbClr val="80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/>
              </a:p>
            </p:txBody>
          </p:sp>
          <p:sp>
            <p:nvSpPr>
              <p:cNvPr id="1925144" name="Rectangle 24">
                <a:extLst>
                  <a:ext uri="{FF2B5EF4-FFF2-40B4-BE49-F238E27FC236}">
                    <a16:creationId xmlns:a16="http://schemas.microsoft.com/office/drawing/2014/main" id="{51CB55C4-AAE8-41A3-8051-FEEBE79593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20000">
                <a:off x="3517" y="1080"/>
                <a:ext cx="9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>
                    <a:solidFill>
                      <a:srgbClr val="800000"/>
                    </a:solidFill>
                    <a:latin typeface="Arial" panose="020B0604020202020204" pitchFamily="34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1925145" name="Rectangle 25">
                <a:extLst>
                  <a:ext uri="{FF2B5EF4-FFF2-40B4-BE49-F238E27FC236}">
                    <a16:creationId xmlns:a16="http://schemas.microsoft.com/office/drawing/2014/main" id="{D25B9CC1-231E-47EB-9749-1E454A3EA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0">
                <a:off x="3612" y="1114"/>
                <a:ext cx="9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>
                    <a:solidFill>
                      <a:srgbClr val="800000"/>
                    </a:solidFill>
                    <a:latin typeface="Arial" panose="020B0604020202020204" pitchFamily="34" charset="0"/>
                  </a:rPr>
                  <a:t>L</a:t>
                </a:r>
                <a:endParaRPr lang="en-US" altLang="en-US"/>
              </a:p>
            </p:txBody>
          </p:sp>
          <p:sp>
            <p:nvSpPr>
              <p:cNvPr id="1925146" name="Rectangle 26">
                <a:extLst>
                  <a:ext uri="{FF2B5EF4-FFF2-40B4-BE49-F238E27FC236}">
                    <a16:creationId xmlns:a16="http://schemas.microsoft.com/office/drawing/2014/main" id="{213CCFCC-8842-4287-B387-BB0CD329C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80000">
                <a:off x="3704" y="1155"/>
                <a:ext cx="10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>
                    <a:solidFill>
                      <a:srgbClr val="800000"/>
                    </a:solidFill>
                    <a:latin typeface="Arial" panose="020B0604020202020204" pitchFamily="34" charset="0"/>
                  </a:rPr>
                  <a:t>É</a:t>
                </a:r>
                <a:endParaRPr lang="en-US" altLang="en-US"/>
              </a:p>
            </p:txBody>
          </p:sp>
          <p:sp>
            <p:nvSpPr>
              <p:cNvPr id="1925147" name="Rectangle 27">
                <a:extLst>
                  <a:ext uri="{FF2B5EF4-FFF2-40B4-BE49-F238E27FC236}">
                    <a16:creationId xmlns:a16="http://schemas.microsoft.com/office/drawing/2014/main" id="{8BB227BB-09F1-43EF-9ABF-AB0D6FB21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60000">
                <a:off x="3804" y="1202"/>
                <a:ext cx="9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>
                    <a:solidFill>
                      <a:srgbClr val="800000"/>
                    </a:solidFill>
                    <a:latin typeface="Arial" panose="020B0604020202020204" pitchFamily="34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1925148" name="Rectangle 28">
                <a:extLst>
                  <a:ext uri="{FF2B5EF4-FFF2-40B4-BE49-F238E27FC236}">
                    <a16:creationId xmlns:a16="http://schemas.microsoft.com/office/drawing/2014/main" id="{FE4361CC-13DD-43BB-8C6E-9B623E0D7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0000">
                <a:off x="3892" y="1238"/>
                <a:ext cx="4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>
                    <a:solidFill>
                      <a:srgbClr val="800000"/>
                    </a:solidFill>
                    <a:latin typeface="Arial" panose="020B0604020202020204" pitchFamily="34" charset="0"/>
                  </a:rPr>
                  <a:t>I</a:t>
                </a:r>
                <a:endParaRPr lang="en-US" altLang="en-US"/>
              </a:p>
            </p:txBody>
          </p:sp>
          <p:sp>
            <p:nvSpPr>
              <p:cNvPr id="1925149" name="Rectangle 29">
                <a:extLst>
                  <a:ext uri="{FF2B5EF4-FFF2-40B4-BE49-F238E27FC236}">
                    <a16:creationId xmlns:a16="http://schemas.microsoft.com/office/drawing/2014/main" id="{88E61BF5-059F-4BC3-85F8-9067624A5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">
                <a:off x="3927" y="1284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>
                    <a:solidFill>
                      <a:srgbClr val="800000"/>
                    </a:solidFill>
                    <a:latin typeface="Arial" panose="020B0604020202020204" pitchFamily="34" charset="0"/>
                  </a:rPr>
                  <a:t>C</a:t>
                </a:r>
                <a:endParaRPr lang="en-US" altLang="en-US"/>
              </a:p>
            </p:txBody>
          </p:sp>
          <p:sp>
            <p:nvSpPr>
              <p:cNvPr id="1925150" name="Rectangle 30">
                <a:extLst>
                  <a:ext uri="{FF2B5EF4-FFF2-40B4-BE49-F238E27FC236}">
                    <a16:creationId xmlns:a16="http://schemas.microsoft.com/office/drawing/2014/main" id="{39204533-029E-486D-B729-8D75BB841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00000">
                <a:off x="4026" y="1355"/>
                <a:ext cx="12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>
                    <a:solidFill>
                      <a:srgbClr val="800000"/>
                    </a:solidFill>
                    <a:latin typeface="Arial" panose="020B0604020202020204" pitchFamily="34" charset="0"/>
                  </a:rPr>
                  <a:t>O</a:t>
                </a:r>
                <a:endParaRPr lang="en-US" altLang="en-US"/>
              </a:p>
            </p:txBody>
          </p:sp>
          <p:sp>
            <p:nvSpPr>
              <p:cNvPr id="1925151" name="Rectangle 31">
                <a:extLst>
                  <a:ext uri="{FF2B5EF4-FFF2-40B4-BE49-F238E27FC236}">
                    <a16:creationId xmlns:a16="http://schemas.microsoft.com/office/drawing/2014/main" id="{A412F0B5-C1C2-4835-9BE3-C45E7B1D9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340000">
                <a:off x="4126" y="1430"/>
                <a:ext cx="10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>
                    <a:solidFill>
                      <a:srgbClr val="800000"/>
                    </a:solidFill>
                    <a:latin typeface="Arial" panose="020B0604020202020204" pitchFamily="34" charset="0"/>
                  </a:rPr>
                  <a:t>S</a:t>
                </a:r>
                <a:endParaRPr lang="en-US" altLang="en-US"/>
              </a:p>
            </p:txBody>
          </p:sp>
          <p:sp>
            <p:nvSpPr>
              <p:cNvPr id="1925152" name="Rectangle 32">
                <a:extLst>
                  <a:ext uri="{FF2B5EF4-FFF2-40B4-BE49-F238E27FC236}">
                    <a16:creationId xmlns:a16="http://schemas.microsoft.com/office/drawing/2014/main" id="{BB7BBEF7-4464-4519-8525-F9D3DE213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0">
                <a:off x="1719" y="1310"/>
                <a:ext cx="127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200">
                    <a:solidFill>
                      <a:srgbClr val="90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/>
              </a:p>
            </p:txBody>
          </p:sp>
          <p:sp>
            <p:nvSpPr>
              <p:cNvPr id="1925153" name="Rectangle 33">
                <a:extLst>
                  <a:ext uri="{FF2B5EF4-FFF2-40B4-BE49-F238E27FC236}">
                    <a16:creationId xmlns:a16="http://schemas.microsoft.com/office/drawing/2014/main" id="{68F76446-7BA1-42AA-9A93-B259AAC1A1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80000">
                <a:off x="1824" y="1231"/>
                <a:ext cx="127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200">
                    <a:solidFill>
                      <a:srgbClr val="900000"/>
                    </a:solidFill>
                    <a:latin typeface="Arial" panose="020B0604020202020204" pitchFamily="34" charset="0"/>
                  </a:rPr>
                  <a:t>D</a:t>
                </a:r>
                <a:endParaRPr lang="en-US" altLang="en-US"/>
              </a:p>
            </p:txBody>
          </p:sp>
          <p:sp>
            <p:nvSpPr>
              <p:cNvPr id="1925154" name="Rectangle 34">
                <a:extLst>
                  <a:ext uri="{FF2B5EF4-FFF2-40B4-BE49-F238E27FC236}">
                    <a16:creationId xmlns:a16="http://schemas.microsoft.com/office/drawing/2014/main" id="{F5E44006-2FD1-4532-A475-1939B8339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20000">
                <a:off x="1932" y="1156"/>
                <a:ext cx="147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200">
                    <a:solidFill>
                      <a:srgbClr val="900000"/>
                    </a:solidFill>
                    <a:latin typeface="Arial" panose="020B0604020202020204" pitchFamily="34" charset="0"/>
                  </a:rPr>
                  <a:t>M</a:t>
                </a:r>
                <a:endParaRPr lang="en-US" altLang="en-US"/>
              </a:p>
            </p:txBody>
          </p:sp>
          <p:sp>
            <p:nvSpPr>
              <p:cNvPr id="1925155" name="Rectangle 35">
                <a:extLst>
                  <a:ext uri="{FF2B5EF4-FFF2-40B4-BE49-F238E27FC236}">
                    <a16:creationId xmlns:a16="http://schemas.microsoft.com/office/drawing/2014/main" id="{DB4E1B51-51C1-41DC-81F0-B04B818A5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60000">
                <a:off x="2067" y="1110"/>
                <a:ext cx="49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200">
                    <a:solidFill>
                      <a:srgbClr val="900000"/>
                    </a:solidFill>
                    <a:latin typeface="Arial" panose="020B0604020202020204" pitchFamily="34" charset="0"/>
                  </a:rPr>
                  <a:t>I</a:t>
                </a:r>
                <a:endParaRPr lang="en-US" altLang="en-US"/>
              </a:p>
            </p:txBody>
          </p:sp>
          <p:sp>
            <p:nvSpPr>
              <p:cNvPr id="1925156" name="Rectangle 36">
                <a:extLst>
                  <a:ext uri="{FF2B5EF4-FFF2-40B4-BE49-F238E27FC236}">
                    <a16:creationId xmlns:a16="http://schemas.microsoft.com/office/drawing/2014/main" id="{B86C66D0-3A8A-473D-9FA2-62731686A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040000">
                <a:off x="2109" y="1071"/>
                <a:ext cx="127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200">
                    <a:solidFill>
                      <a:srgbClr val="900000"/>
                    </a:solidFill>
                    <a:latin typeface="Arial" panose="020B0604020202020204" pitchFamily="34" charset="0"/>
                  </a:rPr>
                  <a:t>N</a:t>
                </a:r>
                <a:endParaRPr lang="en-US" altLang="en-US"/>
              </a:p>
            </p:txBody>
          </p:sp>
          <p:sp>
            <p:nvSpPr>
              <p:cNvPr id="1925157" name="Rectangle 37">
                <a:extLst>
                  <a:ext uri="{FF2B5EF4-FFF2-40B4-BE49-F238E27FC236}">
                    <a16:creationId xmlns:a16="http://schemas.microsoft.com/office/drawing/2014/main" id="{2DCB5111-4F41-4E02-A931-A594F42A4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220000">
                <a:off x="2229" y="1035"/>
                <a:ext cx="49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200">
                    <a:solidFill>
                      <a:srgbClr val="900000"/>
                    </a:solidFill>
                    <a:latin typeface="Arial" panose="020B0604020202020204" pitchFamily="34" charset="0"/>
                  </a:rPr>
                  <a:t>I</a:t>
                </a:r>
                <a:endParaRPr lang="en-US" altLang="en-US"/>
              </a:p>
            </p:txBody>
          </p:sp>
          <p:sp>
            <p:nvSpPr>
              <p:cNvPr id="1925158" name="Rectangle 38">
                <a:extLst>
                  <a:ext uri="{FF2B5EF4-FFF2-40B4-BE49-F238E27FC236}">
                    <a16:creationId xmlns:a16="http://schemas.microsoft.com/office/drawing/2014/main" id="{E50ED665-FA7A-4897-AD1C-868B901277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340000">
                <a:off x="2276" y="1004"/>
                <a:ext cx="117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200">
                    <a:solidFill>
                      <a:srgbClr val="900000"/>
                    </a:solidFill>
                    <a:latin typeface="Arial" panose="020B0604020202020204" pitchFamily="34" charset="0"/>
                  </a:rPr>
                  <a:t>S</a:t>
                </a:r>
                <a:endParaRPr lang="en-US" altLang="en-US"/>
              </a:p>
            </p:txBody>
          </p:sp>
          <p:sp>
            <p:nvSpPr>
              <p:cNvPr id="1925159" name="Rectangle 39">
                <a:extLst>
                  <a:ext uri="{FF2B5EF4-FFF2-40B4-BE49-F238E27FC236}">
                    <a16:creationId xmlns:a16="http://schemas.microsoft.com/office/drawing/2014/main" id="{7AF76B76-73BE-408A-A039-79E359221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520000">
                <a:off x="2389" y="967"/>
                <a:ext cx="108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200">
                    <a:solidFill>
                      <a:srgbClr val="900000"/>
                    </a:solidFill>
                    <a:latin typeface="Arial" panose="020B0604020202020204" pitchFamily="34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1925160" name="Rectangle 40">
                <a:extLst>
                  <a:ext uri="{FF2B5EF4-FFF2-40B4-BE49-F238E27FC236}">
                    <a16:creationId xmlns:a16="http://schemas.microsoft.com/office/drawing/2014/main" id="{979C0F29-499D-4E8A-BFF2-2100EA117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60000">
                <a:off x="2496" y="938"/>
                <a:ext cx="127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200">
                    <a:solidFill>
                      <a:srgbClr val="900000"/>
                    </a:solidFill>
                    <a:latin typeface="Arial" panose="020B0604020202020204" pitchFamily="34" charset="0"/>
                  </a:rPr>
                  <a:t>R</a:t>
                </a:r>
                <a:endParaRPr lang="en-US" altLang="en-US"/>
              </a:p>
            </p:txBody>
          </p:sp>
          <p:sp>
            <p:nvSpPr>
              <p:cNvPr id="1925161" name="Rectangle 41">
                <a:extLst>
                  <a:ext uri="{FF2B5EF4-FFF2-40B4-BE49-F238E27FC236}">
                    <a16:creationId xmlns:a16="http://schemas.microsoft.com/office/drawing/2014/main" id="{DDBAA568-07D7-4111-86AF-0A9C8BDC9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940000">
                <a:off x="2623" y="912"/>
                <a:ext cx="127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200">
                    <a:solidFill>
                      <a:srgbClr val="90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/>
              </a:p>
            </p:txBody>
          </p:sp>
          <p:sp>
            <p:nvSpPr>
              <p:cNvPr id="1925162" name="Rectangle 42">
                <a:extLst>
                  <a:ext uri="{FF2B5EF4-FFF2-40B4-BE49-F238E27FC236}">
                    <a16:creationId xmlns:a16="http://schemas.microsoft.com/office/drawing/2014/main" id="{08E30941-8342-4DCA-9284-4FA602EBF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80000">
                <a:off x="2752" y="896"/>
                <a:ext cx="127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200">
                    <a:solidFill>
                      <a:srgbClr val="900000"/>
                    </a:solidFill>
                    <a:latin typeface="Arial" panose="020B0604020202020204" pitchFamily="34" charset="0"/>
                  </a:rPr>
                  <a:t>D</a:t>
                </a:r>
                <a:endParaRPr lang="en-US" altLang="en-US"/>
              </a:p>
            </p:txBody>
          </p:sp>
          <p:sp>
            <p:nvSpPr>
              <p:cNvPr id="1925163" name="Rectangle 43">
                <a:extLst>
                  <a:ext uri="{FF2B5EF4-FFF2-40B4-BE49-F238E27FC236}">
                    <a16:creationId xmlns:a16="http://schemas.microsoft.com/office/drawing/2014/main" id="{875FB4B3-A0FB-47C3-A82E-BE50B8604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2883" y="889"/>
                <a:ext cx="137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200">
                    <a:solidFill>
                      <a:srgbClr val="900000"/>
                    </a:solidFill>
                    <a:latin typeface="Arial" panose="020B0604020202020204" pitchFamily="34" charset="0"/>
                  </a:rPr>
                  <a:t>O</a:t>
                </a:r>
                <a:endParaRPr lang="en-US" altLang="en-US"/>
              </a:p>
            </p:txBody>
          </p:sp>
          <p:sp>
            <p:nvSpPr>
              <p:cNvPr id="1925164" name="Rectangle 44">
                <a:extLst>
                  <a:ext uri="{FF2B5EF4-FFF2-40B4-BE49-F238E27FC236}">
                    <a16:creationId xmlns:a16="http://schemas.microsoft.com/office/drawing/2014/main" id="{BA6D739F-F1FC-40D4-A9A2-04803D54B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3021" y="890"/>
                <a:ext cx="127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200">
                    <a:solidFill>
                      <a:srgbClr val="900000"/>
                    </a:solidFill>
                    <a:latin typeface="Arial" panose="020B0604020202020204" pitchFamily="34" charset="0"/>
                  </a:rPr>
                  <a:t>R</a:t>
                </a:r>
                <a:endParaRPr lang="en-US" altLang="en-US"/>
              </a:p>
            </p:txBody>
          </p:sp>
          <p:sp>
            <p:nvSpPr>
              <p:cNvPr id="1925165" name="Rectangle 45">
                <a:extLst>
                  <a:ext uri="{FF2B5EF4-FFF2-40B4-BE49-F238E27FC236}">
                    <a16:creationId xmlns:a16="http://schemas.microsoft.com/office/drawing/2014/main" id="{4106EBB3-B7FE-4685-A1A7-651ED0412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0000">
                <a:off x="3151" y="899"/>
                <a:ext cx="117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200">
                    <a:solidFill>
                      <a:srgbClr val="900000"/>
                    </a:solidFill>
                    <a:latin typeface="Arial" panose="020B0604020202020204" pitchFamily="34" charset="0"/>
                  </a:rPr>
                  <a:t>E</a:t>
                </a:r>
                <a:endParaRPr lang="en-US" altLang="en-US"/>
              </a:p>
            </p:txBody>
          </p:sp>
          <p:sp>
            <p:nvSpPr>
              <p:cNvPr id="1925166" name="Rectangle 46">
                <a:extLst>
                  <a:ext uri="{FF2B5EF4-FFF2-40B4-BE49-F238E27FC236}">
                    <a16:creationId xmlns:a16="http://schemas.microsoft.com/office/drawing/2014/main" id="{5A02CFA8-BEC1-4748-B153-4A79F1B343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80000">
                <a:off x="3268" y="916"/>
                <a:ext cx="117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200">
                    <a:solidFill>
                      <a:srgbClr val="900000"/>
                    </a:solidFill>
                    <a:latin typeface="Arial" panose="020B0604020202020204" pitchFamily="34" charset="0"/>
                  </a:rPr>
                  <a:t>S</a:t>
                </a:r>
                <a:endParaRPr lang="en-US" altLang="en-US"/>
              </a:p>
            </p:txBody>
          </p:sp>
          <p:sp>
            <p:nvSpPr>
              <p:cNvPr id="1925167" name="Rectangle 47">
                <a:extLst>
                  <a:ext uri="{FF2B5EF4-FFF2-40B4-BE49-F238E27FC236}">
                    <a16:creationId xmlns:a16="http://schemas.microsoft.com/office/drawing/2014/main" id="{60D36F22-6032-4F60-A95F-BCD034F0B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60000">
                <a:off x="3386" y="933"/>
                <a:ext cx="49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200">
                    <a:solidFill>
                      <a:srgbClr val="900000"/>
                    </a:solidFill>
                    <a:latin typeface="Arial" panose="020B0604020202020204" pitchFamily="34" charset="0"/>
                  </a:rPr>
                  <a:t> </a:t>
                </a:r>
                <a:endParaRPr lang="en-US" altLang="en-US"/>
              </a:p>
            </p:txBody>
          </p:sp>
          <p:sp>
            <p:nvSpPr>
              <p:cNvPr id="1925168" name="Rectangle 48">
                <a:extLst>
                  <a:ext uri="{FF2B5EF4-FFF2-40B4-BE49-F238E27FC236}">
                    <a16:creationId xmlns:a16="http://schemas.microsoft.com/office/drawing/2014/main" id="{E5A47E93-79F6-4BD6-A9AF-187520C51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80000">
                <a:off x="3435" y="953"/>
                <a:ext cx="127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200">
                    <a:solidFill>
                      <a:srgbClr val="90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/>
              </a:p>
            </p:txBody>
          </p:sp>
          <p:sp>
            <p:nvSpPr>
              <p:cNvPr id="1925169" name="Rectangle 49">
                <a:extLst>
                  <a:ext uri="{FF2B5EF4-FFF2-40B4-BE49-F238E27FC236}">
                    <a16:creationId xmlns:a16="http://schemas.microsoft.com/office/drawing/2014/main" id="{DA2273A9-6699-483E-8622-BA51555C7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20000">
                <a:off x="3558" y="988"/>
                <a:ext cx="108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200">
                    <a:solidFill>
                      <a:srgbClr val="900000"/>
                    </a:solidFill>
                    <a:latin typeface="Arial" panose="020B0604020202020204" pitchFamily="34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1925170" name="Rectangle 50">
                <a:extLst>
                  <a:ext uri="{FF2B5EF4-FFF2-40B4-BE49-F238E27FC236}">
                    <a16:creationId xmlns:a16="http://schemas.microsoft.com/office/drawing/2014/main" id="{038EBF63-95C1-4F1A-9AE3-875E4935C8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0">
                <a:off x="3662" y="1025"/>
                <a:ext cx="108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200">
                    <a:solidFill>
                      <a:srgbClr val="900000"/>
                    </a:solidFill>
                    <a:latin typeface="Arial" panose="020B0604020202020204" pitchFamily="34" charset="0"/>
                  </a:rPr>
                  <a:t>L</a:t>
                </a:r>
                <a:endParaRPr lang="en-US" altLang="en-US"/>
              </a:p>
            </p:txBody>
          </p:sp>
          <p:sp>
            <p:nvSpPr>
              <p:cNvPr id="1925171" name="Rectangle 51">
                <a:extLst>
                  <a:ext uri="{FF2B5EF4-FFF2-40B4-BE49-F238E27FC236}">
                    <a16:creationId xmlns:a16="http://schemas.microsoft.com/office/drawing/2014/main" id="{4C441F54-986E-4B7E-B62B-04E4CF57F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80000">
                <a:off x="3764" y="1070"/>
                <a:ext cx="117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200">
                    <a:solidFill>
                      <a:srgbClr val="900000"/>
                    </a:solidFill>
                    <a:latin typeface="Arial" panose="020B0604020202020204" pitchFamily="34" charset="0"/>
                  </a:rPr>
                  <a:t>É</a:t>
                </a:r>
                <a:endParaRPr lang="en-US" altLang="en-US"/>
              </a:p>
            </p:txBody>
          </p:sp>
          <p:sp>
            <p:nvSpPr>
              <p:cNvPr id="1925172" name="Rectangle 52">
                <a:extLst>
                  <a:ext uri="{FF2B5EF4-FFF2-40B4-BE49-F238E27FC236}">
                    <a16:creationId xmlns:a16="http://schemas.microsoft.com/office/drawing/2014/main" id="{DA07FA9E-0C0B-430D-9B32-9CBAFF565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">
                <a:off x="3868" y="1122"/>
                <a:ext cx="108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200">
                    <a:solidFill>
                      <a:srgbClr val="900000"/>
                    </a:solidFill>
                    <a:latin typeface="Arial" panose="020B0604020202020204" pitchFamily="34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1925173" name="Rectangle 53">
                <a:extLst>
                  <a:ext uri="{FF2B5EF4-FFF2-40B4-BE49-F238E27FC236}">
                    <a16:creationId xmlns:a16="http://schemas.microsoft.com/office/drawing/2014/main" id="{01148C30-8BD4-4D61-8C05-E213736BC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0000">
                <a:off x="3968" y="1161"/>
                <a:ext cx="49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200">
                    <a:solidFill>
                      <a:srgbClr val="900000"/>
                    </a:solidFill>
                    <a:latin typeface="Arial" panose="020B0604020202020204" pitchFamily="34" charset="0"/>
                  </a:rPr>
                  <a:t>I</a:t>
                </a:r>
                <a:endParaRPr lang="en-US" altLang="en-US"/>
              </a:p>
            </p:txBody>
          </p:sp>
          <p:sp>
            <p:nvSpPr>
              <p:cNvPr id="1925174" name="Rectangle 54">
                <a:extLst>
                  <a:ext uri="{FF2B5EF4-FFF2-40B4-BE49-F238E27FC236}">
                    <a16:creationId xmlns:a16="http://schemas.microsoft.com/office/drawing/2014/main" id="{1751EE94-8CF1-4378-8BEC-BADD76D7B5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">
                <a:off x="4005" y="1209"/>
                <a:ext cx="127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200">
                    <a:solidFill>
                      <a:srgbClr val="900000"/>
                    </a:solidFill>
                    <a:latin typeface="Arial" panose="020B0604020202020204" pitchFamily="34" charset="0"/>
                  </a:rPr>
                  <a:t>C</a:t>
                </a:r>
                <a:endParaRPr lang="en-US" altLang="en-US"/>
              </a:p>
            </p:txBody>
          </p:sp>
          <p:sp>
            <p:nvSpPr>
              <p:cNvPr id="1925175" name="Rectangle 55">
                <a:extLst>
                  <a:ext uri="{FF2B5EF4-FFF2-40B4-BE49-F238E27FC236}">
                    <a16:creationId xmlns:a16="http://schemas.microsoft.com/office/drawing/2014/main" id="{38B369E7-B2D8-4FB6-A55E-2D3ED7E47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60000">
                <a:off x="4111" y="1287"/>
                <a:ext cx="137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200">
                    <a:solidFill>
                      <a:srgbClr val="900000"/>
                    </a:solidFill>
                    <a:latin typeface="Arial" panose="020B0604020202020204" pitchFamily="34" charset="0"/>
                  </a:rPr>
                  <a:t>O</a:t>
                </a:r>
                <a:endParaRPr lang="en-US" altLang="en-US"/>
              </a:p>
            </p:txBody>
          </p:sp>
          <p:sp>
            <p:nvSpPr>
              <p:cNvPr id="1925176" name="Rectangle 56">
                <a:extLst>
                  <a:ext uri="{FF2B5EF4-FFF2-40B4-BE49-F238E27FC236}">
                    <a16:creationId xmlns:a16="http://schemas.microsoft.com/office/drawing/2014/main" id="{95236B40-F83B-4B08-B739-163FB697F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340000">
                <a:off x="4222" y="1369"/>
                <a:ext cx="117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200">
                    <a:solidFill>
                      <a:srgbClr val="900000"/>
                    </a:solidFill>
                    <a:latin typeface="Arial" panose="020B0604020202020204" pitchFamily="34" charset="0"/>
                  </a:rPr>
                  <a:t>S</a:t>
                </a:r>
                <a:endParaRPr lang="en-US" altLang="en-US"/>
              </a:p>
            </p:txBody>
          </p:sp>
          <p:sp>
            <p:nvSpPr>
              <p:cNvPr id="1925177" name="Rectangle 57">
                <a:extLst>
                  <a:ext uri="{FF2B5EF4-FFF2-40B4-BE49-F238E27FC236}">
                    <a16:creationId xmlns:a16="http://schemas.microsoft.com/office/drawing/2014/main" id="{C7E01F79-7FD4-4B5B-ADC7-6AC0D718C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0">
                <a:off x="1606" y="1250"/>
                <a:ext cx="13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A0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/>
              </a:p>
            </p:txBody>
          </p:sp>
          <p:sp>
            <p:nvSpPr>
              <p:cNvPr id="1925178" name="Rectangle 58">
                <a:extLst>
                  <a:ext uri="{FF2B5EF4-FFF2-40B4-BE49-F238E27FC236}">
                    <a16:creationId xmlns:a16="http://schemas.microsoft.com/office/drawing/2014/main" id="{F6A02825-BB3C-437F-A603-6B1026EC2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440000">
                <a:off x="1720" y="1165"/>
                <a:ext cx="13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A00000"/>
                    </a:solidFill>
                    <a:latin typeface="Arial" panose="020B0604020202020204" pitchFamily="34" charset="0"/>
                  </a:rPr>
                  <a:t>D</a:t>
                </a:r>
                <a:endParaRPr lang="en-US" altLang="en-US"/>
              </a:p>
            </p:txBody>
          </p:sp>
          <p:sp>
            <p:nvSpPr>
              <p:cNvPr id="1925179" name="Rectangle 59">
                <a:extLst>
                  <a:ext uri="{FF2B5EF4-FFF2-40B4-BE49-F238E27FC236}">
                    <a16:creationId xmlns:a16="http://schemas.microsoft.com/office/drawing/2014/main" id="{CF1272D6-6D2F-4C73-8C9E-832F624D5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80000">
                <a:off x="1838" y="1082"/>
                <a:ext cx="16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A00000"/>
                    </a:solidFill>
                    <a:latin typeface="Arial" panose="020B0604020202020204" pitchFamily="34" charset="0"/>
                  </a:rPr>
                  <a:t>M</a:t>
                </a:r>
                <a:endParaRPr lang="en-US" altLang="en-US"/>
              </a:p>
            </p:txBody>
          </p:sp>
          <p:sp>
            <p:nvSpPr>
              <p:cNvPr id="1925180" name="Rectangle 60">
                <a:extLst>
                  <a:ext uri="{FF2B5EF4-FFF2-40B4-BE49-F238E27FC236}">
                    <a16:creationId xmlns:a16="http://schemas.microsoft.com/office/drawing/2014/main" id="{738C5CC5-95F2-47BC-B7AD-513A74A2B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00000">
                <a:off x="1988" y="1029"/>
                <a:ext cx="5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A00000"/>
                    </a:solidFill>
                    <a:latin typeface="Arial" panose="020B0604020202020204" pitchFamily="34" charset="0"/>
                  </a:rPr>
                  <a:t>I</a:t>
                </a:r>
                <a:endParaRPr lang="en-US" altLang="en-US"/>
              </a:p>
            </p:txBody>
          </p:sp>
          <p:sp>
            <p:nvSpPr>
              <p:cNvPr id="1925181" name="Rectangle 61">
                <a:extLst>
                  <a:ext uri="{FF2B5EF4-FFF2-40B4-BE49-F238E27FC236}">
                    <a16:creationId xmlns:a16="http://schemas.microsoft.com/office/drawing/2014/main" id="{BD0D90BC-12E9-4D26-8C5F-03065A885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040000">
                <a:off x="2030" y="988"/>
                <a:ext cx="13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A00000"/>
                    </a:solidFill>
                    <a:latin typeface="Arial" panose="020B0604020202020204" pitchFamily="34" charset="0"/>
                  </a:rPr>
                  <a:t>N</a:t>
                </a:r>
                <a:endParaRPr lang="en-US" altLang="en-US"/>
              </a:p>
            </p:txBody>
          </p:sp>
          <p:sp>
            <p:nvSpPr>
              <p:cNvPr id="1925182" name="Rectangle 62">
                <a:extLst>
                  <a:ext uri="{FF2B5EF4-FFF2-40B4-BE49-F238E27FC236}">
                    <a16:creationId xmlns:a16="http://schemas.microsoft.com/office/drawing/2014/main" id="{39BDDC88-8B02-4BAA-93DE-8953E40AA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60000">
                <a:off x="2164" y="948"/>
                <a:ext cx="5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A00000"/>
                    </a:solidFill>
                    <a:latin typeface="Arial" panose="020B0604020202020204" pitchFamily="34" charset="0"/>
                  </a:rPr>
                  <a:t>I</a:t>
                </a:r>
                <a:endParaRPr lang="en-US" altLang="en-US"/>
              </a:p>
            </p:txBody>
          </p:sp>
          <p:sp>
            <p:nvSpPr>
              <p:cNvPr id="1925183" name="Rectangle 63">
                <a:extLst>
                  <a:ext uri="{FF2B5EF4-FFF2-40B4-BE49-F238E27FC236}">
                    <a16:creationId xmlns:a16="http://schemas.microsoft.com/office/drawing/2014/main" id="{45D41411-C930-4DDF-952E-7E8CFE7B9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340000">
                <a:off x="2212" y="915"/>
                <a:ext cx="128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A00000"/>
                    </a:solidFill>
                    <a:latin typeface="Arial" panose="020B0604020202020204" pitchFamily="34" charset="0"/>
                  </a:rPr>
                  <a:t>S</a:t>
                </a:r>
                <a:endParaRPr lang="en-US" altLang="en-US"/>
              </a:p>
            </p:txBody>
          </p:sp>
          <p:sp>
            <p:nvSpPr>
              <p:cNvPr id="1925184" name="Rectangle 64">
                <a:extLst>
                  <a:ext uri="{FF2B5EF4-FFF2-40B4-BE49-F238E27FC236}">
                    <a16:creationId xmlns:a16="http://schemas.microsoft.com/office/drawing/2014/main" id="{991DBFEA-1C8D-4B88-825F-87C52BBAB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520000">
                <a:off x="2337" y="876"/>
                <a:ext cx="11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A00000"/>
                    </a:solidFill>
                    <a:latin typeface="Arial" panose="020B0604020202020204" pitchFamily="34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1925185" name="Rectangle 65">
                <a:extLst>
                  <a:ext uri="{FF2B5EF4-FFF2-40B4-BE49-F238E27FC236}">
                    <a16:creationId xmlns:a16="http://schemas.microsoft.com/office/drawing/2014/main" id="{2CE488FD-D63F-47DB-B779-01D09F3F3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00000">
                <a:off x="2452" y="841"/>
                <a:ext cx="13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A00000"/>
                    </a:solidFill>
                    <a:latin typeface="Arial" panose="020B0604020202020204" pitchFamily="34" charset="0"/>
                  </a:rPr>
                  <a:t>R</a:t>
                </a:r>
                <a:endParaRPr lang="en-US" altLang="en-US"/>
              </a:p>
            </p:txBody>
          </p:sp>
          <p:sp>
            <p:nvSpPr>
              <p:cNvPr id="1925186" name="Rectangle 66">
                <a:extLst>
                  <a:ext uri="{FF2B5EF4-FFF2-40B4-BE49-F238E27FC236}">
                    <a16:creationId xmlns:a16="http://schemas.microsoft.com/office/drawing/2014/main" id="{9EF59A42-5AB7-4E48-8512-5314304C9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940000">
                <a:off x="2590" y="815"/>
                <a:ext cx="13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A0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/>
              </a:p>
            </p:txBody>
          </p:sp>
          <p:sp>
            <p:nvSpPr>
              <p:cNvPr id="1925187" name="Rectangle 67">
                <a:extLst>
                  <a:ext uri="{FF2B5EF4-FFF2-40B4-BE49-F238E27FC236}">
                    <a16:creationId xmlns:a16="http://schemas.microsoft.com/office/drawing/2014/main" id="{076BF067-5229-452A-B5B3-F91D8DF4A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80000">
                <a:off x="2730" y="799"/>
                <a:ext cx="13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A00000"/>
                    </a:solidFill>
                    <a:latin typeface="Arial" panose="020B0604020202020204" pitchFamily="34" charset="0"/>
                  </a:rPr>
                  <a:t>D</a:t>
                </a:r>
                <a:endParaRPr lang="en-US" altLang="en-US"/>
              </a:p>
            </p:txBody>
          </p:sp>
          <p:sp>
            <p:nvSpPr>
              <p:cNvPr id="1925188" name="Rectangle 68">
                <a:extLst>
                  <a:ext uri="{FF2B5EF4-FFF2-40B4-BE49-F238E27FC236}">
                    <a16:creationId xmlns:a16="http://schemas.microsoft.com/office/drawing/2014/main" id="{6C049F38-1604-4769-B490-6A9FFDE98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360000">
                <a:off x="2875" y="788"/>
                <a:ext cx="14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A00000"/>
                    </a:solidFill>
                    <a:latin typeface="Arial" panose="020B0604020202020204" pitchFamily="34" charset="0"/>
                  </a:rPr>
                  <a:t>O</a:t>
                </a:r>
                <a:endParaRPr lang="en-US" altLang="en-US"/>
              </a:p>
            </p:txBody>
          </p:sp>
          <p:sp>
            <p:nvSpPr>
              <p:cNvPr id="1925189" name="Rectangle 69">
                <a:extLst>
                  <a:ext uri="{FF2B5EF4-FFF2-40B4-BE49-F238E27FC236}">
                    <a16:creationId xmlns:a16="http://schemas.microsoft.com/office/drawing/2014/main" id="{EAC90150-91D9-464B-9A76-317D38F3F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3023" y="791"/>
                <a:ext cx="13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A00000"/>
                    </a:solidFill>
                    <a:latin typeface="Arial" panose="020B0604020202020204" pitchFamily="34" charset="0"/>
                  </a:rPr>
                  <a:t>R</a:t>
                </a:r>
                <a:endParaRPr lang="en-US" altLang="en-US"/>
              </a:p>
            </p:txBody>
          </p:sp>
          <p:sp>
            <p:nvSpPr>
              <p:cNvPr id="1925190" name="Rectangle 70">
                <a:extLst>
                  <a:ext uri="{FF2B5EF4-FFF2-40B4-BE49-F238E27FC236}">
                    <a16:creationId xmlns:a16="http://schemas.microsoft.com/office/drawing/2014/main" id="{A3C87E04-C8A0-499E-8144-E9B3E2EB90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00000">
                <a:off x="3163" y="803"/>
                <a:ext cx="128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A00000"/>
                    </a:solidFill>
                    <a:latin typeface="Arial" panose="020B0604020202020204" pitchFamily="34" charset="0"/>
                  </a:rPr>
                  <a:t>E</a:t>
                </a:r>
                <a:endParaRPr lang="en-US" altLang="en-US"/>
              </a:p>
            </p:txBody>
          </p:sp>
          <p:sp>
            <p:nvSpPr>
              <p:cNvPr id="1925191" name="Rectangle 71">
                <a:extLst>
                  <a:ext uri="{FF2B5EF4-FFF2-40B4-BE49-F238E27FC236}">
                    <a16:creationId xmlns:a16="http://schemas.microsoft.com/office/drawing/2014/main" id="{3E9FA7E2-8B0F-4C72-AC01-79AB1ECB97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80000">
                <a:off x="3293" y="820"/>
                <a:ext cx="128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A00000"/>
                    </a:solidFill>
                    <a:latin typeface="Arial" panose="020B0604020202020204" pitchFamily="34" charset="0"/>
                  </a:rPr>
                  <a:t>S</a:t>
                </a:r>
                <a:endParaRPr lang="en-US" altLang="en-US"/>
              </a:p>
            </p:txBody>
          </p:sp>
          <p:sp>
            <p:nvSpPr>
              <p:cNvPr id="1925192" name="Rectangle 72">
                <a:extLst>
                  <a:ext uri="{FF2B5EF4-FFF2-40B4-BE49-F238E27FC236}">
                    <a16:creationId xmlns:a16="http://schemas.microsoft.com/office/drawing/2014/main" id="{7DF8FC25-F6CC-49D1-AD18-74E66DDA6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60000">
                <a:off x="3420" y="838"/>
                <a:ext cx="5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A00000"/>
                    </a:solidFill>
                    <a:latin typeface="Arial" panose="020B0604020202020204" pitchFamily="34" charset="0"/>
                  </a:rPr>
                  <a:t> </a:t>
                </a:r>
                <a:endParaRPr lang="en-US" altLang="en-US"/>
              </a:p>
            </p:txBody>
          </p:sp>
          <p:sp>
            <p:nvSpPr>
              <p:cNvPr id="1925193" name="Rectangle 73">
                <a:extLst>
                  <a:ext uri="{FF2B5EF4-FFF2-40B4-BE49-F238E27FC236}">
                    <a16:creationId xmlns:a16="http://schemas.microsoft.com/office/drawing/2014/main" id="{1369435B-31EF-4EFE-BE35-E7D2DDAE8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80000">
                <a:off x="3473" y="860"/>
                <a:ext cx="13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A0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/>
              </a:p>
            </p:txBody>
          </p:sp>
          <p:sp>
            <p:nvSpPr>
              <p:cNvPr id="1925194" name="Rectangle 74">
                <a:extLst>
                  <a:ext uri="{FF2B5EF4-FFF2-40B4-BE49-F238E27FC236}">
                    <a16:creationId xmlns:a16="http://schemas.microsoft.com/office/drawing/2014/main" id="{66BF934E-CA92-47F9-B2EE-2ABE9666C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60000">
                <a:off x="3611" y="896"/>
                <a:ext cx="11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A00000"/>
                    </a:solidFill>
                    <a:latin typeface="Arial" panose="020B0604020202020204" pitchFamily="34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1925195" name="Rectangle 75">
                <a:extLst>
                  <a:ext uri="{FF2B5EF4-FFF2-40B4-BE49-F238E27FC236}">
                    <a16:creationId xmlns:a16="http://schemas.microsoft.com/office/drawing/2014/main" id="{DF36DB5B-8C72-4A59-9C68-F6FAB2482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0">
                <a:off x="3721" y="939"/>
                <a:ext cx="11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A00000"/>
                    </a:solidFill>
                    <a:latin typeface="Arial" panose="020B0604020202020204" pitchFamily="34" charset="0"/>
                  </a:rPr>
                  <a:t>L</a:t>
                </a:r>
                <a:endParaRPr lang="en-US" altLang="en-US"/>
              </a:p>
            </p:txBody>
          </p:sp>
          <p:sp>
            <p:nvSpPr>
              <p:cNvPr id="1925196" name="Rectangle 76">
                <a:extLst>
                  <a:ext uri="{FF2B5EF4-FFF2-40B4-BE49-F238E27FC236}">
                    <a16:creationId xmlns:a16="http://schemas.microsoft.com/office/drawing/2014/main" id="{733D0633-2F70-4C0D-8E73-AB7796FDCB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80000">
                <a:off x="3832" y="987"/>
                <a:ext cx="128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A00000"/>
                    </a:solidFill>
                    <a:latin typeface="Arial" panose="020B0604020202020204" pitchFamily="34" charset="0"/>
                  </a:rPr>
                  <a:t>É</a:t>
                </a:r>
                <a:endParaRPr lang="en-US" altLang="en-US"/>
              </a:p>
            </p:txBody>
          </p:sp>
          <p:sp>
            <p:nvSpPr>
              <p:cNvPr id="1925197" name="Rectangle 77">
                <a:extLst>
                  <a:ext uri="{FF2B5EF4-FFF2-40B4-BE49-F238E27FC236}">
                    <a16:creationId xmlns:a16="http://schemas.microsoft.com/office/drawing/2014/main" id="{63ACFCEC-1943-4EE3-9C7A-FD4567675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">
                <a:off x="3947" y="1044"/>
                <a:ext cx="11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A00000"/>
                    </a:solidFill>
                    <a:latin typeface="Arial" panose="020B0604020202020204" pitchFamily="34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1925198" name="Rectangle 78">
                <a:extLst>
                  <a:ext uri="{FF2B5EF4-FFF2-40B4-BE49-F238E27FC236}">
                    <a16:creationId xmlns:a16="http://schemas.microsoft.com/office/drawing/2014/main" id="{B833C306-7F56-4DE9-A7A7-16E27155D1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0000">
                <a:off x="4054" y="1087"/>
                <a:ext cx="5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A00000"/>
                    </a:solidFill>
                    <a:latin typeface="Arial" panose="020B0604020202020204" pitchFamily="34" charset="0"/>
                  </a:rPr>
                  <a:t>I</a:t>
                </a:r>
                <a:endParaRPr lang="en-US" altLang="en-US"/>
              </a:p>
            </p:txBody>
          </p:sp>
          <p:sp>
            <p:nvSpPr>
              <p:cNvPr id="1925199" name="Rectangle 79">
                <a:extLst>
                  <a:ext uri="{FF2B5EF4-FFF2-40B4-BE49-F238E27FC236}">
                    <a16:creationId xmlns:a16="http://schemas.microsoft.com/office/drawing/2014/main" id="{2711A32D-497E-4AEA-80EA-1C0F1AE67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0000">
                <a:off x="4097" y="1137"/>
                <a:ext cx="13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A00000"/>
                    </a:solidFill>
                    <a:latin typeface="Arial" panose="020B0604020202020204" pitchFamily="34" charset="0"/>
                  </a:rPr>
                  <a:t>C</a:t>
                </a:r>
                <a:endParaRPr lang="en-US" altLang="en-US"/>
              </a:p>
            </p:txBody>
          </p:sp>
          <p:sp>
            <p:nvSpPr>
              <p:cNvPr id="1925200" name="Rectangle 80">
                <a:extLst>
                  <a:ext uri="{FF2B5EF4-FFF2-40B4-BE49-F238E27FC236}">
                    <a16:creationId xmlns:a16="http://schemas.microsoft.com/office/drawing/2014/main" id="{921EBCF5-BC0E-4CA7-BBAB-320CE5F4B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00000">
                <a:off x="4211" y="1224"/>
                <a:ext cx="14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A00000"/>
                    </a:solidFill>
                    <a:latin typeface="Arial" panose="020B0604020202020204" pitchFamily="34" charset="0"/>
                  </a:rPr>
                  <a:t>O</a:t>
                </a:r>
                <a:endParaRPr lang="en-US" altLang="en-US"/>
              </a:p>
            </p:txBody>
          </p:sp>
          <p:sp>
            <p:nvSpPr>
              <p:cNvPr id="1925201" name="Rectangle 81">
                <a:extLst>
                  <a:ext uri="{FF2B5EF4-FFF2-40B4-BE49-F238E27FC236}">
                    <a16:creationId xmlns:a16="http://schemas.microsoft.com/office/drawing/2014/main" id="{6A56E063-EB2F-431D-84F6-C909917CD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340000">
                <a:off x="4331" y="1312"/>
                <a:ext cx="128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>
                    <a:solidFill>
                      <a:srgbClr val="A00000"/>
                    </a:solidFill>
                    <a:latin typeface="Arial" panose="020B0604020202020204" pitchFamily="34" charset="0"/>
                  </a:rPr>
                  <a:t>S</a:t>
                </a:r>
                <a:endParaRPr lang="en-US" altLang="en-US"/>
              </a:p>
            </p:txBody>
          </p:sp>
          <p:sp>
            <p:nvSpPr>
              <p:cNvPr id="1925202" name="Rectangle 82">
                <a:extLst>
                  <a:ext uri="{FF2B5EF4-FFF2-40B4-BE49-F238E27FC236}">
                    <a16:creationId xmlns:a16="http://schemas.microsoft.com/office/drawing/2014/main" id="{D7EF4F13-60D3-465E-9691-F3B93D4E6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0">
                <a:off x="1482" y="1191"/>
                <a:ext cx="15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600">
                    <a:solidFill>
                      <a:srgbClr val="B0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/>
              </a:p>
            </p:txBody>
          </p:sp>
          <p:sp>
            <p:nvSpPr>
              <p:cNvPr id="1925203" name="Rectangle 83">
                <a:extLst>
                  <a:ext uri="{FF2B5EF4-FFF2-40B4-BE49-F238E27FC236}">
                    <a16:creationId xmlns:a16="http://schemas.microsoft.com/office/drawing/2014/main" id="{CF1C0714-5AE7-43A5-B7CB-854199969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440000">
                <a:off x="1606" y="1100"/>
                <a:ext cx="15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600">
                    <a:solidFill>
                      <a:srgbClr val="B00000"/>
                    </a:solidFill>
                    <a:latin typeface="Arial" panose="020B0604020202020204" pitchFamily="34" charset="0"/>
                  </a:rPr>
                  <a:t>D</a:t>
                </a:r>
                <a:endParaRPr lang="en-US" altLang="en-US"/>
              </a:p>
            </p:txBody>
          </p:sp>
          <p:sp>
            <p:nvSpPr>
              <p:cNvPr id="1925204" name="Rectangle 84">
                <a:extLst>
                  <a:ext uri="{FF2B5EF4-FFF2-40B4-BE49-F238E27FC236}">
                    <a16:creationId xmlns:a16="http://schemas.microsoft.com/office/drawing/2014/main" id="{A88FEA7B-7ABA-4D44-BD5D-4C47B35E67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20000">
                <a:off x="1736" y="1007"/>
                <a:ext cx="17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600">
                    <a:solidFill>
                      <a:srgbClr val="B00000"/>
                    </a:solidFill>
                    <a:latin typeface="Arial" panose="020B0604020202020204" pitchFamily="34" charset="0"/>
                  </a:rPr>
                  <a:t>M</a:t>
                </a:r>
                <a:endParaRPr lang="en-US" altLang="en-US"/>
              </a:p>
            </p:txBody>
          </p:sp>
          <p:sp>
            <p:nvSpPr>
              <p:cNvPr id="1925205" name="Rectangle 85">
                <a:extLst>
                  <a:ext uri="{FF2B5EF4-FFF2-40B4-BE49-F238E27FC236}">
                    <a16:creationId xmlns:a16="http://schemas.microsoft.com/office/drawing/2014/main" id="{FFA56BAB-1592-4E1F-A385-27E77DA42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60000">
                <a:off x="1894" y="953"/>
                <a:ext cx="5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600">
                    <a:solidFill>
                      <a:srgbClr val="B00000"/>
                    </a:solidFill>
                    <a:latin typeface="Arial" panose="020B0604020202020204" pitchFamily="34" charset="0"/>
                  </a:rPr>
                  <a:t>I</a:t>
                </a:r>
                <a:endParaRPr lang="en-US" altLang="en-US"/>
              </a:p>
            </p:txBody>
          </p:sp>
          <p:sp>
            <p:nvSpPr>
              <p:cNvPr id="1925206" name="Rectangle 86">
                <a:extLst>
                  <a:ext uri="{FF2B5EF4-FFF2-40B4-BE49-F238E27FC236}">
                    <a16:creationId xmlns:a16="http://schemas.microsoft.com/office/drawing/2014/main" id="{E6CB5B1F-D0B0-4A43-AE4B-5825BA075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980000">
                <a:off x="1946" y="904"/>
                <a:ext cx="15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600">
                    <a:solidFill>
                      <a:srgbClr val="B00000"/>
                    </a:solidFill>
                    <a:latin typeface="Arial" panose="020B0604020202020204" pitchFamily="34" charset="0"/>
                  </a:rPr>
                  <a:t>N</a:t>
                </a:r>
                <a:endParaRPr lang="en-US" altLang="en-US"/>
              </a:p>
            </p:txBody>
          </p:sp>
          <p:sp>
            <p:nvSpPr>
              <p:cNvPr id="1925207" name="Rectangle 87">
                <a:extLst>
                  <a:ext uri="{FF2B5EF4-FFF2-40B4-BE49-F238E27FC236}">
                    <a16:creationId xmlns:a16="http://schemas.microsoft.com/office/drawing/2014/main" id="{F0299521-EBEE-4470-B616-6950500DD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60000">
                <a:off x="2088" y="863"/>
                <a:ext cx="5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600">
                    <a:solidFill>
                      <a:srgbClr val="B00000"/>
                    </a:solidFill>
                    <a:latin typeface="Arial" panose="020B0604020202020204" pitchFamily="34" charset="0"/>
                  </a:rPr>
                  <a:t>I</a:t>
                </a:r>
                <a:endParaRPr lang="en-US" altLang="en-US"/>
              </a:p>
            </p:txBody>
          </p:sp>
          <p:sp>
            <p:nvSpPr>
              <p:cNvPr id="1925208" name="Rectangle 88">
                <a:extLst>
                  <a:ext uri="{FF2B5EF4-FFF2-40B4-BE49-F238E27FC236}">
                    <a16:creationId xmlns:a16="http://schemas.microsoft.com/office/drawing/2014/main" id="{DF86F0C1-55FF-4AF7-BE6D-07E8CEFA8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280000">
                <a:off x="2143" y="826"/>
                <a:ext cx="13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600">
                    <a:solidFill>
                      <a:srgbClr val="B00000"/>
                    </a:solidFill>
                    <a:latin typeface="Arial" panose="020B0604020202020204" pitchFamily="34" charset="0"/>
                  </a:rPr>
                  <a:t>S</a:t>
                </a:r>
                <a:endParaRPr lang="en-US" altLang="en-US"/>
              </a:p>
            </p:txBody>
          </p:sp>
          <p:sp>
            <p:nvSpPr>
              <p:cNvPr id="1925209" name="Rectangle 89">
                <a:extLst>
                  <a:ext uri="{FF2B5EF4-FFF2-40B4-BE49-F238E27FC236}">
                    <a16:creationId xmlns:a16="http://schemas.microsoft.com/office/drawing/2014/main" id="{2B16EE7E-D047-4CD2-A9CD-17F04BD7A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520000">
                <a:off x="2278" y="785"/>
                <a:ext cx="1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600">
                    <a:solidFill>
                      <a:srgbClr val="B00000"/>
                    </a:solidFill>
                    <a:latin typeface="Arial" panose="020B0604020202020204" pitchFamily="34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1925210" name="Rectangle 90">
                <a:extLst>
                  <a:ext uri="{FF2B5EF4-FFF2-40B4-BE49-F238E27FC236}">
                    <a16:creationId xmlns:a16="http://schemas.microsoft.com/office/drawing/2014/main" id="{0C1D4A10-334F-438F-B604-E7A128A26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00000">
                <a:off x="2403" y="747"/>
                <a:ext cx="15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600">
                    <a:solidFill>
                      <a:srgbClr val="B00000"/>
                    </a:solidFill>
                    <a:latin typeface="Arial" panose="020B0604020202020204" pitchFamily="34" charset="0"/>
                  </a:rPr>
                  <a:t>R</a:t>
                </a:r>
                <a:endParaRPr lang="en-US" altLang="en-US"/>
              </a:p>
            </p:txBody>
          </p:sp>
          <p:sp>
            <p:nvSpPr>
              <p:cNvPr id="1925211" name="Rectangle 91">
                <a:extLst>
                  <a:ext uri="{FF2B5EF4-FFF2-40B4-BE49-F238E27FC236}">
                    <a16:creationId xmlns:a16="http://schemas.microsoft.com/office/drawing/2014/main" id="{6AD32DAD-69BF-48E7-A4F1-81B08D0BF8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940000">
                <a:off x="2554" y="718"/>
                <a:ext cx="15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600">
                    <a:solidFill>
                      <a:srgbClr val="B0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/>
              </a:p>
            </p:txBody>
          </p:sp>
          <p:sp>
            <p:nvSpPr>
              <p:cNvPr id="1925212" name="Rectangle 92">
                <a:extLst>
                  <a:ext uri="{FF2B5EF4-FFF2-40B4-BE49-F238E27FC236}">
                    <a16:creationId xmlns:a16="http://schemas.microsoft.com/office/drawing/2014/main" id="{0802278B-6FC8-4ADE-B766-DFACADE57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80000">
                <a:off x="2706" y="700"/>
                <a:ext cx="15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600">
                    <a:solidFill>
                      <a:srgbClr val="B00000"/>
                    </a:solidFill>
                    <a:latin typeface="Arial" panose="020B0604020202020204" pitchFamily="34" charset="0"/>
                  </a:rPr>
                  <a:t>D</a:t>
                </a:r>
                <a:endParaRPr lang="en-US" altLang="en-US"/>
              </a:p>
            </p:txBody>
          </p:sp>
          <p:sp>
            <p:nvSpPr>
              <p:cNvPr id="1925213" name="Rectangle 93">
                <a:extLst>
                  <a:ext uri="{FF2B5EF4-FFF2-40B4-BE49-F238E27FC236}">
                    <a16:creationId xmlns:a16="http://schemas.microsoft.com/office/drawing/2014/main" id="{1B53CAF5-F7D9-49E0-8888-CF3C6AAAE0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2861" y="690"/>
                <a:ext cx="16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600">
                    <a:solidFill>
                      <a:srgbClr val="B00000"/>
                    </a:solidFill>
                    <a:latin typeface="Arial" panose="020B0604020202020204" pitchFamily="34" charset="0"/>
                  </a:rPr>
                  <a:t>O</a:t>
                </a:r>
                <a:endParaRPr lang="en-US" altLang="en-US"/>
              </a:p>
            </p:txBody>
          </p:sp>
          <p:sp>
            <p:nvSpPr>
              <p:cNvPr id="1925214" name="Rectangle 94">
                <a:extLst>
                  <a:ext uri="{FF2B5EF4-FFF2-40B4-BE49-F238E27FC236}">
                    <a16:creationId xmlns:a16="http://schemas.microsoft.com/office/drawing/2014/main" id="{F978EAB3-76CF-4533-8468-416281040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3025" y="693"/>
                <a:ext cx="15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600">
                    <a:solidFill>
                      <a:srgbClr val="B00000"/>
                    </a:solidFill>
                    <a:latin typeface="Arial" panose="020B0604020202020204" pitchFamily="34" charset="0"/>
                  </a:rPr>
                  <a:t>R</a:t>
                </a:r>
                <a:endParaRPr lang="en-US" altLang="en-US"/>
              </a:p>
            </p:txBody>
          </p:sp>
          <p:sp>
            <p:nvSpPr>
              <p:cNvPr id="1925215" name="Rectangle 95">
                <a:extLst>
                  <a:ext uri="{FF2B5EF4-FFF2-40B4-BE49-F238E27FC236}">
                    <a16:creationId xmlns:a16="http://schemas.microsoft.com/office/drawing/2014/main" id="{2AFB73A5-A9EF-4977-8B7B-F95059689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0000">
                <a:off x="3179" y="702"/>
                <a:ext cx="13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600">
                    <a:solidFill>
                      <a:srgbClr val="B00000"/>
                    </a:solidFill>
                    <a:latin typeface="Arial" panose="020B0604020202020204" pitchFamily="34" charset="0"/>
                  </a:rPr>
                  <a:t>E</a:t>
                </a:r>
                <a:endParaRPr lang="en-US" altLang="en-US"/>
              </a:p>
            </p:txBody>
          </p:sp>
          <p:sp>
            <p:nvSpPr>
              <p:cNvPr id="1925216" name="Rectangle 96">
                <a:extLst>
                  <a:ext uri="{FF2B5EF4-FFF2-40B4-BE49-F238E27FC236}">
                    <a16:creationId xmlns:a16="http://schemas.microsoft.com/office/drawing/2014/main" id="{0E78355F-6443-40B8-B6A7-8F6559B83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80000">
                <a:off x="3317" y="724"/>
                <a:ext cx="13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600">
                    <a:solidFill>
                      <a:srgbClr val="B00000"/>
                    </a:solidFill>
                    <a:latin typeface="Arial" panose="020B0604020202020204" pitchFamily="34" charset="0"/>
                  </a:rPr>
                  <a:t>S</a:t>
                </a:r>
                <a:endParaRPr lang="en-US" altLang="en-US"/>
              </a:p>
            </p:txBody>
          </p:sp>
          <p:sp>
            <p:nvSpPr>
              <p:cNvPr id="1925217" name="Rectangle 97">
                <a:extLst>
                  <a:ext uri="{FF2B5EF4-FFF2-40B4-BE49-F238E27FC236}">
                    <a16:creationId xmlns:a16="http://schemas.microsoft.com/office/drawing/2014/main" id="{B066C607-7B7C-41C4-A4C3-EB35711B1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0">
                <a:off x="3459" y="742"/>
                <a:ext cx="5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600">
                    <a:solidFill>
                      <a:srgbClr val="B00000"/>
                    </a:solidFill>
                    <a:latin typeface="Arial" panose="020B0604020202020204" pitchFamily="34" charset="0"/>
                  </a:rPr>
                  <a:t> </a:t>
                </a:r>
                <a:endParaRPr lang="en-US" altLang="en-US"/>
              </a:p>
            </p:txBody>
          </p:sp>
          <p:sp>
            <p:nvSpPr>
              <p:cNvPr id="1925218" name="Rectangle 98">
                <a:extLst>
                  <a:ext uri="{FF2B5EF4-FFF2-40B4-BE49-F238E27FC236}">
                    <a16:creationId xmlns:a16="http://schemas.microsoft.com/office/drawing/2014/main" id="{F43DD75F-A519-42CF-8297-7FCF8706E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80000">
                <a:off x="3515" y="767"/>
                <a:ext cx="15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600">
                    <a:solidFill>
                      <a:srgbClr val="B0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/>
              </a:p>
            </p:txBody>
          </p:sp>
          <p:sp>
            <p:nvSpPr>
              <p:cNvPr id="1925219" name="Rectangle 99">
                <a:extLst>
                  <a:ext uri="{FF2B5EF4-FFF2-40B4-BE49-F238E27FC236}">
                    <a16:creationId xmlns:a16="http://schemas.microsoft.com/office/drawing/2014/main" id="{9F5121BD-19B0-42EA-888E-CEF24C2E9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20000">
                <a:off x="3661" y="809"/>
                <a:ext cx="1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600">
                    <a:solidFill>
                      <a:srgbClr val="B00000"/>
                    </a:solidFill>
                    <a:latin typeface="Arial" panose="020B0604020202020204" pitchFamily="34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1925220" name="Rectangle 100">
                <a:extLst>
                  <a:ext uri="{FF2B5EF4-FFF2-40B4-BE49-F238E27FC236}">
                    <a16:creationId xmlns:a16="http://schemas.microsoft.com/office/drawing/2014/main" id="{24EDB3B2-BE8D-4E91-98EB-4D8E02DD5A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0">
                <a:off x="3784" y="852"/>
                <a:ext cx="1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600">
                    <a:solidFill>
                      <a:srgbClr val="B00000"/>
                    </a:solidFill>
                    <a:latin typeface="Arial" panose="020B0604020202020204" pitchFamily="34" charset="0"/>
                  </a:rPr>
                  <a:t>L</a:t>
                </a:r>
                <a:endParaRPr lang="en-US" altLang="en-US"/>
              </a:p>
            </p:txBody>
          </p:sp>
          <p:sp>
            <p:nvSpPr>
              <p:cNvPr id="1925221" name="Rectangle 101">
                <a:extLst>
                  <a:ext uri="{FF2B5EF4-FFF2-40B4-BE49-F238E27FC236}">
                    <a16:creationId xmlns:a16="http://schemas.microsoft.com/office/drawing/2014/main" id="{29EE8775-1C75-492A-8C69-407CBACDD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80000">
                <a:off x="3905" y="905"/>
                <a:ext cx="13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600">
                    <a:solidFill>
                      <a:srgbClr val="B00000"/>
                    </a:solidFill>
                    <a:latin typeface="Arial" panose="020B0604020202020204" pitchFamily="34" charset="0"/>
                  </a:rPr>
                  <a:t>É</a:t>
                </a:r>
                <a:endParaRPr lang="en-US" altLang="en-US"/>
              </a:p>
            </p:txBody>
          </p:sp>
          <p:sp>
            <p:nvSpPr>
              <p:cNvPr id="1925222" name="Rectangle 102">
                <a:extLst>
                  <a:ext uri="{FF2B5EF4-FFF2-40B4-BE49-F238E27FC236}">
                    <a16:creationId xmlns:a16="http://schemas.microsoft.com/office/drawing/2014/main" id="{FDEFCA1E-43E1-4483-8896-006303402A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60000">
                <a:off x="4033" y="966"/>
                <a:ext cx="1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600">
                    <a:solidFill>
                      <a:srgbClr val="B00000"/>
                    </a:solidFill>
                    <a:latin typeface="Arial" panose="020B0604020202020204" pitchFamily="34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1925223" name="Rectangle 103">
                <a:extLst>
                  <a:ext uri="{FF2B5EF4-FFF2-40B4-BE49-F238E27FC236}">
                    <a16:creationId xmlns:a16="http://schemas.microsoft.com/office/drawing/2014/main" id="{039439A8-BDE1-4CE4-AD51-EA5E89981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4145" y="1014"/>
                <a:ext cx="5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600">
                    <a:solidFill>
                      <a:srgbClr val="B00000"/>
                    </a:solidFill>
                    <a:latin typeface="Arial" panose="020B0604020202020204" pitchFamily="34" charset="0"/>
                  </a:rPr>
                  <a:t>I</a:t>
                </a:r>
                <a:endParaRPr lang="en-US" altLang="en-US"/>
              </a:p>
            </p:txBody>
          </p:sp>
          <p:sp>
            <p:nvSpPr>
              <p:cNvPr id="1925224" name="Rectangle 104">
                <a:extLst>
                  <a:ext uri="{FF2B5EF4-FFF2-40B4-BE49-F238E27FC236}">
                    <a16:creationId xmlns:a16="http://schemas.microsoft.com/office/drawing/2014/main" id="{11E02A7F-5F6C-4043-9191-029799563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">
                <a:off x="4190" y="1070"/>
                <a:ext cx="15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600">
                    <a:solidFill>
                      <a:srgbClr val="B00000"/>
                    </a:solidFill>
                    <a:latin typeface="Arial" panose="020B0604020202020204" pitchFamily="34" charset="0"/>
                  </a:rPr>
                  <a:t>C</a:t>
                </a:r>
                <a:endParaRPr lang="en-US" altLang="en-US"/>
              </a:p>
            </p:txBody>
          </p:sp>
          <p:sp>
            <p:nvSpPr>
              <p:cNvPr id="1925225" name="Rectangle 105">
                <a:extLst>
                  <a:ext uri="{FF2B5EF4-FFF2-40B4-BE49-F238E27FC236}">
                    <a16:creationId xmlns:a16="http://schemas.microsoft.com/office/drawing/2014/main" id="{53198D81-5DFF-47BA-B736-34D6193F4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00000">
                <a:off x="4319" y="1162"/>
                <a:ext cx="16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600">
                    <a:solidFill>
                      <a:srgbClr val="B00000"/>
                    </a:solidFill>
                    <a:latin typeface="Arial" panose="020B0604020202020204" pitchFamily="34" charset="0"/>
                  </a:rPr>
                  <a:t>O</a:t>
                </a:r>
                <a:endParaRPr lang="en-US" altLang="en-US"/>
              </a:p>
            </p:txBody>
          </p:sp>
          <p:sp>
            <p:nvSpPr>
              <p:cNvPr id="1925226" name="Rectangle 106">
                <a:extLst>
                  <a:ext uri="{FF2B5EF4-FFF2-40B4-BE49-F238E27FC236}">
                    <a16:creationId xmlns:a16="http://schemas.microsoft.com/office/drawing/2014/main" id="{73574B7A-65C2-45CE-B720-47249209C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340000">
                <a:off x="4449" y="1259"/>
                <a:ext cx="13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600">
                    <a:solidFill>
                      <a:srgbClr val="B00000"/>
                    </a:solidFill>
                    <a:latin typeface="Arial" panose="020B0604020202020204" pitchFamily="34" charset="0"/>
                  </a:rPr>
                  <a:t>S</a:t>
                </a:r>
                <a:endParaRPr lang="en-US" altLang="en-US"/>
              </a:p>
            </p:txBody>
          </p:sp>
          <p:sp>
            <p:nvSpPr>
              <p:cNvPr id="1925227" name="Rectangle 107">
                <a:extLst>
                  <a:ext uri="{FF2B5EF4-FFF2-40B4-BE49-F238E27FC236}">
                    <a16:creationId xmlns:a16="http://schemas.microsoft.com/office/drawing/2014/main" id="{379CCBFD-95C6-495E-A6FA-A001F4B34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0">
                <a:off x="1351" y="1133"/>
                <a:ext cx="16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>
                    <a:solidFill>
                      <a:srgbClr val="C0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/>
              </a:p>
            </p:txBody>
          </p:sp>
          <p:sp>
            <p:nvSpPr>
              <p:cNvPr id="1925228" name="Rectangle 108">
                <a:extLst>
                  <a:ext uri="{FF2B5EF4-FFF2-40B4-BE49-F238E27FC236}">
                    <a16:creationId xmlns:a16="http://schemas.microsoft.com/office/drawing/2014/main" id="{B235E1BF-7DB7-478D-9203-DE798F13B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440000">
                <a:off x="1485" y="1035"/>
                <a:ext cx="16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>
                    <a:solidFill>
                      <a:srgbClr val="C00000"/>
                    </a:solidFill>
                    <a:latin typeface="Arial" panose="020B0604020202020204" pitchFamily="34" charset="0"/>
                  </a:rPr>
                  <a:t>D</a:t>
                </a:r>
                <a:endParaRPr lang="en-US" altLang="en-US"/>
              </a:p>
            </p:txBody>
          </p:sp>
          <p:sp>
            <p:nvSpPr>
              <p:cNvPr id="1925229" name="Rectangle 109">
                <a:extLst>
                  <a:ext uri="{FF2B5EF4-FFF2-40B4-BE49-F238E27FC236}">
                    <a16:creationId xmlns:a16="http://schemas.microsoft.com/office/drawing/2014/main" id="{B775FB77-3D65-491C-B8A4-BBF9D552BB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80000">
                <a:off x="1625" y="938"/>
                <a:ext cx="187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>
                    <a:solidFill>
                      <a:srgbClr val="C00000"/>
                    </a:solidFill>
                    <a:latin typeface="Arial" panose="020B0604020202020204" pitchFamily="34" charset="0"/>
                  </a:rPr>
                  <a:t>M</a:t>
                </a:r>
                <a:endParaRPr lang="en-US" altLang="en-US"/>
              </a:p>
            </p:txBody>
          </p:sp>
          <p:sp>
            <p:nvSpPr>
              <p:cNvPr id="1925230" name="Rectangle 110">
                <a:extLst>
                  <a:ext uri="{FF2B5EF4-FFF2-40B4-BE49-F238E27FC236}">
                    <a16:creationId xmlns:a16="http://schemas.microsoft.com/office/drawing/2014/main" id="{794B5ED8-019F-4E22-8EAA-A75357970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00000">
                <a:off x="1801" y="874"/>
                <a:ext cx="6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>
                    <a:solidFill>
                      <a:srgbClr val="C00000"/>
                    </a:solidFill>
                    <a:latin typeface="Arial" panose="020B0604020202020204" pitchFamily="34" charset="0"/>
                  </a:rPr>
                  <a:t>I</a:t>
                </a:r>
                <a:endParaRPr lang="en-US" altLang="en-US"/>
              </a:p>
            </p:txBody>
          </p:sp>
          <p:sp>
            <p:nvSpPr>
              <p:cNvPr id="1925231" name="Rectangle 111">
                <a:extLst>
                  <a:ext uri="{FF2B5EF4-FFF2-40B4-BE49-F238E27FC236}">
                    <a16:creationId xmlns:a16="http://schemas.microsoft.com/office/drawing/2014/main" id="{71C2D190-C5D2-4BC5-B626-6EFCAC13D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980000">
                <a:off x="1855" y="822"/>
                <a:ext cx="16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>
                    <a:solidFill>
                      <a:srgbClr val="C00000"/>
                    </a:solidFill>
                    <a:latin typeface="Arial" panose="020B0604020202020204" pitchFamily="34" charset="0"/>
                  </a:rPr>
                  <a:t>N</a:t>
                </a:r>
                <a:endParaRPr lang="en-US" altLang="en-US"/>
              </a:p>
            </p:txBody>
          </p:sp>
          <p:sp>
            <p:nvSpPr>
              <p:cNvPr id="1925232" name="Rectangle 112">
                <a:extLst>
                  <a:ext uri="{FF2B5EF4-FFF2-40B4-BE49-F238E27FC236}">
                    <a16:creationId xmlns:a16="http://schemas.microsoft.com/office/drawing/2014/main" id="{22A5BD56-FB80-4093-B119-E167B90881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60000">
                <a:off x="2010" y="778"/>
                <a:ext cx="6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>
                    <a:solidFill>
                      <a:srgbClr val="C00000"/>
                    </a:solidFill>
                    <a:latin typeface="Arial" panose="020B0604020202020204" pitchFamily="34" charset="0"/>
                  </a:rPr>
                  <a:t>I</a:t>
                </a:r>
                <a:endParaRPr lang="en-US" altLang="en-US"/>
              </a:p>
            </p:txBody>
          </p:sp>
          <p:sp>
            <p:nvSpPr>
              <p:cNvPr id="1925233" name="Rectangle 113">
                <a:extLst>
                  <a:ext uri="{FF2B5EF4-FFF2-40B4-BE49-F238E27FC236}">
                    <a16:creationId xmlns:a16="http://schemas.microsoft.com/office/drawing/2014/main" id="{04C6DE9A-76D4-42EA-A22D-C6EE74745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280000">
                <a:off x="2071" y="736"/>
                <a:ext cx="14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>
                    <a:solidFill>
                      <a:srgbClr val="C00000"/>
                    </a:solidFill>
                    <a:latin typeface="Arial" panose="020B0604020202020204" pitchFamily="34" charset="0"/>
                  </a:rPr>
                  <a:t>S</a:t>
                </a:r>
                <a:endParaRPr lang="en-US" altLang="en-US"/>
              </a:p>
            </p:txBody>
          </p:sp>
          <p:sp>
            <p:nvSpPr>
              <p:cNvPr id="1925234" name="Rectangle 114">
                <a:extLst>
                  <a:ext uri="{FF2B5EF4-FFF2-40B4-BE49-F238E27FC236}">
                    <a16:creationId xmlns:a16="http://schemas.microsoft.com/office/drawing/2014/main" id="{59FF461F-D815-4E9B-ACB7-F1D626D7F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520000">
                <a:off x="2217" y="692"/>
                <a:ext cx="137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>
                    <a:solidFill>
                      <a:srgbClr val="C00000"/>
                    </a:solidFill>
                    <a:latin typeface="Arial" panose="020B0604020202020204" pitchFamily="34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1925235" name="Rectangle 115">
                <a:extLst>
                  <a:ext uri="{FF2B5EF4-FFF2-40B4-BE49-F238E27FC236}">
                    <a16:creationId xmlns:a16="http://schemas.microsoft.com/office/drawing/2014/main" id="{E011DFDD-1F06-4C90-8D6C-B12B8595A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00000">
                <a:off x="2355" y="652"/>
                <a:ext cx="16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>
                    <a:solidFill>
                      <a:srgbClr val="C00000"/>
                    </a:solidFill>
                    <a:latin typeface="Arial" panose="020B0604020202020204" pitchFamily="34" charset="0"/>
                  </a:rPr>
                  <a:t>R</a:t>
                </a:r>
                <a:endParaRPr lang="en-US" altLang="en-US"/>
              </a:p>
            </p:txBody>
          </p:sp>
          <p:sp>
            <p:nvSpPr>
              <p:cNvPr id="1925236" name="Rectangle 116">
                <a:extLst>
                  <a:ext uri="{FF2B5EF4-FFF2-40B4-BE49-F238E27FC236}">
                    <a16:creationId xmlns:a16="http://schemas.microsoft.com/office/drawing/2014/main" id="{F14DC05A-1FF3-477E-B446-F133B8EFC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940000">
                <a:off x="2519" y="621"/>
                <a:ext cx="16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>
                    <a:solidFill>
                      <a:srgbClr val="C0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/>
              </a:p>
            </p:txBody>
          </p:sp>
          <p:sp>
            <p:nvSpPr>
              <p:cNvPr id="1925237" name="Rectangle 117">
                <a:extLst>
                  <a:ext uri="{FF2B5EF4-FFF2-40B4-BE49-F238E27FC236}">
                    <a16:creationId xmlns:a16="http://schemas.microsoft.com/office/drawing/2014/main" id="{1742F834-1876-4526-8EAA-82EFDB06B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80000">
                <a:off x="2685" y="601"/>
                <a:ext cx="16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>
                    <a:solidFill>
                      <a:srgbClr val="C00000"/>
                    </a:solidFill>
                    <a:latin typeface="Arial" panose="020B0604020202020204" pitchFamily="34" charset="0"/>
                  </a:rPr>
                  <a:t>D</a:t>
                </a:r>
                <a:endParaRPr lang="en-US" altLang="en-US"/>
              </a:p>
            </p:txBody>
          </p:sp>
          <p:sp>
            <p:nvSpPr>
              <p:cNvPr id="1925238" name="Rectangle 118">
                <a:extLst>
                  <a:ext uri="{FF2B5EF4-FFF2-40B4-BE49-F238E27FC236}">
                    <a16:creationId xmlns:a16="http://schemas.microsoft.com/office/drawing/2014/main" id="{68D4FDA0-B064-40E4-9BD5-2CDA38DE4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2851" y="591"/>
                <a:ext cx="174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>
                    <a:solidFill>
                      <a:srgbClr val="C00000"/>
                    </a:solidFill>
                    <a:latin typeface="Arial" panose="020B0604020202020204" pitchFamily="34" charset="0"/>
                  </a:rPr>
                  <a:t>O</a:t>
                </a:r>
                <a:endParaRPr lang="en-US" altLang="en-US"/>
              </a:p>
            </p:txBody>
          </p:sp>
          <p:sp>
            <p:nvSpPr>
              <p:cNvPr id="1925239" name="Rectangle 119">
                <a:extLst>
                  <a:ext uri="{FF2B5EF4-FFF2-40B4-BE49-F238E27FC236}">
                    <a16:creationId xmlns:a16="http://schemas.microsoft.com/office/drawing/2014/main" id="{65CA2C9D-1EFA-439D-984C-1238EC3EC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3032" y="594"/>
                <a:ext cx="16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>
                    <a:solidFill>
                      <a:srgbClr val="C00000"/>
                    </a:solidFill>
                    <a:latin typeface="Arial" panose="020B0604020202020204" pitchFamily="34" charset="0"/>
                  </a:rPr>
                  <a:t>R</a:t>
                </a:r>
                <a:endParaRPr lang="en-US" altLang="en-US"/>
              </a:p>
            </p:txBody>
          </p:sp>
          <p:sp>
            <p:nvSpPr>
              <p:cNvPr id="1925240" name="Rectangle 120">
                <a:extLst>
                  <a:ext uri="{FF2B5EF4-FFF2-40B4-BE49-F238E27FC236}">
                    <a16:creationId xmlns:a16="http://schemas.microsoft.com/office/drawing/2014/main" id="{F2596603-6BCB-4243-A8C7-F978D73AB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00000">
                <a:off x="3197" y="608"/>
                <a:ext cx="14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>
                    <a:solidFill>
                      <a:srgbClr val="C00000"/>
                    </a:solidFill>
                    <a:latin typeface="Arial" panose="020B0604020202020204" pitchFamily="34" charset="0"/>
                  </a:rPr>
                  <a:t>E</a:t>
                </a:r>
                <a:endParaRPr lang="en-US" altLang="en-US"/>
              </a:p>
            </p:txBody>
          </p:sp>
          <p:sp>
            <p:nvSpPr>
              <p:cNvPr id="1925241" name="Rectangle 121">
                <a:extLst>
                  <a:ext uri="{FF2B5EF4-FFF2-40B4-BE49-F238E27FC236}">
                    <a16:creationId xmlns:a16="http://schemas.microsoft.com/office/drawing/2014/main" id="{036B5A65-E3DA-4046-9477-E9F4A2AC33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80000">
                <a:off x="3352" y="628"/>
                <a:ext cx="14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>
                    <a:solidFill>
                      <a:srgbClr val="C00000"/>
                    </a:solidFill>
                    <a:latin typeface="Arial" panose="020B0604020202020204" pitchFamily="34" charset="0"/>
                  </a:rPr>
                  <a:t>S</a:t>
                </a:r>
                <a:endParaRPr lang="en-US" altLang="en-US"/>
              </a:p>
            </p:txBody>
          </p:sp>
          <p:sp>
            <p:nvSpPr>
              <p:cNvPr id="1925242" name="Rectangle 122">
                <a:extLst>
                  <a:ext uri="{FF2B5EF4-FFF2-40B4-BE49-F238E27FC236}">
                    <a16:creationId xmlns:a16="http://schemas.microsoft.com/office/drawing/2014/main" id="{CB136EFB-7595-4742-A633-D5662AE02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0">
                <a:off x="3502" y="648"/>
                <a:ext cx="6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>
                    <a:solidFill>
                      <a:srgbClr val="C00000"/>
                    </a:solidFill>
                    <a:latin typeface="Arial" panose="020B0604020202020204" pitchFamily="34" charset="0"/>
                  </a:rPr>
                  <a:t> </a:t>
                </a:r>
                <a:endParaRPr lang="en-US" altLang="en-US"/>
              </a:p>
            </p:txBody>
          </p:sp>
          <p:sp>
            <p:nvSpPr>
              <p:cNvPr id="1925243" name="Rectangle 123">
                <a:extLst>
                  <a:ext uri="{FF2B5EF4-FFF2-40B4-BE49-F238E27FC236}">
                    <a16:creationId xmlns:a16="http://schemas.microsoft.com/office/drawing/2014/main" id="{EE63A0A3-05D0-4C3D-A53F-F3155B694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80000">
                <a:off x="3566" y="675"/>
                <a:ext cx="16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>
                    <a:solidFill>
                      <a:srgbClr val="C0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/>
              </a:p>
            </p:txBody>
          </p:sp>
          <p:sp>
            <p:nvSpPr>
              <p:cNvPr id="1925244" name="Rectangle 124">
                <a:extLst>
                  <a:ext uri="{FF2B5EF4-FFF2-40B4-BE49-F238E27FC236}">
                    <a16:creationId xmlns:a16="http://schemas.microsoft.com/office/drawing/2014/main" id="{7C7E6C74-5A6A-41F3-91B0-2E0C58FED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60000">
                <a:off x="3728" y="719"/>
                <a:ext cx="137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>
                    <a:solidFill>
                      <a:srgbClr val="C00000"/>
                    </a:solidFill>
                    <a:latin typeface="Arial" panose="020B0604020202020204" pitchFamily="34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1925245" name="Rectangle 125">
                <a:extLst>
                  <a:ext uri="{FF2B5EF4-FFF2-40B4-BE49-F238E27FC236}">
                    <a16:creationId xmlns:a16="http://schemas.microsoft.com/office/drawing/2014/main" id="{E5CB3195-A007-4A99-9232-2F4EA7616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0">
                <a:off x="3859" y="770"/>
                <a:ext cx="137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>
                    <a:solidFill>
                      <a:srgbClr val="C00000"/>
                    </a:solidFill>
                    <a:latin typeface="Arial" panose="020B0604020202020204" pitchFamily="34" charset="0"/>
                  </a:rPr>
                  <a:t>L</a:t>
                </a:r>
                <a:endParaRPr lang="en-US" altLang="en-US"/>
              </a:p>
            </p:txBody>
          </p:sp>
          <p:sp>
            <p:nvSpPr>
              <p:cNvPr id="1925246" name="Rectangle 126">
                <a:extLst>
                  <a:ext uri="{FF2B5EF4-FFF2-40B4-BE49-F238E27FC236}">
                    <a16:creationId xmlns:a16="http://schemas.microsoft.com/office/drawing/2014/main" id="{29BD8516-A93A-47BC-AD6A-E73E740C45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80000">
                <a:off x="3991" y="827"/>
                <a:ext cx="14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>
                    <a:solidFill>
                      <a:srgbClr val="C00000"/>
                    </a:solidFill>
                    <a:latin typeface="Arial" panose="020B0604020202020204" pitchFamily="34" charset="0"/>
                  </a:rPr>
                  <a:t>É</a:t>
                </a:r>
                <a:endParaRPr lang="en-US" altLang="en-US"/>
              </a:p>
            </p:txBody>
          </p:sp>
          <p:sp>
            <p:nvSpPr>
              <p:cNvPr id="1925247" name="Rectangle 127">
                <a:extLst>
                  <a:ext uri="{FF2B5EF4-FFF2-40B4-BE49-F238E27FC236}">
                    <a16:creationId xmlns:a16="http://schemas.microsoft.com/office/drawing/2014/main" id="{C42EA469-0811-47A5-BC13-BF395A163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">
                <a:off x="4128" y="894"/>
                <a:ext cx="137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>
                    <a:solidFill>
                      <a:srgbClr val="C00000"/>
                    </a:solidFill>
                    <a:latin typeface="Arial" panose="020B0604020202020204" pitchFamily="34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1925248" name="Rectangle 128">
                <a:extLst>
                  <a:ext uri="{FF2B5EF4-FFF2-40B4-BE49-F238E27FC236}">
                    <a16:creationId xmlns:a16="http://schemas.microsoft.com/office/drawing/2014/main" id="{2318DFFD-ECD3-49A7-BC54-0116D5220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0000">
                <a:off x="4253" y="945"/>
                <a:ext cx="6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>
                    <a:solidFill>
                      <a:srgbClr val="C00000"/>
                    </a:solidFill>
                    <a:latin typeface="Arial" panose="020B0604020202020204" pitchFamily="34" charset="0"/>
                  </a:rPr>
                  <a:t>I</a:t>
                </a:r>
                <a:endParaRPr lang="en-US" altLang="en-US"/>
              </a:p>
            </p:txBody>
          </p:sp>
          <p:sp>
            <p:nvSpPr>
              <p:cNvPr id="1925249" name="Rectangle 129">
                <a:extLst>
                  <a:ext uri="{FF2B5EF4-FFF2-40B4-BE49-F238E27FC236}">
                    <a16:creationId xmlns:a16="http://schemas.microsoft.com/office/drawing/2014/main" id="{9785D2C2-B371-4D32-BA1C-38FC22347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">
                <a:off x="4303" y="1007"/>
                <a:ext cx="16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>
                    <a:solidFill>
                      <a:srgbClr val="C00000"/>
                    </a:solidFill>
                    <a:latin typeface="Arial" panose="020B0604020202020204" pitchFamily="34" charset="0"/>
                  </a:rPr>
                  <a:t>C</a:t>
                </a:r>
                <a:endParaRPr lang="en-US" altLang="en-US"/>
              </a:p>
            </p:txBody>
          </p:sp>
          <p:sp>
            <p:nvSpPr>
              <p:cNvPr id="1925250" name="Rectangle 130">
                <a:extLst>
                  <a:ext uri="{FF2B5EF4-FFF2-40B4-BE49-F238E27FC236}">
                    <a16:creationId xmlns:a16="http://schemas.microsoft.com/office/drawing/2014/main" id="{04A11C2D-7D4E-48D9-BE2B-AE7D4D117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00000">
                <a:off x="4441" y="1107"/>
                <a:ext cx="174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>
                    <a:solidFill>
                      <a:srgbClr val="C00000"/>
                    </a:solidFill>
                    <a:latin typeface="Arial" panose="020B0604020202020204" pitchFamily="34" charset="0"/>
                  </a:rPr>
                  <a:t>O</a:t>
                </a:r>
                <a:endParaRPr lang="en-US" altLang="en-US"/>
              </a:p>
            </p:txBody>
          </p:sp>
          <p:sp>
            <p:nvSpPr>
              <p:cNvPr id="1925251" name="Rectangle 131">
                <a:extLst>
                  <a:ext uri="{FF2B5EF4-FFF2-40B4-BE49-F238E27FC236}">
                    <a16:creationId xmlns:a16="http://schemas.microsoft.com/office/drawing/2014/main" id="{C17F435F-70B3-49AC-9A1E-C9BEB84AA5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00000">
                <a:off x="4580" y="1214"/>
                <a:ext cx="14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>
                    <a:solidFill>
                      <a:srgbClr val="C00000"/>
                    </a:solidFill>
                    <a:latin typeface="Arial" panose="020B0604020202020204" pitchFamily="34" charset="0"/>
                  </a:rPr>
                  <a:t>S</a:t>
                </a:r>
                <a:endParaRPr lang="en-US" altLang="en-US"/>
              </a:p>
            </p:txBody>
          </p:sp>
          <p:sp>
            <p:nvSpPr>
              <p:cNvPr id="1925252" name="Rectangle 132">
                <a:extLst>
                  <a:ext uri="{FF2B5EF4-FFF2-40B4-BE49-F238E27FC236}">
                    <a16:creationId xmlns:a16="http://schemas.microsoft.com/office/drawing/2014/main" id="{E41637A6-5618-40A1-813D-3F19A749B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0">
                <a:off x="1204" y="1083"/>
                <a:ext cx="179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100">
                    <a:solidFill>
                      <a:srgbClr val="D0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/>
              </a:p>
            </p:txBody>
          </p:sp>
          <p:sp>
            <p:nvSpPr>
              <p:cNvPr id="1925253" name="Rectangle 133">
                <a:extLst>
                  <a:ext uri="{FF2B5EF4-FFF2-40B4-BE49-F238E27FC236}">
                    <a16:creationId xmlns:a16="http://schemas.microsoft.com/office/drawing/2014/main" id="{CD4C2CAD-93F0-429C-A6FB-16E0136C0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440000">
                <a:off x="1350" y="976"/>
                <a:ext cx="179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100">
                    <a:solidFill>
                      <a:srgbClr val="D00000"/>
                    </a:solidFill>
                    <a:latin typeface="Arial" panose="020B0604020202020204" pitchFamily="34" charset="0"/>
                  </a:rPr>
                  <a:t>D</a:t>
                </a:r>
                <a:endParaRPr lang="en-US" altLang="en-US"/>
              </a:p>
            </p:txBody>
          </p:sp>
          <p:sp>
            <p:nvSpPr>
              <p:cNvPr id="1925254" name="Rectangle 134">
                <a:extLst>
                  <a:ext uri="{FF2B5EF4-FFF2-40B4-BE49-F238E27FC236}">
                    <a16:creationId xmlns:a16="http://schemas.microsoft.com/office/drawing/2014/main" id="{0E49F739-D2EC-472E-87D2-08EE8BF42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80000">
                <a:off x="1502" y="870"/>
                <a:ext cx="207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100">
                    <a:solidFill>
                      <a:srgbClr val="D00000"/>
                    </a:solidFill>
                    <a:latin typeface="Arial" panose="020B0604020202020204" pitchFamily="34" charset="0"/>
                  </a:rPr>
                  <a:t>M</a:t>
                </a:r>
                <a:endParaRPr lang="en-US" altLang="en-US"/>
              </a:p>
            </p:txBody>
          </p:sp>
          <p:sp>
            <p:nvSpPr>
              <p:cNvPr id="1925255" name="Rectangle 135">
                <a:extLst>
                  <a:ext uri="{FF2B5EF4-FFF2-40B4-BE49-F238E27FC236}">
                    <a16:creationId xmlns:a16="http://schemas.microsoft.com/office/drawing/2014/main" id="{27F4D0F2-6A89-4560-81E6-3C0666570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60000">
                <a:off x="1694" y="803"/>
                <a:ext cx="69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100">
                    <a:solidFill>
                      <a:srgbClr val="D00000"/>
                    </a:solidFill>
                    <a:latin typeface="Arial" panose="020B0604020202020204" pitchFamily="34" charset="0"/>
                  </a:rPr>
                  <a:t>I</a:t>
                </a:r>
                <a:endParaRPr lang="en-US" altLang="en-US"/>
              </a:p>
            </p:txBody>
          </p:sp>
          <p:sp>
            <p:nvSpPr>
              <p:cNvPr id="1925256" name="Rectangle 136">
                <a:extLst>
                  <a:ext uri="{FF2B5EF4-FFF2-40B4-BE49-F238E27FC236}">
                    <a16:creationId xmlns:a16="http://schemas.microsoft.com/office/drawing/2014/main" id="{2BF21B7C-91DA-4799-80A4-744A95102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040000">
                <a:off x="1751" y="747"/>
                <a:ext cx="179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100">
                    <a:solidFill>
                      <a:srgbClr val="D00000"/>
                    </a:solidFill>
                    <a:latin typeface="Arial" panose="020B0604020202020204" pitchFamily="34" charset="0"/>
                  </a:rPr>
                  <a:t>N</a:t>
                </a:r>
                <a:endParaRPr lang="en-US" altLang="en-US"/>
              </a:p>
            </p:txBody>
          </p:sp>
          <p:sp>
            <p:nvSpPr>
              <p:cNvPr id="1925257" name="Rectangle 137">
                <a:extLst>
                  <a:ext uri="{FF2B5EF4-FFF2-40B4-BE49-F238E27FC236}">
                    <a16:creationId xmlns:a16="http://schemas.microsoft.com/office/drawing/2014/main" id="{8F11FCFE-44D0-4AA5-827C-5E4432D52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60000">
                <a:off x="1922" y="696"/>
                <a:ext cx="69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100">
                    <a:solidFill>
                      <a:srgbClr val="D00000"/>
                    </a:solidFill>
                    <a:latin typeface="Arial" panose="020B0604020202020204" pitchFamily="34" charset="0"/>
                  </a:rPr>
                  <a:t>I</a:t>
                </a:r>
                <a:endParaRPr lang="en-US" altLang="en-US"/>
              </a:p>
            </p:txBody>
          </p:sp>
          <p:sp>
            <p:nvSpPr>
              <p:cNvPr id="1925258" name="Rectangle 138">
                <a:extLst>
                  <a:ext uri="{FF2B5EF4-FFF2-40B4-BE49-F238E27FC236}">
                    <a16:creationId xmlns:a16="http://schemas.microsoft.com/office/drawing/2014/main" id="{DA673B70-4E87-4D19-9803-2D549007C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280000">
                <a:off x="1987" y="651"/>
                <a:ext cx="165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100">
                    <a:solidFill>
                      <a:srgbClr val="D00000"/>
                    </a:solidFill>
                    <a:latin typeface="Arial" panose="020B0604020202020204" pitchFamily="34" charset="0"/>
                  </a:rPr>
                  <a:t>S</a:t>
                </a:r>
                <a:endParaRPr lang="en-US" altLang="en-US"/>
              </a:p>
            </p:txBody>
          </p:sp>
          <p:sp>
            <p:nvSpPr>
              <p:cNvPr id="1925259" name="Rectangle 139">
                <a:extLst>
                  <a:ext uri="{FF2B5EF4-FFF2-40B4-BE49-F238E27FC236}">
                    <a16:creationId xmlns:a16="http://schemas.microsoft.com/office/drawing/2014/main" id="{9DFFF219-DF17-4F28-88F4-5F32FDF05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520000">
                <a:off x="2145" y="604"/>
                <a:ext cx="151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100">
                    <a:solidFill>
                      <a:srgbClr val="D00000"/>
                    </a:solidFill>
                    <a:latin typeface="Arial" panose="020B0604020202020204" pitchFamily="34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1925260" name="Rectangle 140">
                <a:extLst>
                  <a:ext uri="{FF2B5EF4-FFF2-40B4-BE49-F238E27FC236}">
                    <a16:creationId xmlns:a16="http://schemas.microsoft.com/office/drawing/2014/main" id="{00ACFBF9-15D7-4DD8-B357-A681A6BE9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60000">
                <a:off x="2293" y="563"/>
                <a:ext cx="179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100">
                    <a:solidFill>
                      <a:srgbClr val="D00000"/>
                    </a:solidFill>
                    <a:latin typeface="Arial" panose="020B0604020202020204" pitchFamily="34" charset="0"/>
                  </a:rPr>
                  <a:t>R</a:t>
                </a:r>
                <a:endParaRPr lang="en-US" altLang="en-US"/>
              </a:p>
            </p:txBody>
          </p:sp>
          <p:sp>
            <p:nvSpPr>
              <p:cNvPr id="1925261" name="Rectangle 141">
                <a:extLst>
                  <a:ext uri="{FF2B5EF4-FFF2-40B4-BE49-F238E27FC236}">
                    <a16:creationId xmlns:a16="http://schemas.microsoft.com/office/drawing/2014/main" id="{A28AB41D-7045-4225-9CE7-7B9400A1AA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940000">
                <a:off x="2473" y="525"/>
                <a:ext cx="179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100">
                    <a:solidFill>
                      <a:srgbClr val="D0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/>
              </a:p>
            </p:txBody>
          </p:sp>
          <p:sp>
            <p:nvSpPr>
              <p:cNvPr id="1925262" name="Rectangle 142">
                <a:extLst>
                  <a:ext uri="{FF2B5EF4-FFF2-40B4-BE49-F238E27FC236}">
                    <a16:creationId xmlns:a16="http://schemas.microsoft.com/office/drawing/2014/main" id="{2C69D2DB-9E97-41CB-8940-568BA00E0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80000">
                <a:off x="2654" y="503"/>
                <a:ext cx="179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100">
                    <a:solidFill>
                      <a:srgbClr val="D00000"/>
                    </a:solidFill>
                    <a:latin typeface="Arial" panose="020B0604020202020204" pitchFamily="34" charset="0"/>
                  </a:rPr>
                  <a:t>D</a:t>
                </a:r>
                <a:endParaRPr lang="en-US" altLang="en-US"/>
              </a:p>
            </p:txBody>
          </p:sp>
          <p:sp>
            <p:nvSpPr>
              <p:cNvPr id="1925263" name="Rectangle 143">
                <a:extLst>
                  <a:ext uri="{FF2B5EF4-FFF2-40B4-BE49-F238E27FC236}">
                    <a16:creationId xmlns:a16="http://schemas.microsoft.com/office/drawing/2014/main" id="{4CB5E059-25E6-4D80-AEFC-DDECD0792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2837" y="492"/>
                <a:ext cx="193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100">
                    <a:solidFill>
                      <a:srgbClr val="D00000"/>
                    </a:solidFill>
                    <a:latin typeface="Arial" panose="020B0604020202020204" pitchFamily="34" charset="0"/>
                  </a:rPr>
                  <a:t>O</a:t>
                </a:r>
                <a:endParaRPr lang="en-US" altLang="en-US"/>
              </a:p>
            </p:txBody>
          </p:sp>
          <p:sp>
            <p:nvSpPr>
              <p:cNvPr id="1925264" name="Rectangle 144">
                <a:extLst>
                  <a:ext uri="{FF2B5EF4-FFF2-40B4-BE49-F238E27FC236}">
                    <a16:creationId xmlns:a16="http://schemas.microsoft.com/office/drawing/2014/main" id="{74956E04-B508-44A4-B433-F211938CC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3032" y="495"/>
                <a:ext cx="179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100">
                    <a:solidFill>
                      <a:srgbClr val="D00000"/>
                    </a:solidFill>
                    <a:latin typeface="Arial" panose="020B0604020202020204" pitchFamily="34" charset="0"/>
                  </a:rPr>
                  <a:t>R</a:t>
                </a:r>
                <a:endParaRPr lang="en-US" altLang="en-US"/>
              </a:p>
            </p:txBody>
          </p:sp>
          <p:sp>
            <p:nvSpPr>
              <p:cNvPr id="1925265" name="Rectangle 145">
                <a:extLst>
                  <a:ext uri="{FF2B5EF4-FFF2-40B4-BE49-F238E27FC236}">
                    <a16:creationId xmlns:a16="http://schemas.microsoft.com/office/drawing/2014/main" id="{20F170CC-842E-4AA9-A9CA-AAB7DC6FD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0000">
                <a:off x="3214" y="507"/>
                <a:ext cx="165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100">
                    <a:solidFill>
                      <a:srgbClr val="D00000"/>
                    </a:solidFill>
                    <a:latin typeface="Arial" panose="020B0604020202020204" pitchFamily="34" charset="0"/>
                  </a:rPr>
                  <a:t>E</a:t>
                </a:r>
                <a:endParaRPr lang="en-US" altLang="en-US"/>
              </a:p>
            </p:txBody>
          </p:sp>
          <p:sp>
            <p:nvSpPr>
              <p:cNvPr id="1925266" name="Rectangle 146">
                <a:extLst>
                  <a:ext uri="{FF2B5EF4-FFF2-40B4-BE49-F238E27FC236}">
                    <a16:creationId xmlns:a16="http://schemas.microsoft.com/office/drawing/2014/main" id="{47E17C07-B102-4E91-AFCC-B11D8E361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">
                <a:off x="3376" y="533"/>
                <a:ext cx="165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100">
                    <a:solidFill>
                      <a:srgbClr val="D00000"/>
                    </a:solidFill>
                    <a:latin typeface="Arial" panose="020B0604020202020204" pitchFamily="34" charset="0"/>
                  </a:rPr>
                  <a:t>S</a:t>
                </a:r>
                <a:endParaRPr lang="en-US" altLang="en-US"/>
              </a:p>
            </p:txBody>
          </p:sp>
          <p:sp>
            <p:nvSpPr>
              <p:cNvPr id="1925267" name="Rectangle 147">
                <a:extLst>
                  <a:ext uri="{FF2B5EF4-FFF2-40B4-BE49-F238E27FC236}">
                    <a16:creationId xmlns:a16="http://schemas.microsoft.com/office/drawing/2014/main" id="{B7701F64-C1D3-4E13-B17D-0AFBAB4B67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60000">
                <a:off x="3542" y="554"/>
                <a:ext cx="69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100">
                    <a:solidFill>
                      <a:srgbClr val="D00000"/>
                    </a:solidFill>
                    <a:latin typeface="Arial" panose="020B0604020202020204" pitchFamily="34" charset="0"/>
                  </a:rPr>
                  <a:t> </a:t>
                </a:r>
                <a:endParaRPr lang="en-US" altLang="en-US"/>
              </a:p>
            </p:txBody>
          </p:sp>
          <p:sp>
            <p:nvSpPr>
              <p:cNvPr id="1925268" name="Rectangle 148">
                <a:extLst>
                  <a:ext uri="{FF2B5EF4-FFF2-40B4-BE49-F238E27FC236}">
                    <a16:creationId xmlns:a16="http://schemas.microsoft.com/office/drawing/2014/main" id="{7B914027-C6B3-4138-BA3A-3526FFB46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80000">
                <a:off x="3613" y="583"/>
                <a:ext cx="179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100">
                    <a:solidFill>
                      <a:srgbClr val="D0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/>
              </a:p>
            </p:txBody>
          </p:sp>
          <p:sp>
            <p:nvSpPr>
              <p:cNvPr id="1925269" name="Rectangle 149">
                <a:extLst>
                  <a:ext uri="{FF2B5EF4-FFF2-40B4-BE49-F238E27FC236}">
                    <a16:creationId xmlns:a16="http://schemas.microsoft.com/office/drawing/2014/main" id="{6C05C31B-1DC1-44C0-8FD9-C201893D8B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20000">
                <a:off x="3785" y="632"/>
                <a:ext cx="151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100">
                    <a:solidFill>
                      <a:srgbClr val="D00000"/>
                    </a:solidFill>
                    <a:latin typeface="Arial" panose="020B0604020202020204" pitchFamily="34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1925270" name="Rectangle 150">
                <a:extLst>
                  <a:ext uri="{FF2B5EF4-FFF2-40B4-BE49-F238E27FC236}">
                    <a16:creationId xmlns:a16="http://schemas.microsoft.com/office/drawing/2014/main" id="{18C2EFFD-5BAF-4F22-9570-BF8501EA70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0">
                <a:off x="3931" y="684"/>
                <a:ext cx="151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100">
                    <a:solidFill>
                      <a:srgbClr val="D00000"/>
                    </a:solidFill>
                    <a:latin typeface="Arial" panose="020B0604020202020204" pitchFamily="34" charset="0"/>
                  </a:rPr>
                  <a:t>L</a:t>
                </a:r>
                <a:endParaRPr lang="en-US" altLang="en-US"/>
              </a:p>
            </p:txBody>
          </p:sp>
          <p:sp>
            <p:nvSpPr>
              <p:cNvPr id="1925271" name="Rectangle 151">
                <a:extLst>
                  <a:ext uri="{FF2B5EF4-FFF2-40B4-BE49-F238E27FC236}">
                    <a16:creationId xmlns:a16="http://schemas.microsoft.com/office/drawing/2014/main" id="{0A30E81A-854E-42DB-8E49-C542F95A75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40000">
                <a:off x="4069" y="748"/>
                <a:ext cx="165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100">
                    <a:solidFill>
                      <a:srgbClr val="D00000"/>
                    </a:solidFill>
                    <a:latin typeface="Arial" panose="020B0604020202020204" pitchFamily="34" charset="0"/>
                  </a:rPr>
                  <a:t>É</a:t>
                </a:r>
                <a:endParaRPr lang="en-US" altLang="en-US"/>
              </a:p>
            </p:txBody>
          </p:sp>
          <p:sp>
            <p:nvSpPr>
              <p:cNvPr id="1925272" name="Rectangle 152">
                <a:extLst>
                  <a:ext uri="{FF2B5EF4-FFF2-40B4-BE49-F238E27FC236}">
                    <a16:creationId xmlns:a16="http://schemas.microsoft.com/office/drawing/2014/main" id="{2E13C06F-3FF3-49F5-BF21-C581E1F1F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">
                <a:off x="4222" y="820"/>
                <a:ext cx="151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100">
                    <a:solidFill>
                      <a:srgbClr val="D00000"/>
                    </a:solidFill>
                    <a:latin typeface="Arial" panose="020B0604020202020204" pitchFamily="34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1925273" name="Rectangle 153">
                <a:extLst>
                  <a:ext uri="{FF2B5EF4-FFF2-40B4-BE49-F238E27FC236}">
                    <a16:creationId xmlns:a16="http://schemas.microsoft.com/office/drawing/2014/main" id="{D48A79AE-A1E5-40CB-95A6-4D4372BC8F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0000">
                <a:off x="4361" y="876"/>
                <a:ext cx="69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100">
                    <a:solidFill>
                      <a:srgbClr val="D00000"/>
                    </a:solidFill>
                    <a:latin typeface="Arial" panose="020B0604020202020204" pitchFamily="34" charset="0"/>
                  </a:rPr>
                  <a:t>I</a:t>
                </a:r>
                <a:endParaRPr lang="en-US" altLang="en-US"/>
              </a:p>
            </p:txBody>
          </p:sp>
          <p:sp>
            <p:nvSpPr>
              <p:cNvPr id="1925274" name="Rectangle 154">
                <a:extLst>
                  <a:ext uri="{FF2B5EF4-FFF2-40B4-BE49-F238E27FC236}">
                    <a16:creationId xmlns:a16="http://schemas.microsoft.com/office/drawing/2014/main" id="{5F73474B-5E2F-4F98-A04F-F101AABC5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">
                <a:off x="4412" y="942"/>
                <a:ext cx="179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100">
                    <a:solidFill>
                      <a:srgbClr val="D00000"/>
                    </a:solidFill>
                    <a:latin typeface="Arial" panose="020B0604020202020204" pitchFamily="34" charset="0"/>
                  </a:rPr>
                  <a:t>C</a:t>
                </a:r>
                <a:endParaRPr lang="en-US" altLang="en-US"/>
              </a:p>
            </p:txBody>
          </p:sp>
          <p:sp>
            <p:nvSpPr>
              <p:cNvPr id="1925275" name="Rectangle 155">
                <a:extLst>
                  <a:ext uri="{FF2B5EF4-FFF2-40B4-BE49-F238E27FC236}">
                    <a16:creationId xmlns:a16="http://schemas.microsoft.com/office/drawing/2014/main" id="{6ECFD769-422F-4EEE-9B32-61113F0CF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60000">
                <a:off x="4560" y="1053"/>
                <a:ext cx="193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100">
                    <a:solidFill>
                      <a:srgbClr val="D00000"/>
                    </a:solidFill>
                    <a:latin typeface="Arial" panose="020B0604020202020204" pitchFamily="34" charset="0"/>
                  </a:rPr>
                  <a:t>O</a:t>
                </a:r>
                <a:endParaRPr lang="en-US" altLang="en-US"/>
              </a:p>
            </p:txBody>
          </p:sp>
          <p:sp>
            <p:nvSpPr>
              <p:cNvPr id="1925276" name="Rectangle 156">
                <a:extLst>
                  <a:ext uri="{FF2B5EF4-FFF2-40B4-BE49-F238E27FC236}">
                    <a16:creationId xmlns:a16="http://schemas.microsoft.com/office/drawing/2014/main" id="{3D8CB0F1-EC32-40B9-BA61-4B6AB76CF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00000">
                <a:off x="4714" y="1166"/>
                <a:ext cx="165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100">
                    <a:solidFill>
                      <a:srgbClr val="D00000"/>
                    </a:solidFill>
                    <a:latin typeface="Arial" panose="020B0604020202020204" pitchFamily="34" charset="0"/>
                  </a:rPr>
                  <a:t>S</a:t>
                </a:r>
                <a:endParaRPr lang="en-US" altLang="en-US"/>
              </a:p>
            </p:txBody>
          </p:sp>
          <p:sp>
            <p:nvSpPr>
              <p:cNvPr id="1925277" name="Rectangle 157">
                <a:extLst>
                  <a:ext uri="{FF2B5EF4-FFF2-40B4-BE49-F238E27FC236}">
                    <a16:creationId xmlns:a16="http://schemas.microsoft.com/office/drawing/2014/main" id="{CC7E7238-84E0-46A4-8ED8-029A80E6B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0">
                <a:off x="1048" y="1034"/>
                <a:ext cx="19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400">
                    <a:solidFill>
                      <a:srgbClr val="E0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/>
              </a:p>
            </p:txBody>
          </p:sp>
          <p:sp>
            <p:nvSpPr>
              <p:cNvPr id="1925278" name="Rectangle 158">
                <a:extLst>
                  <a:ext uri="{FF2B5EF4-FFF2-40B4-BE49-F238E27FC236}">
                    <a16:creationId xmlns:a16="http://schemas.microsoft.com/office/drawing/2014/main" id="{6CD3FD34-7C47-490C-B276-203681EFC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440000">
                <a:off x="1207" y="919"/>
                <a:ext cx="19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400">
                    <a:solidFill>
                      <a:srgbClr val="E00000"/>
                    </a:solidFill>
                    <a:latin typeface="Arial" panose="020B0604020202020204" pitchFamily="34" charset="0"/>
                  </a:rPr>
                  <a:t>D</a:t>
                </a:r>
                <a:endParaRPr lang="en-US" altLang="en-US"/>
              </a:p>
            </p:txBody>
          </p:sp>
          <p:sp>
            <p:nvSpPr>
              <p:cNvPr id="1925279" name="Rectangle 159">
                <a:extLst>
                  <a:ext uri="{FF2B5EF4-FFF2-40B4-BE49-F238E27FC236}">
                    <a16:creationId xmlns:a16="http://schemas.microsoft.com/office/drawing/2014/main" id="{6B27DD16-2F57-4F21-A632-F12C12625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80000">
                <a:off x="1371" y="804"/>
                <a:ext cx="227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400">
                    <a:solidFill>
                      <a:srgbClr val="E00000"/>
                    </a:solidFill>
                    <a:latin typeface="Arial" panose="020B0604020202020204" pitchFamily="34" charset="0"/>
                  </a:rPr>
                  <a:t>M</a:t>
                </a:r>
                <a:endParaRPr lang="en-US" altLang="en-US"/>
              </a:p>
            </p:txBody>
          </p:sp>
          <p:sp>
            <p:nvSpPr>
              <p:cNvPr id="1925280" name="Rectangle 160">
                <a:extLst>
                  <a:ext uri="{FF2B5EF4-FFF2-40B4-BE49-F238E27FC236}">
                    <a16:creationId xmlns:a16="http://schemas.microsoft.com/office/drawing/2014/main" id="{62E7E37F-5EA0-4F98-BB80-49C5296080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60000">
                <a:off x="1578" y="731"/>
                <a:ext cx="7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400">
                    <a:solidFill>
                      <a:srgbClr val="E00000"/>
                    </a:solidFill>
                    <a:latin typeface="Arial" panose="020B0604020202020204" pitchFamily="34" charset="0"/>
                  </a:rPr>
                  <a:t>I</a:t>
                </a:r>
                <a:endParaRPr lang="en-US" altLang="en-US"/>
              </a:p>
            </p:txBody>
          </p:sp>
          <p:sp>
            <p:nvSpPr>
              <p:cNvPr id="1925281" name="Rectangle 161">
                <a:extLst>
                  <a:ext uri="{FF2B5EF4-FFF2-40B4-BE49-F238E27FC236}">
                    <a16:creationId xmlns:a16="http://schemas.microsoft.com/office/drawing/2014/main" id="{D3FAAE8E-342E-4551-BCE8-47E96EDB9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040000">
                <a:off x="1642" y="670"/>
                <a:ext cx="19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400">
                    <a:solidFill>
                      <a:srgbClr val="E00000"/>
                    </a:solidFill>
                    <a:latin typeface="Arial" panose="020B0604020202020204" pitchFamily="34" charset="0"/>
                  </a:rPr>
                  <a:t>N</a:t>
                </a:r>
                <a:endParaRPr lang="en-US" altLang="en-US"/>
              </a:p>
            </p:txBody>
          </p:sp>
          <p:sp>
            <p:nvSpPr>
              <p:cNvPr id="1925282" name="Rectangle 162">
                <a:extLst>
                  <a:ext uri="{FF2B5EF4-FFF2-40B4-BE49-F238E27FC236}">
                    <a16:creationId xmlns:a16="http://schemas.microsoft.com/office/drawing/2014/main" id="{9DF8FF80-9444-4C6B-B617-F7A1E2767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60000">
                <a:off x="1828" y="614"/>
                <a:ext cx="7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400">
                    <a:solidFill>
                      <a:srgbClr val="E00000"/>
                    </a:solidFill>
                    <a:latin typeface="Arial" panose="020B0604020202020204" pitchFamily="34" charset="0"/>
                  </a:rPr>
                  <a:t>I</a:t>
                </a:r>
                <a:endParaRPr lang="en-US" altLang="en-US"/>
              </a:p>
            </p:txBody>
          </p:sp>
          <p:sp>
            <p:nvSpPr>
              <p:cNvPr id="1925283" name="Rectangle 163">
                <a:extLst>
                  <a:ext uri="{FF2B5EF4-FFF2-40B4-BE49-F238E27FC236}">
                    <a16:creationId xmlns:a16="http://schemas.microsoft.com/office/drawing/2014/main" id="{5A7AB17E-07C8-4B4E-B879-67F5E7546C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280000">
                <a:off x="1898" y="565"/>
                <a:ext cx="18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400">
                    <a:solidFill>
                      <a:srgbClr val="E00000"/>
                    </a:solidFill>
                    <a:latin typeface="Arial" panose="020B0604020202020204" pitchFamily="34" charset="0"/>
                  </a:rPr>
                  <a:t>S</a:t>
                </a:r>
                <a:endParaRPr lang="en-US" altLang="en-US"/>
              </a:p>
            </p:txBody>
          </p:sp>
          <p:sp>
            <p:nvSpPr>
              <p:cNvPr id="1925284" name="Rectangle 164">
                <a:extLst>
                  <a:ext uri="{FF2B5EF4-FFF2-40B4-BE49-F238E27FC236}">
                    <a16:creationId xmlns:a16="http://schemas.microsoft.com/office/drawing/2014/main" id="{B4475B6F-F587-4B9A-8C9F-9AD1A4C435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520000">
                <a:off x="2071" y="513"/>
                <a:ext cx="16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400">
                    <a:solidFill>
                      <a:srgbClr val="E00000"/>
                    </a:solidFill>
                    <a:latin typeface="Arial" panose="020B0604020202020204" pitchFamily="34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1925285" name="Rectangle 165">
                <a:extLst>
                  <a:ext uri="{FF2B5EF4-FFF2-40B4-BE49-F238E27FC236}">
                    <a16:creationId xmlns:a16="http://schemas.microsoft.com/office/drawing/2014/main" id="{76216ED4-1D29-49AC-8123-40C7CCB294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00000">
                <a:off x="2234" y="465"/>
                <a:ext cx="19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400">
                    <a:solidFill>
                      <a:srgbClr val="E00000"/>
                    </a:solidFill>
                    <a:latin typeface="Arial" panose="020B0604020202020204" pitchFamily="34" charset="0"/>
                  </a:rPr>
                  <a:t>R</a:t>
                </a:r>
                <a:endParaRPr lang="en-US" altLang="en-US"/>
              </a:p>
            </p:txBody>
          </p:sp>
          <p:sp>
            <p:nvSpPr>
              <p:cNvPr id="1925286" name="Rectangle 166">
                <a:extLst>
                  <a:ext uri="{FF2B5EF4-FFF2-40B4-BE49-F238E27FC236}">
                    <a16:creationId xmlns:a16="http://schemas.microsoft.com/office/drawing/2014/main" id="{5C328199-D03F-4636-A88A-CA3925D5B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940000">
                <a:off x="2428" y="428"/>
                <a:ext cx="19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400">
                    <a:solidFill>
                      <a:srgbClr val="E0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/>
              </a:p>
            </p:txBody>
          </p:sp>
          <p:sp>
            <p:nvSpPr>
              <p:cNvPr id="1925287" name="Rectangle 167">
                <a:extLst>
                  <a:ext uri="{FF2B5EF4-FFF2-40B4-BE49-F238E27FC236}">
                    <a16:creationId xmlns:a16="http://schemas.microsoft.com/office/drawing/2014/main" id="{8C2B9E24-320A-4DC9-9A52-2675330092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80000">
                <a:off x="2624" y="404"/>
                <a:ext cx="19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400">
                    <a:solidFill>
                      <a:srgbClr val="E00000"/>
                    </a:solidFill>
                    <a:latin typeface="Arial" panose="020B0604020202020204" pitchFamily="34" charset="0"/>
                  </a:rPr>
                  <a:t>D</a:t>
                </a:r>
                <a:endParaRPr lang="en-US" altLang="en-US"/>
              </a:p>
            </p:txBody>
          </p:sp>
          <p:sp>
            <p:nvSpPr>
              <p:cNvPr id="1925288" name="Rectangle 168">
                <a:extLst>
                  <a:ext uri="{FF2B5EF4-FFF2-40B4-BE49-F238E27FC236}">
                    <a16:creationId xmlns:a16="http://schemas.microsoft.com/office/drawing/2014/main" id="{74B97D94-2A19-487E-86A9-5FA75DF43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2823" y="392"/>
                <a:ext cx="212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400">
                    <a:solidFill>
                      <a:srgbClr val="E00000"/>
                    </a:solidFill>
                    <a:latin typeface="Arial" panose="020B0604020202020204" pitchFamily="34" charset="0"/>
                  </a:rPr>
                  <a:t>O</a:t>
                </a:r>
                <a:endParaRPr lang="en-US" altLang="en-US"/>
              </a:p>
            </p:txBody>
          </p:sp>
          <p:sp>
            <p:nvSpPr>
              <p:cNvPr id="1925289" name="Rectangle 169">
                <a:extLst>
                  <a:ext uri="{FF2B5EF4-FFF2-40B4-BE49-F238E27FC236}">
                    <a16:creationId xmlns:a16="http://schemas.microsoft.com/office/drawing/2014/main" id="{9E2E0C09-569D-40BE-BC2B-761AC0F31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3035" y="395"/>
                <a:ext cx="19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400">
                    <a:solidFill>
                      <a:srgbClr val="E00000"/>
                    </a:solidFill>
                    <a:latin typeface="Arial" panose="020B0604020202020204" pitchFamily="34" charset="0"/>
                  </a:rPr>
                  <a:t>R</a:t>
                </a:r>
                <a:endParaRPr lang="en-US" altLang="en-US"/>
              </a:p>
            </p:txBody>
          </p:sp>
          <p:sp>
            <p:nvSpPr>
              <p:cNvPr id="1925290" name="Rectangle 170">
                <a:extLst>
                  <a:ext uri="{FF2B5EF4-FFF2-40B4-BE49-F238E27FC236}">
                    <a16:creationId xmlns:a16="http://schemas.microsoft.com/office/drawing/2014/main" id="{AD29458D-0D1D-4C61-AB3B-6E5710A62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00000">
                <a:off x="3230" y="411"/>
                <a:ext cx="18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400">
                    <a:solidFill>
                      <a:srgbClr val="E00000"/>
                    </a:solidFill>
                    <a:latin typeface="Arial" panose="020B0604020202020204" pitchFamily="34" charset="0"/>
                  </a:rPr>
                  <a:t>E</a:t>
                </a:r>
                <a:endParaRPr lang="en-US" altLang="en-US"/>
              </a:p>
            </p:txBody>
          </p:sp>
          <p:sp>
            <p:nvSpPr>
              <p:cNvPr id="1925291" name="Rectangle 171">
                <a:extLst>
                  <a:ext uri="{FF2B5EF4-FFF2-40B4-BE49-F238E27FC236}">
                    <a16:creationId xmlns:a16="http://schemas.microsoft.com/office/drawing/2014/main" id="{50545E52-51EC-429C-B209-FF8A43B656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80000">
                <a:off x="3414" y="435"/>
                <a:ext cx="18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400">
                    <a:solidFill>
                      <a:srgbClr val="E00000"/>
                    </a:solidFill>
                    <a:latin typeface="Arial" panose="020B0604020202020204" pitchFamily="34" charset="0"/>
                  </a:rPr>
                  <a:t>S</a:t>
                </a:r>
                <a:endParaRPr lang="en-US" altLang="en-US"/>
              </a:p>
            </p:txBody>
          </p:sp>
          <p:sp>
            <p:nvSpPr>
              <p:cNvPr id="1925292" name="Rectangle 172">
                <a:extLst>
                  <a:ext uri="{FF2B5EF4-FFF2-40B4-BE49-F238E27FC236}">
                    <a16:creationId xmlns:a16="http://schemas.microsoft.com/office/drawing/2014/main" id="{F52D7A28-10B0-4835-936D-BDD54D26BA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60000">
                <a:off x="3590" y="460"/>
                <a:ext cx="7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400">
                    <a:solidFill>
                      <a:srgbClr val="E00000"/>
                    </a:solidFill>
                    <a:latin typeface="Arial" panose="020B0604020202020204" pitchFamily="34" charset="0"/>
                  </a:rPr>
                  <a:t> </a:t>
                </a:r>
                <a:endParaRPr lang="en-US" altLang="en-US"/>
              </a:p>
            </p:txBody>
          </p:sp>
          <p:sp>
            <p:nvSpPr>
              <p:cNvPr id="1925293" name="Rectangle 173">
                <a:extLst>
                  <a:ext uri="{FF2B5EF4-FFF2-40B4-BE49-F238E27FC236}">
                    <a16:creationId xmlns:a16="http://schemas.microsoft.com/office/drawing/2014/main" id="{6E15254C-D264-4A15-8EF4-85E79A2FC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80000">
                <a:off x="3667" y="492"/>
                <a:ext cx="19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400">
                    <a:solidFill>
                      <a:srgbClr val="E0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/>
              </a:p>
            </p:txBody>
          </p:sp>
          <p:sp>
            <p:nvSpPr>
              <p:cNvPr id="1925294" name="Rectangle 174">
                <a:extLst>
                  <a:ext uri="{FF2B5EF4-FFF2-40B4-BE49-F238E27FC236}">
                    <a16:creationId xmlns:a16="http://schemas.microsoft.com/office/drawing/2014/main" id="{A57D5947-EED4-46A2-BFB3-D0C919FFA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20000">
                <a:off x="3855" y="545"/>
                <a:ext cx="16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400">
                    <a:solidFill>
                      <a:srgbClr val="E00000"/>
                    </a:solidFill>
                    <a:latin typeface="Arial" panose="020B0604020202020204" pitchFamily="34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1925295" name="Rectangle 175">
                <a:extLst>
                  <a:ext uri="{FF2B5EF4-FFF2-40B4-BE49-F238E27FC236}">
                    <a16:creationId xmlns:a16="http://schemas.microsoft.com/office/drawing/2014/main" id="{47AFC4F9-8676-4540-AE9A-08300EBF1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0">
                <a:off x="4014" y="602"/>
                <a:ext cx="16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400">
                    <a:solidFill>
                      <a:srgbClr val="E00000"/>
                    </a:solidFill>
                    <a:latin typeface="Arial" panose="020B0604020202020204" pitchFamily="34" charset="0"/>
                  </a:rPr>
                  <a:t>L</a:t>
                </a:r>
                <a:endParaRPr lang="en-US" altLang="en-US"/>
              </a:p>
            </p:txBody>
          </p:sp>
          <p:sp>
            <p:nvSpPr>
              <p:cNvPr id="1925296" name="Rectangle 176">
                <a:extLst>
                  <a:ext uri="{FF2B5EF4-FFF2-40B4-BE49-F238E27FC236}">
                    <a16:creationId xmlns:a16="http://schemas.microsoft.com/office/drawing/2014/main" id="{0791A576-2FC4-4047-A28E-9FE81D624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80000">
                <a:off x="4168" y="671"/>
                <a:ext cx="18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400">
                    <a:solidFill>
                      <a:srgbClr val="E00000"/>
                    </a:solidFill>
                    <a:latin typeface="Arial" panose="020B0604020202020204" pitchFamily="34" charset="0"/>
                  </a:rPr>
                  <a:t>É</a:t>
                </a:r>
                <a:endParaRPr lang="en-US" altLang="en-US"/>
              </a:p>
            </p:txBody>
          </p:sp>
          <p:sp>
            <p:nvSpPr>
              <p:cNvPr id="1925297" name="Rectangle 177">
                <a:extLst>
                  <a:ext uri="{FF2B5EF4-FFF2-40B4-BE49-F238E27FC236}">
                    <a16:creationId xmlns:a16="http://schemas.microsoft.com/office/drawing/2014/main" id="{2BC3C417-E1BD-40A7-A243-103F9269A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60000">
                <a:off x="4334" y="749"/>
                <a:ext cx="16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400">
                    <a:solidFill>
                      <a:srgbClr val="E00000"/>
                    </a:solidFill>
                    <a:latin typeface="Arial" panose="020B0604020202020204" pitchFamily="34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1925298" name="Rectangle 178">
                <a:extLst>
                  <a:ext uri="{FF2B5EF4-FFF2-40B4-BE49-F238E27FC236}">
                    <a16:creationId xmlns:a16="http://schemas.microsoft.com/office/drawing/2014/main" id="{389EB6C8-13AC-461C-8808-3916AA03D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0000">
                <a:off x="4481" y="811"/>
                <a:ext cx="7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400">
                    <a:solidFill>
                      <a:srgbClr val="E00000"/>
                    </a:solidFill>
                    <a:latin typeface="Arial" panose="020B0604020202020204" pitchFamily="34" charset="0"/>
                  </a:rPr>
                  <a:t>I</a:t>
                </a:r>
                <a:endParaRPr lang="en-US" altLang="en-US"/>
              </a:p>
            </p:txBody>
          </p:sp>
          <p:sp>
            <p:nvSpPr>
              <p:cNvPr id="1925299" name="Rectangle 179">
                <a:extLst>
                  <a:ext uri="{FF2B5EF4-FFF2-40B4-BE49-F238E27FC236}">
                    <a16:creationId xmlns:a16="http://schemas.microsoft.com/office/drawing/2014/main" id="{802BEB76-BA0B-48DA-85C6-0342CBAC63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0000">
                <a:off x="4541" y="882"/>
                <a:ext cx="19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400">
                    <a:solidFill>
                      <a:srgbClr val="E00000"/>
                    </a:solidFill>
                    <a:latin typeface="Arial" panose="020B0604020202020204" pitchFamily="34" charset="0"/>
                  </a:rPr>
                  <a:t>C</a:t>
                </a:r>
                <a:endParaRPr lang="en-US" altLang="en-US"/>
              </a:p>
            </p:txBody>
          </p:sp>
          <p:sp>
            <p:nvSpPr>
              <p:cNvPr id="1925300" name="Rectangle 180">
                <a:extLst>
                  <a:ext uri="{FF2B5EF4-FFF2-40B4-BE49-F238E27FC236}">
                    <a16:creationId xmlns:a16="http://schemas.microsoft.com/office/drawing/2014/main" id="{DBE54F5D-E73A-4AA7-835C-72ED362EA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60000">
                <a:off x="4696" y="1002"/>
                <a:ext cx="212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400">
                    <a:solidFill>
                      <a:srgbClr val="E00000"/>
                    </a:solidFill>
                    <a:latin typeface="Arial" panose="020B0604020202020204" pitchFamily="34" charset="0"/>
                  </a:rPr>
                  <a:t>O</a:t>
                </a:r>
                <a:endParaRPr lang="en-US" altLang="en-US"/>
              </a:p>
            </p:txBody>
          </p:sp>
          <p:sp>
            <p:nvSpPr>
              <p:cNvPr id="1925301" name="Rectangle 181">
                <a:extLst>
                  <a:ext uri="{FF2B5EF4-FFF2-40B4-BE49-F238E27FC236}">
                    <a16:creationId xmlns:a16="http://schemas.microsoft.com/office/drawing/2014/main" id="{E916FD2A-1436-4404-A40F-045351FAE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340000">
                <a:off x="4869" y="1126"/>
                <a:ext cx="18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400">
                    <a:solidFill>
                      <a:srgbClr val="E00000"/>
                    </a:solidFill>
                    <a:latin typeface="Arial" panose="020B0604020202020204" pitchFamily="34" charset="0"/>
                  </a:rPr>
                  <a:t>S</a:t>
                </a:r>
                <a:endParaRPr lang="en-US" altLang="en-US"/>
              </a:p>
            </p:txBody>
          </p:sp>
          <p:sp>
            <p:nvSpPr>
              <p:cNvPr id="1925302" name="Rectangle 182">
                <a:extLst>
                  <a:ext uri="{FF2B5EF4-FFF2-40B4-BE49-F238E27FC236}">
                    <a16:creationId xmlns:a16="http://schemas.microsoft.com/office/drawing/2014/main" id="{A03DC815-20E2-4821-B718-BCE94D8B12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0">
                <a:off x="874" y="993"/>
                <a:ext cx="208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600">
                    <a:solidFill>
                      <a:srgbClr val="F0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/>
              </a:p>
            </p:txBody>
          </p:sp>
          <p:sp>
            <p:nvSpPr>
              <p:cNvPr id="1925303" name="Rectangle 183">
                <a:extLst>
                  <a:ext uri="{FF2B5EF4-FFF2-40B4-BE49-F238E27FC236}">
                    <a16:creationId xmlns:a16="http://schemas.microsoft.com/office/drawing/2014/main" id="{0DC284F5-252C-4FC0-996F-1B8681BB8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440000">
                <a:off x="1047" y="865"/>
                <a:ext cx="208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600">
                    <a:solidFill>
                      <a:srgbClr val="F00000"/>
                    </a:solidFill>
                    <a:latin typeface="Arial" panose="020B0604020202020204" pitchFamily="34" charset="0"/>
                  </a:rPr>
                  <a:t>D</a:t>
                </a:r>
                <a:endParaRPr lang="en-US" altLang="en-US"/>
              </a:p>
            </p:txBody>
          </p:sp>
          <p:sp>
            <p:nvSpPr>
              <p:cNvPr id="1925304" name="Rectangle 184">
                <a:extLst>
                  <a:ext uri="{FF2B5EF4-FFF2-40B4-BE49-F238E27FC236}">
                    <a16:creationId xmlns:a16="http://schemas.microsoft.com/office/drawing/2014/main" id="{4FB4EE39-6AE8-4637-8C94-6B9E69193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80000">
                <a:off x="1228" y="740"/>
                <a:ext cx="240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600">
                    <a:solidFill>
                      <a:srgbClr val="F00000"/>
                    </a:solidFill>
                    <a:latin typeface="Arial" panose="020B0604020202020204" pitchFamily="34" charset="0"/>
                  </a:rPr>
                  <a:t>M</a:t>
                </a:r>
                <a:endParaRPr lang="en-US" altLang="en-US"/>
              </a:p>
            </p:txBody>
          </p:sp>
          <p:sp>
            <p:nvSpPr>
              <p:cNvPr id="1925305" name="Rectangle 185">
                <a:extLst>
                  <a:ext uri="{FF2B5EF4-FFF2-40B4-BE49-F238E27FC236}">
                    <a16:creationId xmlns:a16="http://schemas.microsoft.com/office/drawing/2014/main" id="{3CF847EF-A3B6-4E01-9836-0B21BD652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60000">
                <a:off x="1451" y="661"/>
                <a:ext cx="80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600">
                    <a:solidFill>
                      <a:srgbClr val="F00000"/>
                    </a:solidFill>
                    <a:latin typeface="Arial" panose="020B0604020202020204" pitchFamily="34" charset="0"/>
                  </a:rPr>
                  <a:t>I</a:t>
                </a:r>
                <a:endParaRPr lang="en-US" altLang="en-US"/>
              </a:p>
            </p:txBody>
          </p:sp>
          <p:sp>
            <p:nvSpPr>
              <p:cNvPr id="1925306" name="Rectangle 186">
                <a:extLst>
                  <a:ext uri="{FF2B5EF4-FFF2-40B4-BE49-F238E27FC236}">
                    <a16:creationId xmlns:a16="http://schemas.microsoft.com/office/drawing/2014/main" id="{9562E220-B91D-4CEB-9146-152D97CDE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040000">
                <a:off x="1523" y="595"/>
                <a:ext cx="208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600">
                    <a:solidFill>
                      <a:srgbClr val="F00000"/>
                    </a:solidFill>
                    <a:latin typeface="Arial" panose="020B0604020202020204" pitchFamily="34" charset="0"/>
                  </a:rPr>
                  <a:t>N</a:t>
                </a:r>
                <a:endParaRPr lang="en-US" altLang="en-US"/>
              </a:p>
            </p:txBody>
          </p:sp>
          <p:sp>
            <p:nvSpPr>
              <p:cNvPr id="1925307" name="Rectangle 187">
                <a:extLst>
                  <a:ext uri="{FF2B5EF4-FFF2-40B4-BE49-F238E27FC236}">
                    <a16:creationId xmlns:a16="http://schemas.microsoft.com/office/drawing/2014/main" id="{04EDC763-833E-4CDB-8AB8-B789D71BF5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60000">
                <a:off x="1723" y="533"/>
                <a:ext cx="80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600">
                    <a:solidFill>
                      <a:srgbClr val="F00000"/>
                    </a:solidFill>
                    <a:latin typeface="Arial" panose="020B0604020202020204" pitchFamily="34" charset="0"/>
                  </a:rPr>
                  <a:t>I</a:t>
                </a:r>
                <a:endParaRPr lang="en-US" altLang="en-US"/>
              </a:p>
            </p:txBody>
          </p:sp>
          <p:sp>
            <p:nvSpPr>
              <p:cNvPr id="1925308" name="Rectangle 188">
                <a:extLst>
                  <a:ext uri="{FF2B5EF4-FFF2-40B4-BE49-F238E27FC236}">
                    <a16:creationId xmlns:a16="http://schemas.microsoft.com/office/drawing/2014/main" id="{1E738964-8601-480A-8F48-0C327DCFE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340000">
                <a:off x="1800" y="483"/>
                <a:ext cx="19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600">
                    <a:solidFill>
                      <a:srgbClr val="F00000"/>
                    </a:solidFill>
                    <a:latin typeface="Arial" panose="020B0604020202020204" pitchFamily="34" charset="0"/>
                  </a:rPr>
                  <a:t>S</a:t>
                </a:r>
                <a:endParaRPr lang="en-US" altLang="en-US"/>
              </a:p>
            </p:txBody>
          </p:sp>
          <p:sp>
            <p:nvSpPr>
              <p:cNvPr id="1925309" name="Rectangle 189">
                <a:extLst>
                  <a:ext uri="{FF2B5EF4-FFF2-40B4-BE49-F238E27FC236}">
                    <a16:creationId xmlns:a16="http://schemas.microsoft.com/office/drawing/2014/main" id="{56FAEFB9-93A4-4DD9-A369-43F129F65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520000">
                <a:off x="1989" y="424"/>
                <a:ext cx="17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600">
                    <a:solidFill>
                      <a:srgbClr val="F00000"/>
                    </a:solidFill>
                    <a:latin typeface="Arial" panose="020B0604020202020204" pitchFamily="34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1925310" name="Rectangle 190">
                <a:extLst>
                  <a:ext uri="{FF2B5EF4-FFF2-40B4-BE49-F238E27FC236}">
                    <a16:creationId xmlns:a16="http://schemas.microsoft.com/office/drawing/2014/main" id="{5EB96EA8-26D2-476E-9B9F-B40184DCE8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00000">
                <a:off x="2168" y="371"/>
                <a:ext cx="208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600">
                    <a:solidFill>
                      <a:srgbClr val="F00000"/>
                    </a:solidFill>
                    <a:latin typeface="Arial" panose="020B0604020202020204" pitchFamily="34" charset="0"/>
                  </a:rPr>
                  <a:t>R</a:t>
                </a:r>
                <a:endParaRPr lang="en-US" altLang="en-US"/>
              </a:p>
            </p:txBody>
          </p:sp>
          <p:sp>
            <p:nvSpPr>
              <p:cNvPr id="1925311" name="Rectangle 191">
                <a:extLst>
                  <a:ext uri="{FF2B5EF4-FFF2-40B4-BE49-F238E27FC236}">
                    <a16:creationId xmlns:a16="http://schemas.microsoft.com/office/drawing/2014/main" id="{826AEC72-5681-4DE6-AE7E-E250F8266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940000">
                <a:off x="2380" y="331"/>
                <a:ext cx="208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600">
                    <a:solidFill>
                      <a:srgbClr val="F0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/>
              </a:p>
            </p:txBody>
          </p:sp>
          <p:sp>
            <p:nvSpPr>
              <p:cNvPr id="1925312" name="Rectangle 192">
                <a:extLst>
                  <a:ext uri="{FF2B5EF4-FFF2-40B4-BE49-F238E27FC236}">
                    <a16:creationId xmlns:a16="http://schemas.microsoft.com/office/drawing/2014/main" id="{0C4A0F16-3ADE-4413-BA5B-BE6EAEEA6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80000">
                <a:off x="2593" y="305"/>
                <a:ext cx="208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600">
                    <a:solidFill>
                      <a:srgbClr val="F00000"/>
                    </a:solidFill>
                    <a:latin typeface="Arial" panose="020B0604020202020204" pitchFamily="34" charset="0"/>
                  </a:rPr>
                  <a:t>D</a:t>
                </a:r>
                <a:endParaRPr lang="en-US" altLang="en-US"/>
              </a:p>
            </p:txBody>
          </p:sp>
          <p:sp>
            <p:nvSpPr>
              <p:cNvPr id="1925313" name="Rectangle 193">
                <a:extLst>
                  <a:ext uri="{FF2B5EF4-FFF2-40B4-BE49-F238E27FC236}">
                    <a16:creationId xmlns:a16="http://schemas.microsoft.com/office/drawing/2014/main" id="{809F2D75-E833-445F-A0FD-E5FA5D6D1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2809" y="292"/>
                <a:ext cx="22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600">
                    <a:solidFill>
                      <a:srgbClr val="F00000"/>
                    </a:solidFill>
                    <a:latin typeface="Arial" panose="020B0604020202020204" pitchFamily="34" charset="0"/>
                  </a:rPr>
                  <a:t>O</a:t>
                </a:r>
                <a:endParaRPr lang="en-US" altLang="en-US"/>
              </a:p>
            </p:txBody>
          </p:sp>
          <p:sp>
            <p:nvSpPr>
              <p:cNvPr id="1925314" name="Rectangle 194">
                <a:extLst>
                  <a:ext uri="{FF2B5EF4-FFF2-40B4-BE49-F238E27FC236}">
                    <a16:creationId xmlns:a16="http://schemas.microsoft.com/office/drawing/2014/main" id="{E3EA3EB4-306F-49DE-AB80-4212CB3AF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3041" y="296"/>
                <a:ext cx="208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600">
                    <a:solidFill>
                      <a:srgbClr val="F00000"/>
                    </a:solidFill>
                    <a:latin typeface="Arial" panose="020B0604020202020204" pitchFamily="34" charset="0"/>
                  </a:rPr>
                  <a:t>R</a:t>
                </a:r>
                <a:endParaRPr lang="en-US" altLang="en-US"/>
              </a:p>
            </p:txBody>
          </p:sp>
          <p:sp>
            <p:nvSpPr>
              <p:cNvPr id="1925315" name="Rectangle 195">
                <a:extLst>
                  <a:ext uri="{FF2B5EF4-FFF2-40B4-BE49-F238E27FC236}">
                    <a16:creationId xmlns:a16="http://schemas.microsoft.com/office/drawing/2014/main" id="{81A2B80F-D246-41F2-829F-ED61265B8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0000">
                <a:off x="3256" y="310"/>
                <a:ext cx="19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600">
                    <a:solidFill>
                      <a:srgbClr val="F00000"/>
                    </a:solidFill>
                    <a:latin typeface="Arial" panose="020B0604020202020204" pitchFamily="34" charset="0"/>
                  </a:rPr>
                  <a:t>E</a:t>
                </a:r>
                <a:endParaRPr lang="en-US" altLang="en-US"/>
              </a:p>
            </p:txBody>
          </p:sp>
          <p:sp>
            <p:nvSpPr>
              <p:cNvPr id="1925316" name="Rectangle 196">
                <a:extLst>
                  <a:ext uri="{FF2B5EF4-FFF2-40B4-BE49-F238E27FC236}">
                    <a16:creationId xmlns:a16="http://schemas.microsoft.com/office/drawing/2014/main" id="{46EC62B5-690B-4595-9A7F-9F078D531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80000">
                <a:off x="3453" y="338"/>
                <a:ext cx="19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600">
                    <a:solidFill>
                      <a:srgbClr val="F00000"/>
                    </a:solidFill>
                    <a:latin typeface="Arial" panose="020B0604020202020204" pitchFamily="34" charset="0"/>
                  </a:rPr>
                  <a:t>S</a:t>
                </a:r>
                <a:endParaRPr lang="en-US" altLang="en-US"/>
              </a:p>
            </p:txBody>
          </p:sp>
          <p:sp>
            <p:nvSpPr>
              <p:cNvPr id="1925317" name="Rectangle 197">
                <a:extLst>
                  <a:ext uri="{FF2B5EF4-FFF2-40B4-BE49-F238E27FC236}">
                    <a16:creationId xmlns:a16="http://schemas.microsoft.com/office/drawing/2014/main" id="{82070918-9A53-420B-BFF0-D51280B3D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60000">
                <a:off x="3645" y="366"/>
                <a:ext cx="80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600">
                    <a:solidFill>
                      <a:srgbClr val="F00000"/>
                    </a:solidFill>
                    <a:latin typeface="Arial" panose="020B0604020202020204" pitchFamily="34" charset="0"/>
                  </a:rPr>
                  <a:t> </a:t>
                </a:r>
                <a:endParaRPr lang="en-US" altLang="en-US"/>
              </a:p>
            </p:txBody>
          </p:sp>
          <p:sp>
            <p:nvSpPr>
              <p:cNvPr id="1925318" name="Rectangle 198">
                <a:extLst>
                  <a:ext uri="{FF2B5EF4-FFF2-40B4-BE49-F238E27FC236}">
                    <a16:creationId xmlns:a16="http://schemas.microsoft.com/office/drawing/2014/main" id="{85E3FD1E-ED13-408A-86C5-6B46961BF7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80000">
                <a:off x="3730" y="400"/>
                <a:ext cx="208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600">
                    <a:solidFill>
                      <a:srgbClr val="F0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/>
              </a:p>
            </p:txBody>
          </p:sp>
          <p:sp>
            <p:nvSpPr>
              <p:cNvPr id="1925319" name="Rectangle 199">
                <a:extLst>
                  <a:ext uri="{FF2B5EF4-FFF2-40B4-BE49-F238E27FC236}">
                    <a16:creationId xmlns:a16="http://schemas.microsoft.com/office/drawing/2014/main" id="{3FC0E4B2-D85F-4A8B-B5C9-BD1BC2EDC2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20000">
                <a:off x="3935" y="459"/>
                <a:ext cx="17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600">
                    <a:solidFill>
                      <a:srgbClr val="F00000"/>
                    </a:solidFill>
                    <a:latin typeface="Arial" panose="020B0604020202020204" pitchFamily="34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1925320" name="Rectangle 200">
                <a:extLst>
                  <a:ext uri="{FF2B5EF4-FFF2-40B4-BE49-F238E27FC236}">
                    <a16:creationId xmlns:a16="http://schemas.microsoft.com/office/drawing/2014/main" id="{2D2E31D1-6060-40FB-8048-631F809F2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0">
                <a:off x="4107" y="521"/>
                <a:ext cx="17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600">
                    <a:solidFill>
                      <a:srgbClr val="F00000"/>
                    </a:solidFill>
                    <a:latin typeface="Arial" panose="020B0604020202020204" pitchFamily="34" charset="0"/>
                  </a:rPr>
                  <a:t>L</a:t>
                </a:r>
                <a:endParaRPr lang="en-US" altLang="en-US"/>
              </a:p>
            </p:txBody>
          </p:sp>
          <p:sp>
            <p:nvSpPr>
              <p:cNvPr id="1925321" name="Rectangle 201">
                <a:extLst>
                  <a:ext uri="{FF2B5EF4-FFF2-40B4-BE49-F238E27FC236}">
                    <a16:creationId xmlns:a16="http://schemas.microsoft.com/office/drawing/2014/main" id="{697B07DE-366D-415B-BAF9-C6E87A446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80000">
                <a:off x="4275" y="596"/>
                <a:ext cx="19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600">
                    <a:solidFill>
                      <a:srgbClr val="F00000"/>
                    </a:solidFill>
                    <a:latin typeface="Arial" panose="020B0604020202020204" pitchFamily="34" charset="0"/>
                  </a:rPr>
                  <a:t>É</a:t>
                </a:r>
                <a:endParaRPr lang="en-US" altLang="en-US"/>
              </a:p>
            </p:txBody>
          </p:sp>
          <p:sp>
            <p:nvSpPr>
              <p:cNvPr id="1925322" name="Rectangle 202">
                <a:extLst>
                  <a:ext uri="{FF2B5EF4-FFF2-40B4-BE49-F238E27FC236}">
                    <a16:creationId xmlns:a16="http://schemas.microsoft.com/office/drawing/2014/main" id="{48D25C6F-80C3-4218-9910-CF7CB104E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60000">
                <a:off x="4457" y="681"/>
                <a:ext cx="17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600">
                    <a:solidFill>
                      <a:srgbClr val="F00000"/>
                    </a:solidFill>
                    <a:latin typeface="Arial" panose="020B0604020202020204" pitchFamily="34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1925323" name="Rectangle 203">
                <a:extLst>
                  <a:ext uri="{FF2B5EF4-FFF2-40B4-BE49-F238E27FC236}">
                    <a16:creationId xmlns:a16="http://schemas.microsoft.com/office/drawing/2014/main" id="{0A6482EE-D0C7-45F3-9106-1EF02B050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0000">
                <a:off x="4616" y="747"/>
                <a:ext cx="80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600">
                    <a:solidFill>
                      <a:srgbClr val="F00000"/>
                    </a:solidFill>
                    <a:latin typeface="Arial" panose="020B0604020202020204" pitchFamily="34" charset="0"/>
                  </a:rPr>
                  <a:t>I</a:t>
                </a:r>
                <a:endParaRPr lang="en-US" altLang="en-US"/>
              </a:p>
            </p:txBody>
          </p:sp>
          <p:sp>
            <p:nvSpPr>
              <p:cNvPr id="1925324" name="Rectangle 204">
                <a:extLst>
                  <a:ext uri="{FF2B5EF4-FFF2-40B4-BE49-F238E27FC236}">
                    <a16:creationId xmlns:a16="http://schemas.microsoft.com/office/drawing/2014/main" id="{19C57F29-2719-49D0-96F5-3D47FE54F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">
                <a:off x="4678" y="827"/>
                <a:ext cx="208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600">
                    <a:solidFill>
                      <a:srgbClr val="F00000"/>
                    </a:solidFill>
                    <a:latin typeface="Arial" panose="020B0604020202020204" pitchFamily="34" charset="0"/>
                  </a:rPr>
                  <a:t>C</a:t>
                </a:r>
                <a:endParaRPr lang="en-US" altLang="en-US"/>
              </a:p>
            </p:txBody>
          </p:sp>
          <p:sp>
            <p:nvSpPr>
              <p:cNvPr id="1925325" name="Rectangle 205">
                <a:extLst>
                  <a:ext uri="{FF2B5EF4-FFF2-40B4-BE49-F238E27FC236}">
                    <a16:creationId xmlns:a16="http://schemas.microsoft.com/office/drawing/2014/main" id="{5D0A99DF-8DF8-4608-B99C-76164F6AA8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60000">
                <a:off x="4852" y="957"/>
                <a:ext cx="22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600">
                    <a:solidFill>
                      <a:srgbClr val="F00000"/>
                    </a:solidFill>
                    <a:latin typeface="Arial" panose="020B0604020202020204" pitchFamily="34" charset="0"/>
                  </a:rPr>
                  <a:t>O</a:t>
                </a:r>
                <a:endParaRPr lang="en-US" altLang="en-US"/>
              </a:p>
            </p:txBody>
          </p:sp>
          <p:sp>
            <p:nvSpPr>
              <p:cNvPr id="1925326" name="Rectangle 206">
                <a:extLst>
                  <a:ext uri="{FF2B5EF4-FFF2-40B4-BE49-F238E27FC236}">
                    <a16:creationId xmlns:a16="http://schemas.microsoft.com/office/drawing/2014/main" id="{1E64A50C-53BB-4550-8730-0130BDC82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340000">
                <a:off x="5040" y="1094"/>
                <a:ext cx="19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600">
                    <a:solidFill>
                      <a:srgbClr val="F00000"/>
                    </a:solidFill>
                    <a:latin typeface="Arial" panose="020B0604020202020204" pitchFamily="34" charset="0"/>
                  </a:rPr>
                  <a:t>S</a:t>
                </a:r>
                <a:endParaRPr lang="en-US" altLang="en-US"/>
              </a:p>
            </p:txBody>
          </p:sp>
        </p:grpSp>
        <p:sp>
          <p:nvSpPr>
            <p:cNvPr id="1925328" name="Rectangle 208">
              <a:extLst>
                <a:ext uri="{FF2B5EF4-FFF2-40B4-BE49-F238E27FC236}">
                  <a16:creationId xmlns:a16="http://schemas.microsoft.com/office/drawing/2014/main" id="{A8DEA882-DEE1-4B6E-97A3-B870C97B03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00000">
              <a:off x="686" y="956"/>
              <a:ext cx="23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000">
                  <a:solidFill>
                    <a:srgbClr val="FF0000"/>
                  </a:solidFill>
                  <a:latin typeface="Arial" panose="020B0604020202020204" pitchFamily="34" charset="0"/>
                </a:rPr>
                <a:t>A</a:t>
              </a:r>
              <a:endParaRPr lang="en-US" altLang="en-US"/>
            </a:p>
          </p:txBody>
        </p:sp>
        <p:sp>
          <p:nvSpPr>
            <p:cNvPr id="1925329" name="Rectangle 209">
              <a:extLst>
                <a:ext uri="{FF2B5EF4-FFF2-40B4-BE49-F238E27FC236}">
                  <a16:creationId xmlns:a16="http://schemas.microsoft.com/office/drawing/2014/main" id="{E4A3D2C0-4109-4D09-988E-6D6D267BC3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440000">
              <a:off x="874" y="817"/>
              <a:ext cx="23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000">
                  <a:solidFill>
                    <a:srgbClr val="FF0000"/>
                  </a:solidFill>
                  <a:latin typeface="Arial" panose="020B0604020202020204" pitchFamily="34" charset="0"/>
                </a:rPr>
                <a:t>D</a:t>
              </a:r>
              <a:endParaRPr lang="en-US" altLang="en-US"/>
            </a:p>
          </p:txBody>
        </p:sp>
        <p:sp>
          <p:nvSpPr>
            <p:cNvPr id="1925330" name="Rectangle 210">
              <a:extLst>
                <a:ext uri="{FF2B5EF4-FFF2-40B4-BE49-F238E27FC236}">
                  <a16:creationId xmlns:a16="http://schemas.microsoft.com/office/drawing/2014/main" id="{7AD4F288-19A7-4B3B-BE7D-9E63B0965D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80000">
              <a:off x="1070" y="680"/>
              <a:ext cx="26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000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endParaRPr lang="en-US" altLang="en-US"/>
            </a:p>
          </p:txBody>
        </p:sp>
        <p:sp>
          <p:nvSpPr>
            <p:cNvPr id="1925331" name="Rectangle 211">
              <a:extLst>
                <a:ext uri="{FF2B5EF4-FFF2-40B4-BE49-F238E27FC236}">
                  <a16:creationId xmlns:a16="http://schemas.microsoft.com/office/drawing/2014/main" id="{CB1A8A0E-644C-44F2-A103-8B5D4BFE31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60000">
              <a:off x="1317" y="593"/>
              <a:ext cx="8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000">
                  <a:solidFill>
                    <a:srgbClr val="FF0000"/>
                  </a:solidFill>
                  <a:latin typeface="Arial" panose="020B0604020202020204" pitchFamily="34" charset="0"/>
                </a:rPr>
                <a:t>I</a:t>
              </a:r>
              <a:endParaRPr lang="en-US" altLang="en-US"/>
            </a:p>
          </p:txBody>
        </p:sp>
        <p:sp>
          <p:nvSpPr>
            <p:cNvPr id="1925332" name="Rectangle 212">
              <a:extLst>
                <a:ext uri="{FF2B5EF4-FFF2-40B4-BE49-F238E27FC236}">
                  <a16:creationId xmlns:a16="http://schemas.microsoft.com/office/drawing/2014/main" id="{5E420872-9BEC-4256-8341-813781E102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980000">
              <a:off x="1393" y="518"/>
              <a:ext cx="23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000">
                  <a:solidFill>
                    <a:srgbClr val="FF0000"/>
                  </a:solidFill>
                  <a:latin typeface="Arial" panose="020B0604020202020204" pitchFamily="34" charset="0"/>
                </a:rPr>
                <a:t>N</a:t>
              </a:r>
              <a:endParaRPr lang="en-US" altLang="en-US"/>
            </a:p>
          </p:txBody>
        </p:sp>
        <p:sp>
          <p:nvSpPr>
            <p:cNvPr id="1925333" name="Rectangle 213">
              <a:extLst>
                <a:ext uri="{FF2B5EF4-FFF2-40B4-BE49-F238E27FC236}">
                  <a16:creationId xmlns:a16="http://schemas.microsoft.com/office/drawing/2014/main" id="{72971025-E202-48B1-82E0-92F1EDF2CF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160000">
              <a:off x="1611" y="456"/>
              <a:ext cx="8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000">
                  <a:solidFill>
                    <a:srgbClr val="FF0000"/>
                  </a:solidFill>
                  <a:latin typeface="Arial" panose="020B0604020202020204" pitchFamily="34" charset="0"/>
                </a:rPr>
                <a:t>I</a:t>
              </a:r>
              <a:endParaRPr lang="en-US" altLang="en-US"/>
            </a:p>
          </p:txBody>
        </p:sp>
        <p:sp>
          <p:nvSpPr>
            <p:cNvPr id="1925334" name="Rectangle 214">
              <a:extLst>
                <a:ext uri="{FF2B5EF4-FFF2-40B4-BE49-F238E27FC236}">
                  <a16:creationId xmlns:a16="http://schemas.microsoft.com/office/drawing/2014/main" id="{DE8B26D8-B781-4055-AC3B-502A9ABC4F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40000">
              <a:off x="1692" y="402"/>
              <a:ext cx="21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000">
                  <a:solidFill>
                    <a:srgbClr val="FF0000"/>
                  </a:solidFill>
                  <a:latin typeface="Arial" panose="020B0604020202020204" pitchFamily="34" charset="0"/>
                </a:rPr>
                <a:t>S</a:t>
              </a:r>
              <a:endParaRPr lang="en-US" altLang="en-US"/>
            </a:p>
          </p:txBody>
        </p:sp>
        <p:sp>
          <p:nvSpPr>
            <p:cNvPr id="1925335" name="Rectangle 215">
              <a:extLst>
                <a:ext uri="{FF2B5EF4-FFF2-40B4-BE49-F238E27FC236}">
                  <a16:creationId xmlns:a16="http://schemas.microsoft.com/office/drawing/2014/main" id="{E341E4EC-9072-445A-928F-D3F50869DE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520000">
              <a:off x="1899" y="336"/>
              <a:ext cx="19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000">
                  <a:solidFill>
                    <a:srgbClr val="FF0000"/>
                  </a:solidFill>
                  <a:latin typeface="Arial" panose="020B0604020202020204" pitchFamily="34" charset="0"/>
                </a:rPr>
                <a:t>T</a:t>
              </a:r>
              <a:endParaRPr lang="en-US" altLang="en-US"/>
            </a:p>
          </p:txBody>
        </p:sp>
        <p:sp>
          <p:nvSpPr>
            <p:cNvPr id="1925336" name="Rectangle 216">
              <a:extLst>
                <a:ext uri="{FF2B5EF4-FFF2-40B4-BE49-F238E27FC236}">
                  <a16:creationId xmlns:a16="http://schemas.microsoft.com/office/drawing/2014/main" id="{908463EB-195C-433B-BEE9-E8C512D830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760000">
              <a:off x="2090" y="283"/>
              <a:ext cx="23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000">
                  <a:solidFill>
                    <a:srgbClr val="FF0000"/>
                  </a:solidFill>
                  <a:latin typeface="Arial" panose="020B0604020202020204" pitchFamily="34" charset="0"/>
                </a:rPr>
                <a:t>R</a:t>
              </a:r>
              <a:endParaRPr lang="en-US" altLang="en-US"/>
            </a:p>
          </p:txBody>
        </p:sp>
        <p:sp>
          <p:nvSpPr>
            <p:cNvPr id="1925337" name="Rectangle 217">
              <a:extLst>
                <a:ext uri="{FF2B5EF4-FFF2-40B4-BE49-F238E27FC236}">
                  <a16:creationId xmlns:a16="http://schemas.microsoft.com/office/drawing/2014/main" id="{D688A617-F5AA-465F-A5F4-C8275F447F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940000">
              <a:off x="2323" y="235"/>
              <a:ext cx="23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000">
                  <a:solidFill>
                    <a:srgbClr val="FF0000"/>
                  </a:solidFill>
                  <a:latin typeface="Arial" panose="020B0604020202020204" pitchFamily="34" charset="0"/>
                </a:rPr>
                <a:t>A</a:t>
              </a:r>
              <a:endParaRPr lang="en-US" altLang="en-US"/>
            </a:p>
          </p:txBody>
        </p:sp>
        <p:sp>
          <p:nvSpPr>
            <p:cNvPr id="1925338" name="Rectangle 218">
              <a:extLst>
                <a:ext uri="{FF2B5EF4-FFF2-40B4-BE49-F238E27FC236}">
                  <a16:creationId xmlns:a16="http://schemas.microsoft.com/office/drawing/2014/main" id="{7165186D-623B-4E67-A7B3-7D6897A817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80000">
              <a:off x="2554" y="207"/>
              <a:ext cx="23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000">
                  <a:solidFill>
                    <a:srgbClr val="FF0000"/>
                  </a:solidFill>
                  <a:latin typeface="Arial" panose="020B0604020202020204" pitchFamily="34" charset="0"/>
                </a:rPr>
                <a:t>D</a:t>
              </a:r>
              <a:endParaRPr lang="en-US" altLang="en-US"/>
            </a:p>
          </p:txBody>
        </p:sp>
        <p:sp>
          <p:nvSpPr>
            <p:cNvPr id="1925339" name="Rectangle 219">
              <a:extLst>
                <a:ext uri="{FF2B5EF4-FFF2-40B4-BE49-F238E27FC236}">
                  <a16:creationId xmlns:a16="http://schemas.microsoft.com/office/drawing/2014/main" id="{BA33A6F5-CBF9-4EB5-AB4D-795DD35520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0000">
              <a:off x="2788" y="193"/>
              <a:ext cx="2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000">
                  <a:solidFill>
                    <a:srgbClr val="FF0000"/>
                  </a:solidFill>
                  <a:latin typeface="Arial" panose="020B0604020202020204" pitchFamily="34" charset="0"/>
                </a:rPr>
                <a:t>O</a:t>
              </a:r>
              <a:endParaRPr lang="en-US" altLang="en-US"/>
            </a:p>
          </p:txBody>
        </p:sp>
        <p:sp>
          <p:nvSpPr>
            <p:cNvPr id="1925340" name="Rectangle 220">
              <a:extLst>
                <a:ext uri="{FF2B5EF4-FFF2-40B4-BE49-F238E27FC236}">
                  <a16:creationId xmlns:a16="http://schemas.microsoft.com/office/drawing/2014/main" id="{BD5194D9-2B7F-4073-AC79-DC4CB21845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3041" y="196"/>
              <a:ext cx="23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000">
                  <a:solidFill>
                    <a:srgbClr val="FF0000"/>
                  </a:solidFill>
                  <a:latin typeface="Arial" panose="020B0604020202020204" pitchFamily="34" charset="0"/>
                </a:rPr>
                <a:t>R</a:t>
              </a:r>
              <a:endParaRPr lang="en-US" altLang="en-US"/>
            </a:p>
          </p:txBody>
        </p:sp>
        <p:sp>
          <p:nvSpPr>
            <p:cNvPr id="1925341" name="Rectangle 221">
              <a:extLst>
                <a:ext uri="{FF2B5EF4-FFF2-40B4-BE49-F238E27FC236}">
                  <a16:creationId xmlns:a16="http://schemas.microsoft.com/office/drawing/2014/main" id="{40C69953-8A88-4F7E-9B79-756066D75C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0000">
              <a:off x="3272" y="214"/>
              <a:ext cx="21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000">
                  <a:solidFill>
                    <a:srgbClr val="FF0000"/>
                  </a:solidFill>
                  <a:latin typeface="Arial" panose="020B0604020202020204" pitchFamily="34" charset="0"/>
                </a:rPr>
                <a:t>E</a:t>
              </a:r>
              <a:endParaRPr lang="en-US" altLang="en-US"/>
            </a:p>
          </p:txBody>
        </p:sp>
        <p:sp>
          <p:nvSpPr>
            <p:cNvPr id="1925342" name="Rectangle 222">
              <a:extLst>
                <a:ext uri="{FF2B5EF4-FFF2-40B4-BE49-F238E27FC236}">
                  <a16:creationId xmlns:a16="http://schemas.microsoft.com/office/drawing/2014/main" id="{2FE13976-185C-468E-95A0-BD4F7CBC25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3489" y="243"/>
              <a:ext cx="21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000">
                  <a:solidFill>
                    <a:srgbClr val="FF0000"/>
                  </a:solidFill>
                  <a:latin typeface="Arial" panose="020B0604020202020204" pitchFamily="34" charset="0"/>
                </a:rPr>
                <a:t>S</a:t>
              </a:r>
              <a:endParaRPr lang="en-US" altLang="en-US"/>
            </a:p>
          </p:txBody>
        </p:sp>
        <p:sp>
          <p:nvSpPr>
            <p:cNvPr id="1925343" name="Rectangle 223">
              <a:extLst>
                <a:ext uri="{FF2B5EF4-FFF2-40B4-BE49-F238E27FC236}">
                  <a16:creationId xmlns:a16="http://schemas.microsoft.com/office/drawing/2014/main" id="{13EB5184-56EB-437A-8484-58FFFC9970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0">
              <a:off x="3704" y="271"/>
              <a:ext cx="8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0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endParaRPr lang="en-US" altLang="en-US"/>
            </a:p>
          </p:txBody>
        </p:sp>
        <p:sp>
          <p:nvSpPr>
            <p:cNvPr id="1925344" name="Rectangle 224">
              <a:extLst>
                <a:ext uri="{FF2B5EF4-FFF2-40B4-BE49-F238E27FC236}">
                  <a16:creationId xmlns:a16="http://schemas.microsoft.com/office/drawing/2014/main" id="{CFD97DD6-EDBD-437E-961D-2A2ADFCE1B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80000">
              <a:off x="3791" y="310"/>
              <a:ext cx="23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000">
                  <a:solidFill>
                    <a:srgbClr val="FF0000"/>
                  </a:solidFill>
                  <a:latin typeface="Arial" panose="020B0604020202020204" pitchFamily="34" charset="0"/>
                </a:rPr>
                <a:t>A</a:t>
              </a:r>
              <a:endParaRPr lang="en-US" altLang="en-US"/>
            </a:p>
          </p:txBody>
        </p:sp>
        <p:sp>
          <p:nvSpPr>
            <p:cNvPr id="1925345" name="Rectangle 225">
              <a:extLst>
                <a:ext uri="{FF2B5EF4-FFF2-40B4-BE49-F238E27FC236}">
                  <a16:creationId xmlns:a16="http://schemas.microsoft.com/office/drawing/2014/main" id="{25816F27-7672-4BFF-8348-3F853DD502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20000">
              <a:off x="4013" y="372"/>
              <a:ext cx="19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000">
                  <a:solidFill>
                    <a:srgbClr val="FF0000"/>
                  </a:solidFill>
                  <a:latin typeface="Arial" panose="020B0604020202020204" pitchFamily="34" charset="0"/>
                </a:rPr>
                <a:t>T</a:t>
              </a:r>
              <a:endParaRPr lang="en-US" altLang="en-US"/>
            </a:p>
          </p:txBody>
        </p:sp>
        <p:sp>
          <p:nvSpPr>
            <p:cNvPr id="1925346" name="Rectangle 226">
              <a:extLst>
                <a:ext uri="{FF2B5EF4-FFF2-40B4-BE49-F238E27FC236}">
                  <a16:creationId xmlns:a16="http://schemas.microsoft.com/office/drawing/2014/main" id="{ECC0A54C-C902-4DAD-A4C4-CDCC26D0CA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0">
              <a:off x="4201" y="439"/>
              <a:ext cx="19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000">
                  <a:solidFill>
                    <a:srgbClr val="FF0000"/>
                  </a:solidFill>
                  <a:latin typeface="Arial" panose="020B0604020202020204" pitchFamily="34" charset="0"/>
                </a:rPr>
                <a:t>L</a:t>
              </a:r>
              <a:endParaRPr lang="en-US" altLang="en-US"/>
            </a:p>
          </p:txBody>
        </p:sp>
        <p:sp>
          <p:nvSpPr>
            <p:cNvPr id="1925347" name="Rectangle 227">
              <a:extLst>
                <a:ext uri="{FF2B5EF4-FFF2-40B4-BE49-F238E27FC236}">
                  <a16:creationId xmlns:a16="http://schemas.microsoft.com/office/drawing/2014/main" id="{5CC8FAC2-C08B-42AB-8CDD-F7ACE76EB4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80000">
              <a:off x="4384" y="521"/>
              <a:ext cx="21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000">
                  <a:solidFill>
                    <a:srgbClr val="FF0000"/>
                  </a:solidFill>
                  <a:latin typeface="Arial" panose="020B0604020202020204" pitchFamily="34" charset="0"/>
                </a:rPr>
                <a:t>É</a:t>
              </a:r>
              <a:endParaRPr lang="en-US" altLang="en-US"/>
            </a:p>
          </p:txBody>
        </p:sp>
        <p:sp>
          <p:nvSpPr>
            <p:cNvPr id="1925348" name="Rectangle 228">
              <a:extLst>
                <a:ext uri="{FF2B5EF4-FFF2-40B4-BE49-F238E27FC236}">
                  <a16:creationId xmlns:a16="http://schemas.microsoft.com/office/drawing/2014/main" id="{9AB03CB9-D755-4F4D-9A3E-0E8D27F1FF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">
              <a:off x="4576" y="615"/>
              <a:ext cx="19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000">
                  <a:solidFill>
                    <a:srgbClr val="FF0000"/>
                  </a:solidFill>
                  <a:latin typeface="Arial" panose="020B0604020202020204" pitchFamily="34" charset="0"/>
                </a:rPr>
                <a:t>T</a:t>
              </a:r>
              <a:endParaRPr lang="en-US" altLang="en-US"/>
            </a:p>
          </p:txBody>
        </p:sp>
        <p:sp>
          <p:nvSpPr>
            <p:cNvPr id="1925349" name="Rectangle 229">
              <a:extLst>
                <a:ext uri="{FF2B5EF4-FFF2-40B4-BE49-F238E27FC236}">
                  <a16:creationId xmlns:a16="http://schemas.microsoft.com/office/drawing/2014/main" id="{2D9C3CCB-8D12-4468-A66C-D8F7787B6C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40000">
              <a:off x="4755" y="686"/>
              <a:ext cx="8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000">
                  <a:solidFill>
                    <a:srgbClr val="FF0000"/>
                  </a:solidFill>
                  <a:latin typeface="Arial" panose="020B0604020202020204" pitchFamily="34" charset="0"/>
                </a:rPr>
                <a:t>I</a:t>
              </a:r>
              <a:endParaRPr lang="en-US" altLang="en-US"/>
            </a:p>
          </p:txBody>
        </p:sp>
        <p:sp>
          <p:nvSpPr>
            <p:cNvPr id="1925350" name="Rectangle 230">
              <a:extLst>
                <a:ext uri="{FF2B5EF4-FFF2-40B4-BE49-F238E27FC236}">
                  <a16:creationId xmlns:a16="http://schemas.microsoft.com/office/drawing/2014/main" id="{6E2C9D8D-2A3D-4692-86D5-BD9D896560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0000">
              <a:off x="4821" y="773"/>
              <a:ext cx="23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000">
                  <a:solidFill>
                    <a:srgbClr val="FF0000"/>
                  </a:solidFill>
                  <a:latin typeface="Arial" panose="020B0604020202020204" pitchFamily="34" charset="0"/>
                </a:rPr>
                <a:t>C</a:t>
              </a:r>
              <a:endParaRPr lang="en-US" altLang="en-US"/>
            </a:p>
          </p:txBody>
        </p:sp>
        <p:sp>
          <p:nvSpPr>
            <p:cNvPr id="1925351" name="Rectangle 231">
              <a:extLst>
                <a:ext uri="{FF2B5EF4-FFF2-40B4-BE49-F238E27FC236}">
                  <a16:creationId xmlns:a16="http://schemas.microsoft.com/office/drawing/2014/main" id="{C3C8AFCF-8CC1-44EB-9349-95774D7E75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0000">
              <a:off x="5012" y="914"/>
              <a:ext cx="2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000">
                  <a:solidFill>
                    <a:srgbClr val="FF0000"/>
                  </a:solidFill>
                  <a:latin typeface="Arial" panose="020B0604020202020204" pitchFamily="34" charset="0"/>
                </a:rPr>
                <a:t>O</a:t>
              </a:r>
              <a:endParaRPr lang="en-US" altLang="en-US"/>
            </a:p>
          </p:txBody>
        </p:sp>
        <p:sp>
          <p:nvSpPr>
            <p:cNvPr id="1925352" name="Rectangle 232">
              <a:extLst>
                <a:ext uri="{FF2B5EF4-FFF2-40B4-BE49-F238E27FC236}">
                  <a16:creationId xmlns:a16="http://schemas.microsoft.com/office/drawing/2014/main" id="{F866830E-2B40-4E70-8BFE-047D30E242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40000">
              <a:off x="5215" y="1060"/>
              <a:ext cx="21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000">
                  <a:solidFill>
                    <a:srgbClr val="FF0000"/>
                  </a:solidFill>
                  <a:latin typeface="Arial" panose="020B0604020202020204" pitchFamily="34" charset="0"/>
                </a:rPr>
                <a:t>S</a:t>
              </a:r>
              <a:endParaRPr lang="en-US" altLang="en-US"/>
            </a:p>
          </p:txBody>
        </p:sp>
        <p:sp>
          <p:nvSpPr>
            <p:cNvPr id="1925353" name="Rectangle 233">
              <a:extLst>
                <a:ext uri="{FF2B5EF4-FFF2-40B4-BE49-F238E27FC236}">
                  <a16:creationId xmlns:a16="http://schemas.microsoft.com/office/drawing/2014/main" id="{381D7F2E-39FF-464B-AAF1-B6A19AC1BD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00000">
              <a:off x="484" y="922"/>
              <a:ext cx="24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300">
                  <a:latin typeface="Arial" panose="020B0604020202020204" pitchFamily="34" charset="0"/>
                </a:rPr>
                <a:t>A</a:t>
              </a:r>
              <a:endParaRPr lang="en-US" altLang="en-US"/>
            </a:p>
          </p:txBody>
        </p:sp>
        <p:sp>
          <p:nvSpPr>
            <p:cNvPr id="1925354" name="Rectangle 234">
              <a:extLst>
                <a:ext uri="{FF2B5EF4-FFF2-40B4-BE49-F238E27FC236}">
                  <a16:creationId xmlns:a16="http://schemas.microsoft.com/office/drawing/2014/main" id="{B287240A-31CE-438C-BAFD-8808A04435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440000">
              <a:off x="688" y="772"/>
              <a:ext cx="24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300">
                  <a:solidFill>
                    <a:srgbClr val="FFFF00"/>
                  </a:solidFill>
                  <a:latin typeface="Arial" panose="020B0604020202020204" pitchFamily="34" charset="0"/>
                </a:rPr>
                <a:t>D</a:t>
              </a:r>
              <a:endParaRPr lang="en-US" altLang="en-US"/>
            </a:p>
          </p:txBody>
        </p:sp>
        <p:sp>
          <p:nvSpPr>
            <p:cNvPr id="1925355" name="Rectangle 235">
              <a:extLst>
                <a:ext uri="{FF2B5EF4-FFF2-40B4-BE49-F238E27FC236}">
                  <a16:creationId xmlns:a16="http://schemas.microsoft.com/office/drawing/2014/main" id="{F8F7EA2A-592F-4EB1-804E-15088B8B81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80000">
              <a:off x="901" y="623"/>
              <a:ext cx="287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300" dirty="0">
                  <a:solidFill>
                    <a:srgbClr val="FFFF00"/>
                  </a:solidFill>
                  <a:latin typeface="Arial" panose="020B0604020202020204" pitchFamily="34" charset="0"/>
                </a:rPr>
                <a:t>M</a:t>
              </a:r>
              <a:endParaRPr lang="en-US" altLang="en-US" dirty="0"/>
            </a:p>
          </p:txBody>
        </p:sp>
        <p:sp>
          <p:nvSpPr>
            <p:cNvPr id="1925356" name="Rectangle 236">
              <a:extLst>
                <a:ext uri="{FF2B5EF4-FFF2-40B4-BE49-F238E27FC236}">
                  <a16:creationId xmlns:a16="http://schemas.microsoft.com/office/drawing/2014/main" id="{1F60EA99-B3D4-4436-88A6-DA22A2A155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60000">
              <a:off x="1167" y="529"/>
              <a:ext cx="96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300">
                  <a:solidFill>
                    <a:srgbClr val="FFFF00"/>
                  </a:solidFill>
                  <a:latin typeface="Arial" panose="020B0604020202020204" pitchFamily="34" charset="0"/>
                </a:rPr>
                <a:t>I</a:t>
              </a:r>
              <a:endParaRPr lang="en-US" altLang="en-US"/>
            </a:p>
          </p:txBody>
        </p:sp>
        <p:sp>
          <p:nvSpPr>
            <p:cNvPr id="1925357" name="Rectangle 237">
              <a:extLst>
                <a:ext uri="{FF2B5EF4-FFF2-40B4-BE49-F238E27FC236}">
                  <a16:creationId xmlns:a16="http://schemas.microsoft.com/office/drawing/2014/main" id="{9028EB2E-BCCF-4CE7-99FF-EB96862568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40000">
              <a:off x="1251" y="450"/>
              <a:ext cx="24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300" dirty="0">
                  <a:latin typeface="Arial" panose="020B0604020202020204" pitchFamily="34" charset="0"/>
                </a:rPr>
                <a:t>N</a:t>
              </a:r>
              <a:endParaRPr lang="en-US" altLang="en-US" dirty="0"/>
            </a:p>
          </p:txBody>
        </p:sp>
        <p:sp>
          <p:nvSpPr>
            <p:cNvPr id="1925358" name="Rectangle 238">
              <a:extLst>
                <a:ext uri="{FF2B5EF4-FFF2-40B4-BE49-F238E27FC236}">
                  <a16:creationId xmlns:a16="http://schemas.microsoft.com/office/drawing/2014/main" id="{C080DC6E-BD86-4B29-A773-97B06CF18F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160000">
              <a:off x="1489" y="378"/>
              <a:ext cx="96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300">
                  <a:solidFill>
                    <a:srgbClr val="FFFF00"/>
                  </a:solidFill>
                  <a:latin typeface="Arial" panose="020B0604020202020204" pitchFamily="34" charset="0"/>
                </a:rPr>
                <a:t>I</a:t>
              </a:r>
              <a:endParaRPr lang="en-US" altLang="en-US"/>
            </a:p>
          </p:txBody>
        </p:sp>
        <p:sp>
          <p:nvSpPr>
            <p:cNvPr id="1925359" name="Rectangle 239">
              <a:extLst>
                <a:ext uri="{FF2B5EF4-FFF2-40B4-BE49-F238E27FC236}">
                  <a16:creationId xmlns:a16="http://schemas.microsoft.com/office/drawing/2014/main" id="{844D85D5-295C-4EFE-ACCA-0AF5F86092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280000">
              <a:off x="1581" y="315"/>
              <a:ext cx="22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300">
                  <a:solidFill>
                    <a:srgbClr val="FFFF00"/>
                  </a:solidFill>
                  <a:latin typeface="Arial" panose="020B0604020202020204" pitchFamily="34" charset="0"/>
                </a:rPr>
                <a:t>S</a:t>
              </a:r>
              <a:endParaRPr lang="en-US" altLang="en-US"/>
            </a:p>
          </p:txBody>
        </p:sp>
        <p:sp>
          <p:nvSpPr>
            <p:cNvPr id="1925360" name="Rectangle 240">
              <a:extLst>
                <a:ext uri="{FF2B5EF4-FFF2-40B4-BE49-F238E27FC236}">
                  <a16:creationId xmlns:a16="http://schemas.microsoft.com/office/drawing/2014/main" id="{490B8574-3701-43A7-8956-20D9C48D7F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520000">
              <a:off x="1804" y="248"/>
              <a:ext cx="210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300">
                  <a:solidFill>
                    <a:srgbClr val="FFFF00"/>
                  </a:solidFill>
                  <a:latin typeface="Arial" panose="020B0604020202020204" pitchFamily="34" charset="0"/>
                </a:rPr>
                <a:t>T</a:t>
              </a:r>
              <a:endParaRPr lang="en-US" altLang="en-US"/>
            </a:p>
          </p:txBody>
        </p:sp>
        <p:sp>
          <p:nvSpPr>
            <p:cNvPr id="1925361" name="Rectangle 241">
              <a:extLst>
                <a:ext uri="{FF2B5EF4-FFF2-40B4-BE49-F238E27FC236}">
                  <a16:creationId xmlns:a16="http://schemas.microsoft.com/office/drawing/2014/main" id="{54DA95DB-67C4-4A9D-B799-DD269B0AD9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760000">
              <a:off x="2013" y="191"/>
              <a:ext cx="24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300">
                  <a:solidFill>
                    <a:srgbClr val="FFFF00"/>
                  </a:solidFill>
                  <a:latin typeface="Arial" panose="020B0604020202020204" pitchFamily="34" charset="0"/>
                </a:rPr>
                <a:t>R</a:t>
              </a:r>
              <a:endParaRPr lang="en-US" altLang="en-US"/>
            </a:p>
          </p:txBody>
        </p:sp>
        <p:sp>
          <p:nvSpPr>
            <p:cNvPr id="1925362" name="Rectangle 242">
              <a:extLst>
                <a:ext uri="{FF2B5EF4-FFF2-40B4-BE49-F238E27FC236}">
                  <a16:creationId xmlns:a16="http://schemas.microsoft.com/office/drawing/2014/main" id="{B537752C-2A78-4BFE-BB90-F568127210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940000">
              <a:off x="2266" y="138"/>
              <a:ext cx="24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300">
                  <a:solidFill>
                    <a:srgbClr val="FFFF00"/>
                  </a:solidFill>
                  <a:latin typeface="Arial" panose="020B0604020202020204" pitchFamily="34" charset="0"/>
                </a:rPr>
                <a:t>A</a:t>
              </a:r>
              <a:endParaRPr lang="en-US" altLang="en-US"/>
            </a:p>
          </p:txBody>
        </p:sp>
        <p:sp>
          <p:nvSpPr>
            <p:cNvPr id="1925363" name="Rectangle 243">
              <a:extLst>
                <a:ext uri="{FF2B5EF4-FFF2-40B4-BE49-F238E27FC236}">
                  <a16:creationId xmlns:a16="http://schemas.microsoft.com/office/drawing/2014/main" id="{FDBDDC74-BD80-424E-9F41-5EB6EEE862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80000">
              <a:off x="2519" y="107"/>
              <a:ext cx="24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300">
                  <a:solidFill>
                    <a:srgbClr val="FFFF00"/>
                  </a:solidFill>
                  <a:latin typeface="Arial" panose="020B0604020202020204" pitchFamily="34" charset="0"/>
                </a:rPr>
                <a:t>D</a:t>
              </a:r>
              <a:endParaRPr lang="en-US" altLang="en-US"/>
            </a:p>
          </p:txBody>
        </p:sp>
        <p:sp>
          <p:nvSpPr>
            <p:cNvPr id="1925364" name="Rectangle 244">
              <a:extLst>
                <a:ext uri="{FF2B5EF4-FFF2-40B4-BE49-F238E27FC236}">
                  <a16:creationId xmlns:a16="http://schemas.microsoft.com/office/drawing/2014/main" id="{FEC7CBF2-BF0F-43CA-8927-F0AC83FF92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0000">
              <a:off x="2774" y="92"/>
              <a:ext cx="26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300">
                  <a:solidFill>
                    <a:srgbClr val="FFFF00"/>
                  </a:solidFill>
                  <a:latin typeface="Arial" panose="020B0604020202020204" pitchFamily="34" charset="0"/>
                </a:rPr>
                <a:t>O</a:t>
              </a:r>
              <a:endParaRPr lang="en-US" altLang="en-US"/>
            </a:p>
          </p:txBody>
        </p:sp>
        <p:sp>
          <p:nvSpPr>
            <p:cNvPr id="1925365" name="Rectangle 245">
              <a:extLst>
                <a:ext uri="{FF2B5EF4-FFF2-40B4-BE49-F238E27FC236}">
                  <a16:creationId xmlns:a16="http://schemas.microsoft.com/office/drawing/2014/main" id="{94CA274F-A5F8-4762-A54A-572C02AB51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3049" y="96"/>
              <a:ext cx="24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300">
                  <a:solidFill>
                    <a:srgbClr val="FFFF00"/>
                  </a:solidFill>
                  <a:latin typeface="Arial" panose="020B0604020202020204" pitchFamily="34" charset="0"/>
                </a:rPr>
                <a:t>R</a:t>
              </a:r>
              <a:endParaRPr lang="en-US" altLang="en-US"/>
            </a:p>
          </p:txBody>
        </p:sp>
        <p:sp>
          <p:nvSpPr>
            <p:cNvPr id="1925366" name="Rectangle 246">
              <a:extLst>
                <a:ext uri="{FF2B5EF4-FFF2-40B4-BE49-F238E27FC236}">
                  <a16:creationId xmlns:a16="http://schemas.microsoft.com/office/drawing/2014/main" id="{76FBFC54-E0CD-4080-A757-1C15DCAA58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0000">
              <a:off x="3302" y="116"/>
              <a:ext cx="22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300">
                  <a:solidFill>
                    <a:srgbClr val="FFFF00"/>
                  </a:solidFill>
                  <a:latin typeface="Arial" panose="020B0604020202020204" pitchFamily="34" charset="0"/>
                </a:rPr>
                <a:t>E</a:t>
              </a:r>
              <a:endParaRPr lang="en-US" altLang="en-US"/>
            </a:p>
          </p:txBody>
        </p:sp>
        <p:sp>
          <p:nvSpPr>
            <p:cNvPr id="1925367" name="Rectangle 247">
              <a:extLst>
                <a:ext uri="{FF2B5EF4-FFF2-40B4-BE49-F238E27FC236}">
                  <a16:creationId xmlns:a16="http://schemas.microsoft.com/office/drawing/2014/main" id="{DFA5E9AD-540C-44AA-A6E2-2E3E9EE854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3538" y="147"/>
              <a:ext cx="22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300">
                  <a:solidFill>
                    <a:srgbClr val="FFFF00"/>
                  </a:solidFill>
                  <a:latin typeface="Arial" panose="020B0604020202020204" pitchFamily="34" charset="0"/>
                </a:rPr>
                <a:t>S</a:t>
              </a:r>
              <a:endParaRPr lang="en-US" altLang="en-US"/>
            </a:p>
          </p:txBody>
        </p:sp>
        <p:sp>
          <p:nvSpPr>
            <p:cNvPr id="1925368" name="Rectangle 248">
              <a:extLst>
                <a:ext uri="{FF2B5EF4-FFF2-40B4-BE49-F238E27FC236}">
                  <a16:creationId xmlns:a16="http://schemas.microsoft.com/office/drawing/2014/main" id="{09CC8DAC-00D6-4386-8142-7FD53C9C2C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60000">
              <a:off x="3764" y="180"/>
              <a:ext cx="96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300">
                  <a:solidFill>
                    <a:srgbClr val="FFFF00"/>
                  </a:solidFill>
                  <a:latin typeface="Arial" panose="020B0604020202020204" pitchFamily="34" charset="0"/>
                </a:rPr>
                <a:t> </a:t>
              </a:r>
              <a:endParaRPr lang="en-US" altLang="en-US"/>
            </a:p>
          </p:txBody>
        </p:sp>
        <p:sp>
          <p:nvSpPr>
            <p:cNvPr id="1925369" name="Rectangle 249">
              <a:extLst>
                <a:ext uri="{FF2B5EF4-FFF2-40B4-BE49-F238E27FC236}">
                  <a16:creationId xmlns:a16="http://schemas.microsoft.com/office/drawing/2014/main" id="{86591141-FEF0-4522-AE23-4BD03D7150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80000">
              <a:off x="3866" y="220"/>
              <a:ext cx="24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300">
                  <a:solidFill>
                    <a:srgbClr val="FFFF00"/>
                  </a:solidFill>
                  <a:latin typeface="Arial" panose="020B0604020202020204" pitchFamily="34" charset="0"/>
                </a:rPr>
                <a:t>A</a:t>
              </a:r>
              <a:endParaRPr lang="en-US" altLang="en-US"/>
            </a:p>
          </p:txBody>
        </p:sp>
        <p:sp>
          <p:nvSpPr>
            <p:cNvPr id="1925370" name="Rectangle 250">
              <a:extLst>
                <a:ext uri="{FF2B5EF4-FFF2-40B4-BE49-F238E27FC236}">
                  <a16:creationId xmlns:a16="http://schemas.microsoft.com/office/drawing/2014/main" id="{E6FF4A89-9557-44EF-AD73-8F92FF5747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0000">
              <a:off x="4112" y="287"/>
              <a:ext cx="210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300">
                  <a:solidFill>
                    <a:srgbClr val="FFFF00"/>
                  </a:solidFill>
                  <a:latin typeface="Arial" panose="020B0604020202020204" pitchFamily="34" charset="0"/>
                </a:rPr>
                <a:t>T</a:t>
              </a:r>
              <a:endParaRPr lang="en-US" altLang="en-US"/>
            </a:p>
          </p:txBody>
        </p:sp>
        <p:sp>
          <p:nvSpPr>
            <p:cNvPr id="1925371" name="Rectangle 251">
              <a:extLst>
                <a:ext uri="{FF2B5EF4-FFF2-40B4-BE49-F238E27FC236}">
                  <a16:creationId xmlns:a16="http://schemas.microsoft.com/office/drawing/2014/main" id="{A7382981-3115-4116-AB35-A39AE24996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0">
              <a:off x="4312" y="363"/>
              <a:ext cx="210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300">
                  <a:solidFill>
                    <a:srgbClr val="FFFF00"/>
                  </a:solidFill>
                  <a:latin typeface="Arial" panose="020B0604020202020204" pitchFamily="34" charset="0"/>
                </a:rPr>
                <a:t>L</a:t>
              </a:r>
              <a:endParaRPr lang="en-US" altLang="en-US"/>
            </a:p>
          </p:txBody>
        </p:sp>
        <p:sp>
          <p:nvSpPr>
            <p:cNvPr id="1925372" name="Rectangle 252">
              <a:extLst>
                <a:ext uri="{FF2B5EF4-FFF2-40B4-BE49-F238E27FC236}">
                  <a16:creationId xmlns:a16="http://schemas.microsoft.com/office/drawing/2014/main" id="{353F5618-2D3B-4001-A9AC-902AF6A0D1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80000">
              <a:off x="4512" y="453"/>
              <a:ext cx="22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300">
                  <a:solidFill>
                    <a:srgbClr val="FFFF00"/>
                  </a:solidFill>
                  <a:latin typeface="Arial" panose="020B0604020202020204" pitchFamily="34" charset="0"/>
                </a:rPr>
                <a:t>É</a:t>
              </a:r>
              <a:endParaRPr lang="en-US" altLang="en-US"/>
            </a:p>
          </p:txBody>
        </p:sp>
        <p:sp>
          <p:nvSpPr>
            <p:cNvPr id="1925373" name="Rectangle 253">
              <a:extLst>
                <a:ext uri="{FF2B5EF4-FFF2-40B4-BE49-F238E27FC236}">
                  <a16:creationId xmlns:a16="http://schemas.microsoft.com/office/drawing/2014/main" id="{6F013EBA-EA96-4493-815E-DDF7B74934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0000">
              <a:off x="4725" y="553"/>
              <a:ext cx="210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300">
                  <a:latin typeface="Arial" panose="020B0604020202020204" pitchFamily="34" charset="0"/>
                </a:rPr>
                <a:t>T</a:t>
              </a:r>
              <a:endParaRPr lang="en-US" altLang="en-US"/>
            </a:p>
          </p:txBody>
        </p:sp>
        <p:sp>
          <p:nvSpPr>
            <p:cNvPr id="1925374" name="Rectangle 254">
              <a:extLst>
                <a:ext uri="{FF2B5EF4-FFF2-40B4-BE49-F238E27FC236}">
                  <a16:creationId xmlns:a16="http://schemas.microsoft.com/office/drawing/2014/main" id="{C872C0A9-3DA4-41C3-93B1-BD3FB681BB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40000">
              <a:off x="4915" y="632"/>
              <a:ext cx="96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300">
                  <a:solidFill>
                    <a:srgbClr val="FFFF00"/>
                  </a:solidFill>
                  <a:latin typeface="Arial" panose="020B0604020202020204" pitchFamily="34" charset="0"/>
                </a:rPr>
                <a:t>I</a:t>
              </a:r>
              <a:endParaRPr lang="en-US" altLang="en-US"/>
            </a:p>
          </p:txBody>
        </p:sp>
        <p:sp>
          <p:nvSpPr>
            <p:cNvPr id="1925375" name="Rectangle 255">
              <a:extLst>
                <a:ext uri="{FF2B5EF4-FFF2-40B4-BE49-F238E27FC236}">
                  <a16:creationId xmlns:a16="http://schemas.microsoft.com/office/drawing/2014/main" id="{65351217-B87C-4A65-B6F9-05EBAF46BB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0000">
              <a:off x="4988" y="727"/>
              <a:ext cx="24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300">
                  <a:solidFill>
                    <a:srgbClr val="FFFF00"/>
                  </a:solidFill>
                  <a:latin typeface="Arial" panose="020B0604020202020204" pitchFamily="34" charset="0"/>
                </a:rPr>
                <a:t>C</a:t>
              </a:r>
              <a:endParaRPr lang="en-US" altLang="en-US"/>
            </a:p>
          </p:txBody>
        </p:sp>
        <p:sp>
          <p:nvSpPr>
            <p:cNvPr id="1925376" name="Rectangle 256">
              <a:extLst>
                <a:ext uri="{FF2B5EF4-FFF2-40B4-BE49-F238E27FC236}">
                  <a16:creationId xmlns:a16="http://schemas.microsoft.com/office/drawing/2014/main" id="{34A12D74-3741-4CDC-B238-E424B9C58E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60000">
              <a:off x="5196" y="880"/>
              <a:ext cx="26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300">
                  <a:solidFill>
                    <a:srgbClr val="FFFF00"/>
                  </a:solidFill>
                  <a:latin typeface="Arial" panose="020B0604020202020204" pitchFamily="34" charset="0"/>
                </a:rPr>
                <a:t>O</a:t>
              </a:r>
              <a:endParaRPr lang="en-US" altLang="en-US"/>
            </a:p>
          </p:txBody>
        </p:sp>
        <p:sp>
          <p:nvSpPr>
            <p:cNvPr id="1925377" name="Rectangle 257">
              <a:extLst>
                <a:ext uri="{FF2B5EF4-FFF2-40B4-BE49-F238E27FC236}">
                  <a16:creationId xmlns:a16="http://schemas.microsoft.com/office/drawing/2014/main" id="{4D9038B5-3E3C-4EBE-B324-7FFC0866DE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40000">
              <a:off x="5417" y="1041"/>
              <a:ext cx="22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4300">
                  <a:solidFill>
                    <a:srgbClr val="FFFF00"/>
                  </a:solidFill>
                  <a:latin typeface="Arial" panose="020B0604020202020204" pitchFamily="34" charset="0"/>
                </a:rPr>
                <a:t>S</a:t>
              </a:r>
              <a:endParaRPr lang="en-US" altLang="en-US"/>
            </a:p>
          </p:txBody>
        </p:sp>
      </p:grpSp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0242" name="Picture 2">
            <a:extLst>
              <a:ext uri="{FF2B5EF4-FFF2-40B4-BE49-F238E27FC236}">
                <a16:creationId xmlns:a16="http://schemas.microsoft.com/office/drawing/2014/main" id="{A71639B4-5F33-43DE-9CFD-472C70BAC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0243" name="Picture 3">
            <a:extLst>
              <a:ext uri="{FF2B5EF4-FFF2-40B4-BE49-F238E27FC236}">
                <a16:creationId xmlns:a16="http://schemas.microsoft.com/office/drawing/2014/main" id="{E2FCD2E4-CE60-4EB0-B6CF-9F1E1F453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2913"/>
            <a:ext cx="8229600" cy="2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0244" name="Text Box 4">
            <a:extLst>
              <a:ext uri="{FF2B5EF4-FFF2-40B4-BE49-F238E27FC236}">
                <a16:creationId xmlns:a16="http://schemas.microsoft.com/office/drawing/2014/main" id="{8F40BE43-8347-4808-912D-0DEDFF3B5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85800"/>
            <a:ext cx="5867400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3800">
                <a:solidFill>
                  <a:srgbClr val="FFFF00"/>
                </a:solidFill>
                <a:latin typeface="Arial" panose="020B0604020202020204" pitchFamily="34" charset="0"/>
              </a:rPr>
              <a:t>EL PERSONAL</a:t>
            </a:r>
          </a:p>
          <a:p>
            <a:pPr eaLnBrk="0" hangingPunct="0"/>
            <a:r>
              <a:rPr lang="en-US" altLang="en-US" sz="3800">
                <a:solidFill>
                  <a:srgbClr val="FFFF00"/>
                </a:solidFill>
                <a:latin typeface="Arial" panose="020B0604020202020204" pitchFamily="34" charset="0"/>
              </a:rPr>
              <a:t>DE</a:t>
            </a:r>
          </a:p>
          <a:p>
            <a:pPr eaLnBrk="0" hangingPunct="0"/>
            <a:r>
              <a:rPr lang="en-US" altLang="en-US" sz="3800">
                <a:solidFill>
                  <a:srgbClr val="FFFF00"/>
                </a:solidFill>
                <a:latin typeface="Arial" panose="020B0604020202020204" pitchFamily="34" charset="0"/>
              </a:rPr>
              <a:t>MEDICINA DEPORTIVA</a:t>
            </a:r>
          </a:p>
        </p:txBody>
      </p:sp>
      <p:sp>
        <p:nvSpPr>
          <p:cNvPr id="1930245" name="Text Box 5">
            <a:extLst>
              <a:ext uri="{FF2B5EF4-FFF2-40B4-BE49-F238E27FC236}">
                <a16:creationId xmlns:a16="http://schemas.microsoft.com/office/drawing/2014/main" id="{F6F0B620-2D70-4551-949B-1FC635E26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971800"/>
            <a:ext cx="84582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6600">
                <a:latin typeface="Arial" panose="020B0604020202020204" pitchFamily="34" charset="0"/>
              </a:rPr>
              <a:t>PERSONAL</a:t>
            </a:r>
          </a:p>
          <a:p>
            <a:pPr eaLnBrk="0" hangingPunct="0"/>
            <a:r>
              <a:rPr lang="en-US" altLang="en-US" sz="6600">
                <a:latin typeface="Arial" panose="020B0604020202020204" pitchFamily="34" charset="0"/>
              </a:rPr>
              <a:t>(O EQUIPO)</a:t>
            </a:r>
          </a:p>
          <a:p>
            <a:pPr eaLnBrk="0" hangingPunct="0"/>
            <a:r>
              <a:rPr lang="en-US" altLang="en-US" sz="6600">
                <a:latin typeface="Arial" panose="020B0604020202020204" pitchFamily="34" charset="0"/>
              </a:rPr>
              <a:t>AUXILIAR</a:t>
            </a:r>
          </a:p>
        </p:txBody>
      </p:sp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9218" name="Picture 2">
            <a:extLst>
              <a:ext uri="{FF2B5EF4-FFF2-40B4-BE49-F238E27FC236}">
                <a16:creationId xmlns:a16="http://schemas.microsoft.com/office/drawing/2014/main" id="{A570BF8B-6D02-4980-9ACE-6D7CB9C6A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9219" name="Picture 3">
            <a:extLst>
              <a:ext uri="{FF2B5EF4-FFF2-40B4-BE49-F238E27FC236}">
                <a16:creationId xmlns:a16="http://schemas.microsoft.com/office/drawing/2014/main" id="{7347C97A-2C94-4CFD-824A-69A36ABD7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2913"/>
            <a:ext cx="8229600" cy="2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9220" name="Text Box 4">
            <a:extLst>
              <a:ext uri="{FF2B5EF4-FFF2-40B4-BE49-F238E27FC236}">
                <a16:creationId xmlns:a16="http://schemas.microsoft.com/office/drawing/2014/main" id="{3D0ABE07-5CF4-492C-B388-00FF0B7B3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85800"/>
            <a:ext cx="5867400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3800" dirty="0">
                <a:solidFill>
                  <a:srgbClr val="FFFF00"/>
                </a:solidFill>
                <a:latin typeface="Arial" panose="020B0604020202020204" pitchFamily="34" charset="0"/>
              </a:rPr>
              <a:t>EL PERSONAL</a:t>
            </a:r>
          </a:p>
          <a:p>
            <a:pPr eaLnBrk="0" hangingPunct="0"/>
            <a:r>
              <a:rPr lang="en-US" altLang="en-US" sz="3800" dirty="0">
                <a:solidFill>
                  <a:srgbClr val="FFFF00"/>
                </a:solidFill>
                <a:latin typeface="Arial" panose="020B0604020202020204" pitchFamily="34" charset="0"/>
              </a:rPr>
              <a:t>DE</a:t>
            </a:r>
          </a:p>
          <a:p>
            <a:pPr eaLnBrk="0" hangingPunct="0"/>
            <a:r>
              <a:rPr lang="en-US" altLang="en-US" sz="3800" dirty="0">
                <a:solidFill>
                  <a:srgbClr val="FFFF00"/>
                </a:solidFill>
                <a:latin typeface="Arial" panose="020B0604020202020204" pitchFamily="34" charset="0"/>
              </a:rPr>
              <a:t>MEDICINA DEPORTIVA</a:t>
            </a:r>
          </a:p>
        </p:txBody>
      </p:sp>
      <p:sp>
        <p:nvSpPr>
          <p:cNvPr id="1929221" name="Text Box 5">
            <a:extLst>
              <a:ext uri="{FF2B5EF4-FFF2-40B4-BE49-F238E27FC236}">
                <a16:creationId xmlns:a16="http://schemas.microsoft.com/office/drawing/2014/main" id="{CFEE5AEE-243D-4574-AE11-A48E94603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971800"/>
            <a:ext cx="624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4000">
                <a:latin typeface="Arial" panose="020B0604020202020204" pitchFamily="34" charset="0"/>
              </a:rPr>
              <a:t>PERSONAL AUXILIAR:</a:t>
            </a:r>
          </a:p>
        </p:txBody>
      </p:sp>
      <p:pic>
        <p:nvPicPr>
          <p:cNvPr id="1929222" name="Picture 6">
            <a:extLst>
              <a:ext uri="{FF2B5EF4-FFF2-40B4-BE49-F238E27FC236}">
                <a16:creationId xmlns:a16="http://schemas.microsoft.com/office/drawing/2014/main" id="{6079A720-8672-4832-948B-C75FC7F2B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7048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9223" name="Picture 7">
            <a:extLst>
              <a:ext uri="{FF2B5EF4-FFF2-40B4-BE49-F238E27FC236}">
                <a16:creationId xmlns:a16="http://schemas.microsoft.com/office/drawing/2014/main" id="{61505E4E-2153-448A-9F9A-E6B4E1416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9144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9224" name="Text Box 8">
            <a:extLst>
              <a:ext uri="{FF2B5EF4-FFF2-40B4-BE49-F238E27FC236}">
                <a16:creationId xmlns:a16="http://schemas.microsoft.com/office/drawing/2014/main" id="{8E787698-21B7-44C0-96BC-1469A957D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733800"/>
            <a:ext cx="67056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500" i="1">
                <a:latin typeface="Times New Roman" panose="02020603050405020304" pitchFamily="18" charset="0"/>
              </a:rPr>
              <a:t>Médicos Especialistas Consultores</a:t>
            </a:r>
          </a:p>
        </p:txBody>
      </p:sp>
      <p:pic>
        <p:nvPicPr>
          <p:cNvPr id="1929225" name="Picture 9">
            <a:extLst>
              <a:ext uri="{FF2B5EF4-FFF2-40B4-BE49-F238E27FC236}">
                <a16:creationId xmlns:a16="http://schemas.microsoft.com/office/drawing/2014/main" id="{FE2EA3B5-3184-4B24-8536-FCAC0929F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08525"/>
            <a:ext cx="9144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9226" name="Text Box 10">
            <a:extLst>
              <a:ext uri="{FF2B5EF4-FFF2-40B4-BE49-F238E27FC236}">
                <a16:creationId xmlns:a16="http://schemas.microsoft.com/office/drawing/2014/main" id="{796C1762-63C8-40FC-A582-6B3E3AC0E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556125"/>
            <a:ext cx="67056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500" i="1">
                <a:latin typeface="Times New Roman" panose="02020603050405020304" pitchFamily="18" charset="0"/>
              </a:rPr>
              <a:t>Personal Médico Asociado</a:t>
            </a:r>
          </a:p>
        </p:txBody>
      </p:sp>
      <p:pic>
        <p:nvPicPr>
          <p:cNvPr id="1929227" name="Picture 11">
            <a:extLst>
              <a:ext uri="{FF2B5EF4-FFF2-40B4-BE49-F238E27FC236}">
                <a16:creationId xmlns:a16="http://schemas.microsoft.com/office/drawing/2014/main" id="{DA32C5C1-E0A6-47DA-B311-89A0F7708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622925"/>
            <a:ext cx="9144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9228" name="Text Box 12">
            <a:extLst>
              <a:ext uri="{FF2B5EF4-FFF2-40B4-BE49-F238E27FC236}">
                <a16:creationId xmlns:a16="http://schemas.microsoft.com/office/drawing/2014/main" id="{50325AA2-30FF-4469-BC2A-84B1799F7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470525"/>
            <a:ext cx="67056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500" i="1">
                <a:latin typeface="Times New Roman" panose="02020603050405020304" pitchFamily="18" charset="0"/>
              </a:rPr>
              <a:t>Consultores Generales</a:t>
            </a:r>
          </a:p>
        </p:txBody>
      </p:sp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195" name="AutoShape 3">
            <a:extLst>
              <a:ext uri="{FF2B5EF4-FFF2-40B4-BE49-F238E27FC236}">
                <a16:creationId xmlns:a16="http://schemas.microsoft.com/office/drawing/2014/main" id="{861AE60B-C43E-4D16-9546-3BD5D0BE6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971550"/>
            <a:ext cx="80010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800000"/>
              </a:gs>
            </a:gsLst>
            <a:lin ang="5400000" scaled="1"/>
          </a:gra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8196" name="Text Box 4">
            <a:extLst>
              <a:ext uri="{FF2B5EF4-FFF2-40B4-BE49-F238E27FC236}">
                <a16:creationId xmlns:a16="http://schemas.microsoft.com/office/drawing/2014/main" id="{C68C0F52-1890-4CEC-A2EC-9DE0A272F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4775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PR" altLang="en-US" sz="2800">
                <a:latin typeface="Arial" panose="020B0604020202020204" pitchFamily="34" charset="0"/>
              </a:rPr>
              <a:t>MÉDICOS ESPECIALISTAS CONSULTORES</a:t>
            </a:r>
          </a:p>
        </p:txBody>
      </p:sp>
      <p:sp>
        <p:nvSpPr>
          <p:cNvPr id="1928197" name="Rectangle 5">
            <a:extLst>
              <a:ext uri="{FF2B5EF4-FFF2-40B4-BE49-F238E27FC236}">
                <a16:creationId xmlns:a16="http://schemas.microsoft.com/office/drawing/2014/main" id="{06D767B4-A84C-48D6-A3C6-5F8C5B79C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114550"/>
            <a:ext cx="4267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5125" indent="-255588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 algn="l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2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3000"/>
              <a:t> Alergístas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3000"/>
              <a:t> Cardiólogos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3000"/>
              <a:t> Dermatólogos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3000"/>
              <a:t> Dentistas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3000"/>
              <a:t> Cirujanos Orales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3000"/>
              <a:t> Ginecólogos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3000"/>
              <a:t> Internistas</a:t>
            </a:r>
          </a:p>
        </p:txBody>
      </p:sp>
      <p:sp>
        <p:nvSpPr>
          <p:cNvPr id="1928198" name="Rectangle 6">
            <a:extLst>
              <a:ext uri="{FF2B5EF4-FFF2-40B4-BE49-F238E27FC236}">
                <a16:creationId xmlns:a16="http://schemas.microsoft.com/office/drawing/2014/main" id="{B53CDAE0-01BE-4734-AA96-1A78E25DE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114550"/>
            <a:ext cx="4876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5125" indent="-255588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 algn="l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2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3000"/>
              <a:t> Cirujanos Neurólogos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3000"/>
              <a:t> Oftalmólogos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3000"/>
              <a:t> Ortopedas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3000"/>
              <a:t> Otorlaringolgos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3000"/>
              <a:t> Cirujanos Generales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3000"/>
              <a:t> Urólogos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3000"/>
              <a:t> Radiólogos</a:t>
            </a:r>
            <a:endParaRPr lang="en-US" altLang="en-US" sz="3000"/>
          </a:p>
        </p:txBody>
      </p:sp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339" name="AutoShape 3">
            <a:extLst>
              <a:ext uri="{FF2B5EF4-FFF2-40B4-BE49-F238E27FC236}">
                <a16:creationId xmlns:a16="http://schemas.microsoft.com/office/drawing/2014/main" id="{B3E62CFF-151A-4E50-9662-0CE57229E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971550"/>
            <a:ext cx="80010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800000"/>
              </a:gs>
            </a:gsLst>
            <a:lin ang="5400000" scaled="1"/>
          </a:gra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4340" name="Text Box 4">
            <a:extLst>
              <a:ext uri="{FF2B5EF4-FFF2-40B4-BE49-F238E27FC236}">
                <a16:creationId xmlns:a16="http://schemas.microsoft.com/office/drawing/2014/main" id="{6174CE67-1C52-44BA-B005-8ABC01251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47750"/>
            <a:ext cx="807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PR" altLang="en-US" sz="3600">
                <a:latin typeface="Arial" panose="020B0604020202020204" pitchFamily="34" charset="0"/>
              </a:rPr>
              <a:t>PERSONAL MÉDICOS ASOCIADO</a:t>
            </a:r>
          </a:p>
        </p:txBody>
      </p:sp>
      <p:sp>
        <p:nvSpPr>
          <p:cNvPr id="1934341" name="Rectangle 5">
            <a:extLst>
              <a:ext uri="{FF2B5EF4-FFF2-40B4-BE49-F238E27FC236}">
                <a16:creationId xmlns:a16="http://schemas.microsoft.com/office/drawing/2014/main" id="{126222DC-1BE2-40D6-8BAF-EB9DA2054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11455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5125" indent="-255588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 algn="l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2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3000"/>
              <a:t> Técnicos de Emergencias Médicas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3000"/>
              <a:t> Podiatras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3000"/>
              <a:t> Enfermeras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3000"/>
              <a:t> Optómetras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3000"/>
              <a:t> Farmaceúticos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3000"/>
              <a:t> Terapistas Físicos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3000"/>
              <a:t> Psicólogos o Especialistas en Salud Mental</a:t>
            </a:r>
          </a:p>
        </p:txBody>
      </p:sp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439" name="AutoShape 7">
            <a:extLst>
              <a:ext uri="{FF2B5EF4-FFF2-40B4-BE49-F238E27FC236}">
                <a16:creationId xmlns:a16="http://schemas.microsoft.com/office/drawing/2014/main" id="{037B6335-64C0-48B1-AFED-CA950A401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946150"/>
            <a:ext cx="61722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800000"/>
              </a:gs>
            </a:gsLst>
            <a:lin ang="5400000" scaled="1"/>
          </a:gra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8440" name="Text Box 8">
            <a:extLst>
              <a:ext uri="{FF2B5EF4-FFF2-40B4-BE49-F238E27FC236}">
                <a16:creationId xmlns:a16="http://schemas.microsoft.com/office/drawing/2014/main" id="{1E66F071-8B82-4A8A-87B0-B5EFF2F9A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990600"/>
            <a:ext cx="6172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PR" altLang="en-US" sz="3100">
                <a:latin typeface="Arial" panose="020B0604020202020204" pitchFamily="34" charset="0"/>
              </a:rPr>
              <a:t>CONSULTORES GENERALES</a:t>
            </a:r>
          </a:p>
        </p:txBody>
      </p:sp>
      <p:sp>
        <p:nvSpPr>
          <p:cNvPr id="1938441" name="Rectangle 9">
            <a:extLst>
              <a:ext uri="{FF2B5EF4-FFF2-40B4-BE49-F238E27FC236}">
                <a16:creationId xmlns:a16="http://schemas.microsoft.com/office/drawing/2014/main" id="{1CB500CF-4682-4B82-9F81-737FAA21A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784350"/>
            <a:ext cx="8458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5125" indent="-255588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 algn="l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2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2700"/>
              <a:t> Administradores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2700"/>
              <a:t> Dirigentes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2700"/>
              <a:t> Fisiólogos del Ejercicio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2700"/>
              <a:t> Educadores en Salud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2700"/>
              <a:t> Cinesiólogos 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2700"/>
              <a:t> Abogados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2700"/>
              <a:t> Nutricionistas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2700"/>
              <a:t> Personal de Substancias de Posible Abuso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s-PR" altLang="en-US" sz="2700"/>
              <a:t>    (Oficial de Dopaje)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2700"/>
              <a:t> El Entrenado para el Desarrollo de la 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s-PR" altLang="en-US" sz="2700"/>
              <a:t>    Fortaleza Muscular</a:t>
            </a:r>
          </a:p>
        </p:txBody>
      </p:sp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7410" name="Picture 2">
            <a:extLst>
              <a:ext uri="{FF2B5EF4-FFF2-40B4-BE49-F238E27FC236}">
                <a16:creationId xmlns:a16="http://schemas.microsoft.com/office/drawing/2014/main" id="{9B0FDD5A-CF8D-4562-AD76-8066FD221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2202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7411" name="Rectangle 3">
            <a:extLst>
              <a:ext uri="{FF2B5EF4-FFF2-40B4-BE49-F238E27FC236}">
                <a16:creationId xmlns:a16="http://schemas.microsoft.com/office/drawing/2014/main" id="{3C377CD4-6AF8-4FE1-A7AF-5ED4C60E1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305800" cy="1295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66"/>
              </a:gs>
            </a:gsLst>
            <a:lin ang="5400000" scaled="1"/>
          </a:gradFill>
          <a:ln w="1016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7412" name="Text Box 4">
            <a:extLst>
              <a:ext uri="{FF2B5EF4-FFF2-40B4-BE49-F238E27FC236}">
                <a16:creationId xmlns:a16="http://schemas.microsoft.com/office/drawing/2014/main" id="{B036F7B6-0566-45BF-B1AC-2A443CF8B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83058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" altLang="en-US" sz="3100">
                <a:solidFill>
                  <a:srgbClr val="FFFF00"/>
                </a:solidFill>
                <a:latin typeface="Times New Roman" panose="02020603050405020304" pitchFamily="18" charset="0"/>
              </a:rPr>
              <a:t>ORGANIZACION/FUNCIONES DEL PROGRAMA DE MEDICINA DEL DEPORTE</a:t>
            </a:r>
            <a:endParaRPr lang="es-PR" altLang="en-US" sz="31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37413" name="Picture 5">
            <a:extLst>
              <a:ext uri="{FF2B5EF4-FFF2-40B4-BE49-F238E27FC236}">
                <a16:creationId xmlns:a16="http://schemas.microsoft.com/office/drawing/2014/main" id="{6A0112AA-73AB-4EA8-A66E-4CB50E351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16138"/>
            <a:ext cx="16002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7414" name="Text Box 6">
            <a:extLst>
              <a:ext uri="{FF2B5EF4-FFF2-40B4-BE49-F238E27FC236}">
                <a16:creationId xmlns:a16="http://schemas.microsoft.com/office/drawing/2014/main" id="{7C1F5DD3-BCF4-4C02-9373-E20448F3B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828800"/>
            <a:ext cx="64008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s-ES" altLang="en-US" sz="3800">
                <a:latin typeface="Times New Roman" panose="02020603050405020304" pitchFamily="18" charset="0"/>
              </a:rPr>
              <a:t>Prevención de Enfermedades</a:t>
            </a:r>
          </a:p>
          <a:p>
            <a:pPr algn="l" eaLnBrk="0" hangingPunct="0"/>
            <a:r>
              <a:rPr lang="es-ES" altLang="en-US" sz="3800">
                <a:latin typeface="Times New Roman" panose="02020603050405020304" pitchFamily="18" charset="0"/>
              </a:rPr>
              <a:t> y Lesiones:</a:t>
            </a:r>
            <a:endParaRPr lang="es-PR" altLang="en-US" sz="3800">
              <a:latin typeface="Times New Roman" panose="02020603050405020304" pitchFamily="18" charset="0"/>
            </a:endParaRPr>
          </a:p>
        </p:txBody>
      </p:sp>
      <p:pic>
        <p:nvPicPr>
          <p:cNvPr id="1937415" name="Picture 7">
            <a:extLst>
              <a:ext uri="{FF2B5EF4-FFF2-40B4-BE49-F238E27FC236}">
                <a16:creationId xmlns:a16="http://schemas.microsoft.com/office/drawing/2014/main" id="{6DB968FF-78FE-40C9-BEB4-3DA0D10C1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838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7416" name="Text Box 8">
            <a:extLst>
              <a:ext uri="{FF2B5EF4-FFF2-40B4-BE49-F238E27FC236}">
                <a16:creationId xmlns:a16="http://schemas.microsoft.com/office/drawing/2014/main" id="{441C7141-A6AB-4454-8EFE-4DC174610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76600"/>
            <a:ext cx="67056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s-PR" altLang="en-US" sz="3500">
                <a:latin typeface="Times New Roman" panose="02020603050405020304" pitchFamily="18" charset="0"/>
              </a:rPr>
              <a:t>Evaluación Física Pre-Temporada</a:t>
            </a:r>
          </a:p>
        </p:txBody>
      </p:sp>
      <p:sp>
        <p:nvSpPr>
          <p:cNvPr id="1937417" name="Text Box 9">
            <a:extLst>
              <a:ext uri="{FF2B5EF4-FFF2-40B4-BE49-F238E27FC236}">
                <a16:creationId xmlns:a16="http://schemas.microsoft.com/office/drawing/2014/main" id="{02245478-1753-4F91-8B7F-EA73835CD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251325"/>
            <a:ext cx="64008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s-ES" altLang="en-US" sz="3500">
                <a:latin typeface="Times New Roman" panose="02020603050405020304" pitchFamily="18" charset="0"/>
              </a:rPr>
              <a:t>Evaluación de los Campos de </a:t>
            </a:r>
          </a:p>
          <a:p>
            <a:pPr algn="l" eaLnBrk="0" hangingPunct="0"/>
            <a:r>
              <a:rPr lang="es-ES" altLang="en-US" sz="3500">
                <a:latin typeface="Times New Roman" panose="02020603050405020304" pitchFamily="18" charset="0"/>
              </a:rPr>
              <a:t>Juego y Equipo</a:t>
            </a:r>
            <a:endParaRPr lang="es-PR" altLang="en-US" sz="3500">
              <a:latin typeface="Times New Roman" panose="02020603050405020304" pitchFamily="18" charset="0"/>
            </a:endParaRPr>
          </a:p>
        </p:txBody>
      </p:sp>
      <p:sp>
        <p:nvSpPr>
          <p:cNvPr id="1937418" name="Text Box 10">
            <a:extLst>
              <a:ext uri="{FF2B5EF4-FFF2-40B4-BE49-F238E27FC236}">
                <a16:creationId xmlns:a16="http://schemas.microsoft.com/office/drawing/2014/main" id="{CB44516D-41D6-405D-A4BD-BE6CC1462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622925"/>
            <a:ext cx="64008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s-PR" altLang="en-US" sz="3500">
                <a:latin typeface="Times New Roman" panose="02020603050405020304" pitchFamily="18" charset="0"/>
              </a:rPr>
              <a:t>Evaluación Ambiental Diaria</a:t>
            </a:r>
          </a:p>
        </p:txBody>
      </p:sp>
      <p:pic>
        <p:nvPicPr>
          <p:cNvPr id="1937419" name="Picture 11">
            <a:extLst>
              <a:ext uri="{FF2B5EF4-FFF2-40B4-BE49-F238E27FC236}">
                <a16:creationId xmlns:a16="http://schemas.microsoft.com/office/drawing/2014/main" id="{6A1CF48E-DF53-45C1-A78D-565D3EEFD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75125"/>
            <a:ext cx="838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7420" name="Picture 12">
            <a:extLst>
              <a:ext uri="{FF2B5EF4-FFF2-40B4-BE49-F238E27FC236}">
                <a16:creationId xmlns:a16="http://schemas.microsoft.com/office/drawing/2014/main" id="{2FC3CE66-E6B3-471A-AE58-AF8B6E4A2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72125"/>
            <a:ext cx="838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482" name="Line 2">
            <a:extLst>
              <a:ext uri="{FF2B5EF4-FFF2-40B4-BE49-F238E27FC236}">
                <a16:creationId xmlns:a16="http://schemas.microsoft.com/office/drawing/2014/main" id="{1B4C3E60-50AF-4A45-A54D-E660D98E9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949450"/>
            <a:ext cx="8763000" cy="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0483" name="Text Box 3">
            <a:extLst>
              <a:ext uri="{FF2B5EF4-FFF2-40B4-BE49-F238E27FC236}">
                <a16:creationId xmlns:a16="http://schemas.microsoft.com/office/drawing/2014/main" id="{68727964-28B7-4FDF-8B49-15EEB08A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87152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3400" dirty="0">
                <a:solidFill>
                  <a:schemeClr val="tx2"/>
                </a:solidFill>
                <a:latin typeface="Arial" panose="020B0604020202020204" pitchFamily="34" charset="0"/>
              </a:rPr>
              <a:t>PROGRAMA DE MEDICINA DEPORTIVA</a:t>
            </a:r>
          </a:p>
        </p:txBody>
      </p:sp>
      <p:sp>
        <p:nvSpPr>
          <p:cNvPr id="1940484" name="Text Box 4">
            <a:extLst>
              <a:ext uri="{FF2B5EF4-FFF2-40B4-BE49-F238E27FC236}">
                <a16:creationId xmlns:a16="http://schemas.microsoft.com/office/drawing/2014/main" id="{8F74C1EE-BDAC-4F0A-8D9E-BBAB23C36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111250"/>
            <a:ext cx="88392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3800">
                <a:solidFill>
                  <a:schemeClr val="tx2"/>
                </a:solidFill>
                <a:latin typeface="Times New Roman" panose="02020603050405020304" pitchFamily="18" charset="0"/>
              </a:rPr>
              <a:t>ORGANIZACIÓN/FUNCIONES</a:t>
            </a:r>
          </a:p>
        </p:txBody>
      </p:sp>
      <p:sp>
        <p:nvSpPr>
          <p:cNvPr id="1940485" name="Rectangle 5">
            <a:extLst>
              <a:ext uri="{FF2B5EF4-FFF2-40B4-BE49-F238E27FC236}">
                <a16:creationId xmlns:a16="http://schemas.microsoft.com/office/drawing/2014/main" id="{0718BD7A-8997-4C95-948A-1BD8ECFB3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330450"/>
            <a:ext cx="8763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5125" indent="-255588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 algn="l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2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ES" altLang="en-US" sz="3200"/>
              <a:t> Prevención de Enfermedades y Lesiones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ES" altLang="en-US" sz="3200"/>
              <a:t> Evaluación Inmediáta y Tratamiento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s-ES" altLang="en-US" sz="3200"/>
              <a:t>    Inicial de la Enfermedad o Lesión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ES" altLang="en-US" sz="3200"/>
              <a:t> Referido del Atleta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ES" altLang="en-US" sz="3200"/>
              <a:t> Rehabilitación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ES" altLang="en-US" sz="3200"/>
              <a:t> Preservación de los Registros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ES" altLang="en-US" sz="3200"/>
              <a:t> Responsabilidades Legales</a:t>
            </a:r>
            <a:endParaRPr lang="en-US" altLang="en-US" sz="3200"/>
          </a:p>
        </p:txBody>
      </p:sp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530" name="Text Box 2">
            <a:extLst>
              <a:ext uri="{FF2B5EF4-FFF2-40B4-BE49-F238E27FC236}">
                <a16:creationId xmlns:a16="http://schemas.microsoft.com/office/drawing/2014/main" id="{6E9DE60F-4C73-4907-8A82-0C582B9DD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05632"/>
            <a:ext cx="480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dirty="0">
                <a:latin typeface="Arial" panose="020B0604020202020204" pitchFamily="34" charset="0"/>
              </a:rPr>
              <a:t>MEDICINA DEL DEPORTE</a:t>
            </a:r>
          </a:p>
        </p:txBody>
      </p:sp>
      <p:sp>
        <p:nvSpPr>
          <p:cNvPr id="1942531" name="Text Box 3">
            <a:extLst>
              <a:ext uri="{FF2B5EF4-FFF2-40B4-BE49-F238E27FC236}">
                <a16:creationId xmlns:a16="http://schemas.microsoft.com/office/drawing/2014/main" id="{2C760E9E-DDAF-4771-924B-26F4E418F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017588"/>
            <a:ext cx="30480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" altLang="en-US" sz="2700" i="1">
                <a:latin typeface="Arial" panose="020B0604020202020204" pitchFamily="34" charset="0"/>
              </a:rPr>
              <a:t>VISIÓN GLOBAL</a:t>
            </a:r>
            <a:endParaRPr lang="en-US" altLang="en-US" sz="2700" i="1">
              <a:latin typeface="Arial" panose="020B0604020202020204" pitchFamily="34" charset="0"/>
            </a:endParaRPr>
          </a:p>
        </p:txBody>
      </p:sp>
      <p:sp>
        <p:nvSpPr>
          <p:cNvPr id="1942532" name="Text Box 4">
            <a:extLst>
              <a:ext uri="{FF2B5EF4-FFF2-40B4-BE49-F238E27FC236}">
                <a16:creationId xmlns:a16="http://schemas.microsoft.com/office/drawing/2014/main" id="{A20FE6B1-80C9-4514-B2DB-FD9F24EAA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982172"/>
            <a:ext cx="838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600" dirty="0" err="1">
                <a:latin typeface="Times New Roman" panose="02020603050405020304" pitchFamily="18" charset="0"/>
              </a:rPr>
              <a:t>Adaptado</a:t>
            </a:r>
            <a:r>
              <a:rPr lang="en-US" altLang="en-US" sz="1600" dirty="0">
                <a:latin typeface="Times New Roman" panose="02020603050405020304" pitchFamily="18" charset="0"/>
              </a:rPr>
              <a:t> de: Lamb, DR. </a:t>
            </a:r>
            <a:r>
              <a:rPr lang="en-US" altLang="en-US" sz="1600" i="1" dirty="0">
                <a:latin typeface="Times New Roman" panose="02020603050405020304" pitchFamily="18" charset="0"/>
              </a:rPr>
              <a:t>Physiology of Exercise: Adaptations &amp; Responses</a:t>
            </a:r>
            <a:r>
              <a:rPr lang="en-US" altLang="en-US" sz="1600" dirty="0">
                <a:latin typeface="Times New Roman" panose="02020603050405020304" pitchFamily="18" charset="0"/>
              </a:rPr>
              <a:t>. 2da ed.; New York: Macmillan Pub., 1984.  p. 6.</a:t>
            </a:r>
          </a:p>
        </p:txBody>
      </p:sp>
      <p:sp>
        <p:nvSpPr>
          <p:cNvPr id="1942533" name="Text Box 5">
            <a:extLst>
              <a:ext uri="{FF2B5EF4-FFF2-40B4-BE49-F238E27FC236}">
                <a16:creationId xmlns:a16="http://schemas.microsoft.com/office/drawing/2014/main" id="{0C0CE692-6CFB-4BAC-9BD5-C46196E18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007447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endParaRPr lang="en-US" altLang="en-US" sz="4000">
              <a:latin typeface="Times New Roman" panose="02020603050405020304" pitchFamily="18" charset="0"/>
            </a:endParaRPr>
          </a:p>
        </p:txBody>
      </p:sp>
      <p:sp>
        <p:nvSpPr>
          <p:cNvPr id="1942534" name="Text Box 6">
            <a:extLst>
              <a:ext uri="{FF2B5EF4-FFF2-40B4-BE49-F238E27FC236}">
                <a16:creationId xmlns:a16="http://schemas.microsoft.com/office/drawing/2014/main" id="{01531147-73E7-48C7-B9AD-7524C5B47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159847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endParaRPr lang="en-US" altLang="en-US" sz="4000">
              <a:latin typeface="Times New Roman" panose="02020603050405020304" pitchFamily="18" charset="0"/>
            </a:endParaRPr>
          </a:p>
        </p:txBody>
      </p:sp>
      <p:pic>
        <p:nvPicPr>
          <p:cNvPr id="1942535" name="Picture 7">
            <a:extLst>
              <a:ext uri="{FF2B5EF4-FFF2-40B4-BE49-F238E27FC236}">
                <a16:creationId xmlns:a16="http://schemas.microsoft.com/office/drawing/2014/main" id="{66DE5B09-0618-442E-82DC-62C60B506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69988"/>
            <a:ext cx="13366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2536" name="Picture 8">
            <a:extLst>
              <a:ext uri="{FF2B5EF4-FFF2-40B4-BE49-F238E27FC236}">
                <a16:creationId xmlns:a16="http://schemas.microsoft.com/office/drawing/2014/main" id="{A3341015-2D32-4804-92B1-823F062F6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169988"/>
            <a:ext cx="13335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2537" name="Picture 9">
            <a:extLst>
              <a:ext uri="{FF2B5EF4-FFF2-40B4-BE49-F238E27FC236}">
                <a16:creationId xmlns:a16="http://schemas.microsoft.com/office/drawing/2014/main" id="{F80CA2A2-0F72-47DB-9D86-05DAB322B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8305800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1642-8A36-4099-BBEA-057C01129765}"/>
              </a:ext>
            </a:extLst>
          </p:cNvPr>
          <p:cNvSpPr>
            <a:spLocks/>
          </p:cNvSpPr>
          <p:nvPr/>
        </p:nvSpPr>
        <p:spPr bwMode="auto">
          <a:xfrm>
            <a:off x="3492500" y="1125538"/>
            <a:ext cx="47529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s-PR" altLang="en-US" sz="56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BOSQUEJO</a:t>
            </a:r>
          </a:p>
        </p:txBody>
      </p:sp>
      <p:pic>
        <p:nvPicPr>
          <p:cNvPr id="1870879" name="Picture 31">
            <a:extLst>
              <a:ext uri="{FF2B5EF4-FFF2-40B4-BE49-F238E27FC236}">
                <a16:creationId xmlns:a16="http://schemas.microsoft.com/office/drawing/2014/main" id="{C2307768-CE23-4C16-A1CE-03177660F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38425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0880" name="Text Box 32">
            <a:extLst>
              <a:ext uri="{FF2B5EF4-FFF2-40B4-BE49-F238E27FC236}">
                <a16:creationId xmlns:a16="http://schemas.microsoft.com/office/drawing/2014/main" id="{8F6EB4F5-F039-4381-8957-163C41B16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565400"/>
            <a:ext cx="763111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100">
                <a:latin typeface="Arial" panose="020B0604020202020204" pitchFamily="34" charset="0"/>
              </a:rPr>
              <a:t>Consideraciones preliminares</a:t>
            </a:r>
          </a:p>
        </p:txBody>
      </p:sp>
      <p:pic>
        <p:nvPicPr>
          <p:cNvPr id="1870881" name="Picture 33">
            <a:extLst>
              <a:ext uri="{FF2B5EF4-FFF2-40B4-BE49-F238E27FC236}">
                <a16:creationId xmlns:a16="http://schemas.microsoft.com/office/drawing/2014/main" id="{BBA8EE69-1B53-4BFB-8A45-063B87CFF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4688"/>
            <a:ext cx="4191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0882" name="Text Box 34">
            <a:extLst>
              <a:ext uri="{FF2B5EF4-FFF2-40B4-BE49-F238E27FC236}">
                <a16:creationId xmlns:a16="http://schemas.microsoft.com/office/drawing/2014/main" id="{F2225B1F-09BB-4C39-B507-5960D8D55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141663"/>
            <a:ext cx="763111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100">
                <a:latin typeface="Arial" panose="020B0604020202020204" pitchFamily="34" charset="0"/>
              </a:rPr>
              <a:t>Medicina del Deporte</a:t>
            </a:r>
          </a:p>
        </p:txBody>
      </p:sp>
      <p:pic>
        <p:nvPicPr>
          <p:cNvPr id="1870883" name="Picture 35">
            <a:extLst>
              <a:ext uri="{FF2B5EF4-FFF2-40B4-BE49-F238E27FC236}">
                <a16:creationId xmlns:a16="http://schemas.microsoft.com/office/drawing/2014/main" id="{B878AB54-AECD-4AF8-AFAB-4B11BEF89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90950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0884" name="Text Box 36">
            <a:extLst>
              <a:ext uri="{FF2B5EF4-FFF2-40B4-BE49-F238E27FC236}">
                <a16:creationId xmlns:a16="http://schemas.microsoft.com/office/drawing/2014/main" id="{7C69BBD5-C88D-4359-9D50-C9EBE863C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717925"/>
            <a:ext cx="763111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100">
                <a:latin typeface="Arial" panose="020B0604020202020204" pitchFamily="34" charset="0"/>
              </a:rPr>
              <a:t>Ca</a:t>
            </a:r>
          </a:p>
        </p:txBody>
      </p:sp>
      <p:pic>
        <p:nvPicPr>
          <p:cNvPr id="1870885" name="Picture 37">
            <a:extLst>
              <a:ext uri="{FF2B5EF4-FFF2-40B4-BE49-F238E27FC236}">
                <a16:creationId xmlns:a16="http://schemas.microsoft.com/office/drawing/2014/main" id="{A9FFEBC5-540A-4631-A539-F0D754BFA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94325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0886" name="Text Box 38">
            <a:extLst>
              <a:ext uri="{FF2B5EF4-FFF2-40B4-BE49-F238E27FC236}">
                <a16:creationId xmlns:a16="http://schemas.microsoft.com/office/drawing/2014/main" id="{65231286-6C45-440E-BE14-561E16854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408613"/>
            <a:ext cx="763111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3100">
                <a:latin typeface="Arial" panose="020B0604020202020204" pitchFamily="34" charset="0"/>
              </a:rPr>
              <a:t>Co</a:t>
            </a:r>
          </a:p>
        </p:txBody>
      </p:sp>
      <p:pic>
        <p:nvPicPr>
          <p:cNvPr id="1870888" name="Picture 40">
            <a:extLst>
              <a:ext uri="{FF2B5EF4-FFF2-40B4-BE49-F238E27FC236}">
                <a16:creationId xmlns:a16="http://schemas.microsoft.com/office/drawing/2014/main" id="{0455F67E-D488-4452-B85B-484D30241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14825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0889" name="Text Box 41">
            <a:extLst>
              <a:ext uri="{FF2B5EF4-FFF2-40B4-BE49-F238E27FC236}">
                <a16:creationId xmlns:a16="http://schemas.microsoft.com/office/drawing/2014/main" id="{70FE02B9-2EAF-4DBB-9F5B-7D9427255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329113"/>
            <a:ext cx="763111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3100">
                <a:latin typeface="Arial" panose="020B0604020202020204" pitchFamily="34" charset="0"/>
              </a:rPr>
              <a:t>Es</a:t>
            </a:r>
          </a:p>
        </p:txBody>
      </p:sp>
      <p:pic>
        <p:nvPicPr>
          <p:cNvPr id="1870890" name="Picture 42">
            <a:extLst>
              <a:ext uri="{FF2B5EF4-FFF2-40B4-BE49-F238E27FC236}">
                <a16:creationId xmlns:a16="http://schemas.microsoft.com/office/drawing/2014/main" id="{D34D6023-8B23-43DC-8639-C3CA780B2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69000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0891" name="Text Box 43">
            <a:extLst>
              <a:ext uri="{FF2B5EF4-FFF2-40B4-BE49-F238E27FC236}">
                <a16:creationId xmlns:a16="http://schemas.microsoft.com/office/drawing/2014/main" id="{1565D04E-3514-4ED4-95B3-F35143620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983288"/>
            <a:ext cx="763111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3100">
                <a:latin typeface="Arial" panose="020B0604020202020204" pitchFamily="34" charset="0"/>
              </a:rPr>
              <a:t>Ta</a:t>
            </a:r>
          </a:p>
        </p:txBody>
      </p:sp>
      <p:pic>
        <p:nvPicPr>
          <p:cNvPr id="1870892" name="Picture 44">
            <a:extLst>
              <a:ext uri="{FF2B5EF4-FFF2-40B4-BE49-F238E27FC236}">
                <a16:creationId xmlns:a16="http://schemas.microsoft.com/office/drawing/2014/main" id="{97969C46-DDCD-4B1B-8DA1-8F63BD8B0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838700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0893" name="Text Box 45">
            <a:extLst>
              <a:ext uri="{FF2B5EF4-FFF2-40B4-BE49-F238E27FC236}">
                <a16:creationId xmlns:a16="http://schemas.microsoft.com/office/drawing/2014/main" id="{85AD3774-8366-47FC-B2A1-349782A9D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852988"/>
            <a:ext cx="763111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3100">
                <a:latin typeface="Arial" panose="020B0604020202020204" pitchFamily="34" charset="0"/>
              </a:rPr>
              <a:t>Is</a:t>
            </a:r>
          </a:p>
        </p:txBody>
      </p:sp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357" name="Text Box 5">
            <a:extLst>
              <a:ext uri="{FF2B5EF4-FFF2-40B4-BE49-F238E27FC236}">
                <a16:creationId xmlns:a16="http://schemas.microsoft.com/office/drawing/2014/main" id="{AE0EBA19-5E37-48C8-AF99-35F7E2729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87413"/>
            <a:ext cx="82804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82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2954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7526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2098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s-ES" altLang="en-US" sz="2800">
                <a:latin typeface="Arial" panose="020B0604020202020204" pitchFamily="34" charset="0"/>
              </a:rPr>
              <a:t>Dibuje sobre estos cuerpos celulares, que tú</a:t>
            </a:r>
          </a:p>
          <a:p>
            <a:pPr eaLnBrk="0" hangingPunct="0">
              <a:lnSpc>
                <a:spcPct val="90000"/>
              </a:lnSpc>
            </a:pPr>
            <a:r>
              <a:rPr lang="es-ES" altLang="en-US" sz="2800">
                <a:latin typeface="Arial" panose="020B0604020202020204" pitchFamily="34" charset="0"/>
              </a:rPr>
              <a:t>piensas es el largo y cantidad de dendritas tú</a:t>
            </a:r>
          </a:p>
          <a:p>
            <a:pPr eaLnBrk="0" hangingPunct="0">
              <a:lnSpc>
                <a:spcPct val="90000"/>
              </a:lnSpc>
            </a:pPr>
            <a:r>
              <a:rPr lang="es-ES" altLang="en-US" sz="2800">
                <a:latin typeface="Arial" panose="020B0604020202020204" pitchFamily="34" charset="0"/>
              </a:rPr>
              <a:t>posees en estos momentos: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764358" name="Oval 6">
            <a:extLst>
              <a:ext uri="{FF2B5EF4-FFF2-40B4-BE49-F238E27FC236}">
                <a16:creationId xmlns:a16="http://schemas.microsoft.com/office/drawing/2014/main" id="{43CEB335-8A61-41B4-8196-E0FE8C397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286125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59" name="Oval 7">
            <a:extLst>
              <a:ext uri="{FF2B5EF4-FFF2-40B4-BE49-F238E27FC236}">
                <a16:creationId xmlns:a16="http://schemas.microsoft.com/office/drawing/2014/main" id="{A1B99DF7-47B6-47B7-BFA1-CD3883410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654550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60" name="Oval 8">
            <a:extLst>
              <a:ext uri="{FF2B5EF4-FFF2-40B4-BE49-F238E27FC236}">
                <a16:creationId xmlns:a16="http://schemas.microsoft.com/office/drawing/2014/main" id="{6636B569-0F2B-4CB9-9790-A4BBDBEB0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933825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61" name="Oval 9">
            <a:extLst>
              <a:ext uri="{FF2B5EF4-FFF2-40B4-BE49-F238E27FC236}">
                <a16:creationId xmlns:a16="http://schemas.microsoft.com/office/drawing/2014/main" id="{121EE426-33DF-4229-B62C-EDA139D9F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2925763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62" name="Oval 10">
            <a:extLst>
              <a:ext uri="{FF2B5EF4-FFF2-40B4-BE49-F238E27FC236}">
                <a16:creationId xmlns:a16="http://schemas.microsoft.com/office/drawing/2014/main" id="{056E682B-2604-47A9-9B9F-C88E67EB3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2998788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363" name="Oval 11">
            <a:extLst>
              <a:ext uri="{FF2B5EF4-FFF2-40B4-BE49-F238E27FC236}">
                <a16:creationId xmlns:a16="http://schemas.microsoft.com/office/drawing/2014/main" id="{75C158F4-D79E-4E50-A75D-E3769B138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4870450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57FF9-262D-4496-A219-968C6F0F88F1}"/>
              </a:ext>
            </a:extLst>
          </p:cNvPr>
          <p:cNvSpPr>
            <a:spLocks/>
          </p:cNvSpPr>
          <p:nvPr/>
        </p:nvSpPr>
        <p:spPr bwMode="auto">
          <a:xfrm>
            <a:off x="0" y="69215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3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MEDICINA DEL DEPORTE: </a:t>
            </a:r>
            <a:r>
              <a:rPr lang="es-PR" altLang="en-US" sz="3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</a:t>
            </a:r>
            <a:r>
              <a:rPr lang="es-PR" altLang="en-US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n-US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Diario Reflexivo*</a:t>
            </a:r>
          </a:p>
        </p:txBody>
      </p:sp>
      <p:sp>
        <p:nvSpPr>
          <p:cNvPr id="1855491" name="Text Box 3">
            <a:extLst>
              <a:ext uri="{FF2B5EF4-FFF2-40B4-BE49-F238E27FC236}">
                <a16:creationId xmlns:a16="http://schemas.microsoft.com/office/drawing/2014/main" id="{D25E4881-7CE7-422C-895F-9A33A53C4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003425"/>
            <a:ext cx="8280400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82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2954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7526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2098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lnSpc>
                <a:spcPct val="90000"/>
              </a:lnSpc>
              <a:buFontTx/>
              <a:buAutoNum type="arabicPeriod"/>
            </a:pPr>
            <a:r>
              <a:rPr lang="en-US" altLang="en-US" sz="2800">
                <a:latin typeface="Arial" panose="020B0604020202020204" pitchFamily="34" charset="0"/>
              </a:rPr>
              <a:t>¿Qué conceptos clarifiqué en la clase de</a:t>
            </a:r>
          </a:p>
          <a:p>
            <a:pPr eaLnBrk="0" hangingPunct="0"/>
            <a:r>
              <a:rPr lang="en-US" altLang="en-US" sz="2800">
                <a:latin typeface="Arial" panose="020B0604020202020204" pitchFamily="34" charset="0"/>
              </a:rPr>
              <a:t>    hoy?</a:t>
            </a:r>
          </a:p>
          <a:p>
            <a:pPr eaLnBrk="0" hangingPunct="0">
              <a:lnSpc>
                <a:spcPct val="70000"/>
              </a:lnSpc>
            </a:pPr>
            <a:endParaRPr lang="en-US" altLang="en-US" sz="2800">
              <a:latin typeface="Arial" panose="020B0604020202020204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</a:rPr>
              <a:t>2. ¿En cuáles de los conceptos discutidos yo tenía algún conocimiento?</a:t>
            </a:r>
          </a:p>
          <a:p>
            <a:pPr eaLnBrk="0" hangingPunct="0">
              <a:lnSpc>
                <a:spcPct val="70000"/>
              </a:lnSpc>
            </a:pPr>
            <a:endParaRPr lang="en-US" altLang="en-US" sz="2800">
              <a:latin typeface="Arial" panose="020B0604020202020204" pitchFamily="34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en-US" altLang="en-US" sz="2800">
                <a:latin typeface="Arial" panose="020B0604020202020204" pitchFamily="34" charset="0"/>
              </a:rPr>
              <a:t>3. ¿Qué aspectos discutidos puedo aplicar a mi futura profesión y a la vida diaria?</a:t>
            </a:r>
          </a:p>
          <a:p>
            <a:pPr eaLnBrk="0" hangingPunct="0">
              <a:lnSpc>
                <a:spcPct val="70000"/>
              </a:lnSpc>
            </a:pPr>
            <a:endParaRPr lang="en-US" altLang="en-US" sz="2800">
              <a:latin typeface="Arial" panose="020B0604020202020204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</a:rPr>
              <a:t>4. ¿Qué otras estrategias de enseñanza pudieron utilizarse en la clase?</a:t>
            </a: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AA75B-CE67-44C5-ADD6-24C1B0617714}"/>
              </a:ext>
            </a:extLst>
          </p:cNvPr>
          <p:cNvSpPr>
            <a:spLocks/>
          </p:cNvSpPr>
          <p:nvPr/>
        </p:nvSpPr>
        <p:spPr bwMode="auto">
          <a:xfrm>
            <a:off x="0" y="83820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3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MEDICINA DEL DEPORTE: </a:t>
            </a:r>
            <a:r>
              <a:rPr lang="es-PR" altLang="en-US" sz="3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</a:t>
            </a:r>
            <a:r>
              <a:rPr lang="es-PR" altLang="en-US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n-US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Ensayo Breve (</a:t>
            </a:r>
            <a:r>
              <a:rPr lang="es-PR" altLang="en-US" sz="3000" b="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One</a:t>
            </a:r>
            <a:r>
              <a:rPr lang="es-PR" altLang="en-US" sz="3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-Minute </a:t>
            </a:r>
            <a:r>
              <a:rPr lang="es-PR" altLang="en-US" sz="3000" b="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Paper</a:t>
            </a:r>
            <a:r>
              <a:rPr lang="es-PR" altLang="en-US" sz="3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)*</a:t>
            </a:r>
          </a:p>
        </p:txBody>
      </p:sp>
      <p:sp>
        <p:nvSpPr>
          <p:cNvPr id="1881091" name="Text Box 3">
            <a:extLst>
              <a:ext uri="{FF2B5EF4-FFF2-40B4-BE49-F238E27FC236}">
                <a16:creationId xmlns:a16="http://schemas.microsoft.com/office/drawing/2014/main" id="{6032BDEA-9ACA-479D-8AC9-DE2D1F33E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359025"/>
            <a:ext cx="8280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82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2954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7526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2098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lnSpc>
                <a:spcPct val="90000"/>
              </a:lnSpc>
              <a:buFontTx/>
              <a:buAutoNum type="arabicPeriod"/>
            </a:pPr>
            <a:r>
              <a:rPr lang="en-US" altLang="en-US" sz="2800">
                <a:latin typeface="Arial" panose="020B0604020202020204" pitchFamily="34" charset="0"/>
              </a:rPr>
              <a:t>¿Cuál fue el punto más importante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</a:rPr>
              <a:t>    presentado en la clase de hoy?</a:t>
            </a:r>
          </a:p>
          <a:p>
            <a:pPr eaLnBrk="0" hangingPunct="0">
              <a:lnSpc>
                <a:spcPct val="90000"/>
              </a:lnSpc>
            </a:pPr>
            <a:endParaRPr lang="en-US" altLang="en-US" sz="2800">
              <a:latin typeface="Arial" panose="020B0604020202020204" pitchFamily="34" charset="0"/>
            </a:endParaRPr>
          </a:p>
          <a:p>
            <a:pPr eaLnBrk="0" hangingPunct="0">
              <a:lnSpc>
                <a:spcPct val="70000"/>
              </a:lnSpc>
            </a:pPr>
            <a:endParaRPr lang="en-US" altLang="en-US" sz="2800">
              <a:latin typeface="Arial" panose="020B0604020202020204" pitchFamily="34" charset="0"/>
            </a:endParaRPr>
          </a:p>
          <a:p>
            <a:pPr eaLnBrk="0" hangingPunct="0">
              <a:lnSpc>
                <a:spcPct val="70000"/>
              </a:lnSpc>
            </a:pPr>
            <a:endParaRPr lang="en-US" altLang="en-US" sz="2800">
              <a:latin typeface="Arial" panose="020B0604020202020204" pitchFamily="34" charset="0"/>
            </a:endParaRPr>
          </a:p>
          <a:p>
            <a:pPr eaLnBrk="0" hangingPunct="0">
              <a:lnSpc>
                <a:spcPct val="70000"/>
              </a:lnSpc>
            </a:pPr>
            <a:endParaRPr lang="en-US" altLang="en-US" sz="2800">
              <a:latin typeface="Arial" panose="020B0604020202020204" pitchFamily="34" charset="0"/>
            </a:endParaRPr>
          </a:p>
          <a:p>
            <a:pPr eaLnBrk="0" hangingPunct="0">
              <a:lnSpc>
                <a:spcPct val="70000"/>
              </a:lnSpc>
            </a:pPr>
            <a:r>
              <a:rPr lang="en-US" altLang="en-US" sz="2800">
                <a:latin typeface="Arial" panose="020B0604020202020204" pitchFamily="34" charset="0"/>
              </a:rPr>
              <a:t>2. ¿Qué preguntas sin contestar aún posees?</a:t>
            </a: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A5ACA-0F84-46CE-88ED-51ABA3ADA221}"/>
              </a:ext>
            </a:extLst>
          </p:cNvPr>
          <p:cNvSpPr>
            <a:spLocks/>
          </p:cNvSpPr>
          <p:nvPr/>
        </p:nvSpPr>
        <p:spPr bwMode="auto">
          <a:xfrm>
            <a:off x="-36513" y="838200"/>
            <a:ext cx="9144001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3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ERGOMETRÍA: </a:t>
            </a:r>
            <a:r>
              <a:rPr lang="es-PR" altLang="en-US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</a:t>
            </a:r>
            <a:r>
              <a:rPr lang="es-PR" altLang="en-US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n-US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El Punto más Confuso (Muddiest Point)*</a:t>
            </a:r>
          </a:p>
        </p:txBody>
      </p:sp>
      <p:sp>
        <p:nvSpPr>
          <p:cNvPr id="1846279" name="Text Box 7">
            <a:extLst>
              <a:ext uri="{FF2B5EF4-FFF2-40B4-BE49-F238E27FC236}">
                <a16:creationId xmlns:a16="http://schemas.microsoft.com/office/drawing/2014/main" id="{C7411F66-ACBF-464F-968C-EA2FC51C8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359025"/>
            <a:ext cx="82804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82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2954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7526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2098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lnSpc>
                <a:spcPct val="90000"/>
              </a:lnSpc>
              <a:buFontTx/>
              <a:buAutoNum type="arabicPeriod"/>
            </a:pPr>
            <a:r>
              <a:rPr lang="en-US" altLang="en-US" sz="2800">
                <a:latin typeface="Arial" panose="020B0604020202020204" pitchFamily="34" charset="0"/>
              </a:rPr>
              <a:t>¿Qué conceptos, terminos u otro asunto, discutido en la clase fué el que usted menos comprendió?</a:t>
            </a: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E2DEB-1C82-4EDB-9A3F-C53109B8C7E3}"/>
              </a:ext>
            </a:extLst>
          </p:cNvPr>
          <p:cNvSpPr>
            <a:spLocks/>
          </p:cNvSpPr>
          <p:nvPr/>
        </p:nvSpPr>
        <p:spPr bwMode="auto">
          <a:xfrm>
            <a:off x="-36513" y="838200"/>
            <a:ext cx="918051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3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ENERGÍA Y UNIDADES DE MEDIDA:</a:t>
            </a:r>
            <a:br>
              <a:rPr lang="es-PR" altLang="en-US" sz="3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- </a:t>
            </a:r>
            <a:r>
              <a:rPr lang="es-PR" altLang="en-US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 -</a:t>
            </a:r>
            <a:r>
              <a:rPr lang="es-PR" altLang="en-US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n-US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El Punto más Confuso (Muddiest Point)*</a:t>
            </a:r>
          </a:p>
        </p:txBody>
      </p:sp>
      <p:sp>
        <p:nvSpPr>
          <p:cNvPr id="1862661" name="Text Box 5">
            <a:extLst>
              <a:ext uri="{FF2B5EF4-FFF2-40B4-BE49-F238E27FC236}">
                <a16:creationId xmlns:a16="http://schemas.microsoft.com/office/drawing/2014/main" id="{86D78229-A694-4579-8242-BAF693A0A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89225"/>
            <a:ext cx="82804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82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2954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7526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2098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</a:rPr>
              <a:t>¿Qué conceptos, terminos u otro asunto,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</a:rPr>
              <a:t>discutido bajo este tópico, fue el que usted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</a:rPr>
              <a:t>menos comprendió?</a:t>
            </a: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804" name="Text Box 4">
            <a:extLst>
              <a:ext uri="{FF2B5EF4-FFF2-40B4-BE49-F238E27FC236}">
                <a16:creationId xmlns:a16="http://schemas.microsoft.com/office/drawing/2014/main" id="{82C673C1-2B19-4E90-8D43-E58FBFCC4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208213"/>
            <a:ext cx="8640763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82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2954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7526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2098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lnSpc>
                <a:spcPct val="90000"/>
              </a:lnSpc>
              <a:buFontTx/>
              <a:buAutoNum type="arabicPeriod"/>
            </a:pPr>
            <a:r>
              <a:rPr lang="en-US" altLang="en-US" sz="2800">
                <a:latin typeface="Arial" panose="020B0604020202020204" pitchFamily="34" charset="0"/>
              </a:rPr>
              <a:t>Haga una lista de los conceptos que usted encuentra difícil de entender.</a:t>
            </a:r>
          </a:p>
          <a:p>
            <a:pPr eaLnBrk="0" hangingPunct="0">
              <a:lnSpc>
                <a:spcPct val="90000"/>
              </a:lnSpc>
              <a:buFontTx/>
              <a:buAutoNum type="arabicPeriod"/>
            </a:pPr>
            <a:endParaRPr lang="en-US" altLang="en-US" sz="2800">
              <a:latin typeface="Arial" panose="020B0604020202020204" pitchFamily="34" charset="0"/>
            </a:endParaRPr>
          </a:p>
          <a:p>
            <a:pPr eaLnBrk="0" hangingPunct="0">
              <a:lnSpc>
                <a:spcPct val="90000"/>
              </a:lnSpc>
              <a:buFontTx/>
              <a:buAutoNum type="arabicPeriod"/>
            </a:pPr>
            <a:r>
              <a:rPr lang="en-US" altLang="en-US" sz="2800">
                <a:latin typeface="Arial" panose="020B0604020202020204" pitchFamily="34" charset="0"/>
              </a:rPr>
              <a:t>Discuta estos términos con su compañero de clase al lado de usted.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151DD-A729-42C9-8ED6-C05D31AA6186}"/>
              </a:ext>
            </a:extLst>
          </p:cNvPr>
          <p:cNvSpPr>
            <a:spLocks/>
          </p:cNvSpPr>
          <p:nvPr/>
        </p:nvSpPr>
        <p:spPr bwMode="auto">
          <a:xfrm>
            <a:off x="-36513" y="836613"/>
            <a:ext cx="918051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3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MEDICINA DEL DEPORTE: </a:t>
            </a:r>
            <a:r>
              <a:rPr lang="es-PR" altLang="en-US" sz="3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</a:t>
            </a:r>
            <a:r>
              <a:rPr lang="es-PR" altLang="en-US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n-US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Lista Focalizada*</a:t>
            </a: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9C4F6-B0CE-48B4-BA1F-F719388A3E97}"/>
              </a:ext>
            </a:extLst>
          </p:cNvPr>
          <p:cNvSpPr>
            <a:spLocks/>
          </p:cNvSpPr>
          <p:nvPr/>
        </p:nvSpPr>
        <p:spPr bwMode="auto">
          <a:xfrm>
            <a:off x="0" y="549275"/>
            <a:ext cx="9144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2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CALORIMETRÍA - </a:t>
            </a:r>
            <a:r>
              <a:rPr lang="es-PR" altLang="en-US" sz="22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</a:t>
            </a:r>
            <a:r>
              <a:rPr lang="es-PR" altLang="en-US" sz="18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18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r>
              <a:rPr lang="es-PR" altLang="en-US" sz="18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Diagrama de “KWL” (CDA)</a:t>
            </a:r>
          </a:p>
        </p:txBody>
      </p:sp>
      <p:sp>
        <p:nvSpPr>
          <p:cNvPr id="1883140" name="Text Box 4">
            <a:extLst>
              <a:ext uri="{FF2B5EF4-FFF2-40B4-BE49-F238E27FC236}">
                <a16:creationId xmlns:a16="http://schemas.microsoft.com/office/drawing/2014/main" id="{39D523DB-679E-43AB-A251-BDF8C4846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2663"/>
            <a:ext cx="82804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</a:rPr>
              <a:t>Completa todas las columnas de esta tabla:</a:t>
            </a:r>
          </a:p>
        </p:txBody>
      </p:sp>
      <p:sp>
        <p:nvSpPr>
          <p:cNvPr id="1883141" name="Rectangle 5">
            <a:extLst>
              <a:ext uri="{FF2B5EF4-FFF2-40B4-BE49-F238E27FC236}">
                <a16:creationId xmlns:a16="http://schemas.microsoft.com/office/drawing/2014/main" id="{80B50AC3-9D0D-45DD-9461-58420D009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3142" name="Picture 6">
            <a:extLst>
              <a:ext uri="{FF2B5EF4-FFF2-40B4-BE49-F238E27FC236}">
                <a16:creationId xmlns:a16="http://schemas.microsoft.com/office/drawing/2014/main" id="{826B5673-DBE6-4248-B417-88A0174A6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435100"/>
            <a:ext cx="6911975" cy="530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C6116-A09E-4F35-B1F4-DFF1BE643920}"/>
              </a:ext>
            </a:extLst>
          </p:cNvPr>
          <p:cNvSpPr>
            <a:spLocks/>
          </p:cNvSpPr>
          <p:nvPr/>
        </p:nvSpPr>
        <p:spPr bwMode="auto">
          <a:xfrm>
            <a:off x="107950" y="619125"/>
            <a:ext cx="88201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s-PR" altLang="en-US" sz="81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  <a:endParaRPr lang="es-PR" altLang="en-US" sz="8100" b="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ADE2-5F80-4E51-9B73-033F0D55CB1F}"/>
              </a:ext>
            </a:extLst>
          </p:cNvPr>
          <p:cNvSpPr>
            <a:spLocks/>
          </p:cNvSpPr>
          <p:nvPr/>
        </p:nvSpPr>
        <p:spPr bwMode="auto">
          <a:xfrm>
            <a:off x="107950" y="619125"/>
            <a:ext cx="88201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s-PR" altLang="en-US" sz="81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¿PREGUNTAS?</a:t>
            </a:r>
            <a:endParaRPr lang="es-PR" altLang="en-US" sz="8100" b="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4291" name="Picture 3">
            <a:extLst>
              <a:ext uri="{FF2B5EF4-FFF2-40B4-BE49-F238E27FC236}">
                <a16:creationId xmlns:a16="http://schemas.microsoft.com/office/drawing/2014/main" id="{515A10C9-111D-4804-A8A8-947309F1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8001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2355" name="Picture 3">
            <a:extLst>
              <a:ext uri="{FF2B5EF4-FFF2-40B4-BE49-F238E27FC236}">
                <a16:creationId xmlns:a16="http://schemas.microsoft.com/office/drawing/2014/main" id="{40C2EAE5-E1C8-4544-987C-CF5212886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960438"/>
            <a:ext cx="8001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178" name="Text Box 2">
            <a:extLst>
              <a:ext uri="{FF2B5EF4-FFF2-40B4-BE49-F238E27FC236}">
                <a16:creationId xmlns:a16="http://schemas.microsoft.com/office/drawing/2014/main" id="{FECCCA3A-E33D-4F09-AE99-BF1115C47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38425"/>
            <a:ext cx="85693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2400">
                <a:latin typeface="Arial" panose="020B0604020202020204" pitchFamily="34" charset="0"/>
              </a:rPr>
              <a:t>Los Aspectos Científicos y Médicos de la Actividad Física y Deportes; Incluye el Estudio de los Efectos Fisiológicos, Anatómicos, Biomecánicos, Psicosociales, Bioquímicos y Patológicos del Ejercicio y Deporte sobre el Cuerpo Humano, y la Aplicación Clínica del Conocimiento Obtenido de Dicho Estudio con el Fin de Mantener las Capacidades Funcionales al Desempeñarse en su Trabajo Físico, al hacer Ejercicios y Practicar Deportes, y para la Prevención y Tratamiento de Enfermedades y Lesiones Relacionadas con el Ejercicio</a:t>
            </a:r>
            <a:endParaRPr lang="es-PR" altLang="en-US" sz="24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D3F1E-D5F6-4C40-8571-5071C3EADC3F}"/>
              </a:ext>
            </a:extLst>
          </p:cNvPr>
          <p:cNvSpPr>
            <a:spLocks/>
          </p:cNvSpPr>
          <p:nvPr/>
        </p:nvSpPr>
        <p:spPr bwMode="auto">
          <a:xfrm>
            <a:off x="3995738" y="692150"/>
            <a:ext cx="46085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s-PR" altLang="en-US" sz="44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MEDICINA</a:t>
            </a:r>
            <a:br>
              <a:rPr lang="es-PR" altLang="en-US" sz="44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44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DEL DEPORTE</a:t>
            </a:r>
          </a:p>
        </p:txBody>
      </p:sp>
      <p:pic>
        <p:nvPicPr>
          <p:cNvPr id="1714185" name="Picture 9">
            <a:extLst>
              <a:ext uri="{FF2B5EF4-FFF2-40B4-BE49-F238E27FC236}">
                <a16:creationId xmlns:a16="http://schemas.microsoft.com/office/drawing/2014/main" id="{07F1B72D-2E71-454E-B847-840D71942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3024188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189" name="AutoShape 5">
            <a:extLst>
              <a:ext uri="{FF2B5EF4-FFF2-40B4-BE49-F238E27FC236}">
                <a16:creationId xmlns:a16="http://schemas.microsoft.com/office/drawing/2014/main" id="{70C60CE0-4174-46DA-B74F-B538571F7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877888"/>
            <a:ext cx="57150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800000"/>
              </a:gs>
            </a:gsLst>
            <a:lin ang="5400000" scaled="1"/>
          </a:gra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5190" name="Text Box 6">
            <a:extLst>
              <a:ext uri="{FF2B5EF4-FFF2-40B4-BE49-F238E27FC236}">
                <a16:creationId xmlns:a16="http://schemas.microsoft.com/office/drawing/2014/main" id="{1FD31697-D3E0-4CEE-B504-6A6990EDB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877888"/>
            <a:ext cx="5410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PR" altLang="en-US" sz="3200">
                <a:latin typeface="Times New Roman" panose="02020603050405020304" pitchFamily="18" charset="0"/>
              </a:rPr>
              <a:t>MEDICINA DEL DEPORTE</a:t>
            </a:r>
          </a:p>
          <a:p>
            <a:pPr eaLnBrk="0" hangingPunct="0"/>
            <a:r>
              <a:rPr lang="es-PR" altLang="en-US" sz="3200">
                <a:latin typeface="Times New Roman" panose="02020603050405020304" pitchFamily="18" charset="0"/>
              </a:rPr>
              <a:t>OBJETIVO</a:t>
            </a:r>
            <a:r>
              <a:rPr lang="en-US" altLang="en-US" sz="3200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885191" name="Rectangle 7">
            <a:extLst>
              <a:ext uri="{FF2B5EF4-FFF2-40B4-BE49-F238E27FC236}">
                <a16:creationId xmlns:a16="http://schemas.microsoft.com/office/drawing/2014/main" id="{0261494A-04A0-4085-B4D7-C7DBF1294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276475"/>
            <a:ext cx="858361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5125" indent="-255588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 algn="l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2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 algn="l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 algn="l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80000"/>
              </a:lnSpc>
              <a:buClr>
                <a:srgbClr val="FF33CC"/>
              </a:buClr>
              <a:buFont typeface="Wingdings" panose="05000000000000000000" pitchFamily="2" charset="2"/>
              <a:buChar char="Ø"/>
            </a:pPr>
            <a:r>
              <a:rPr lang="es-PR" altLang="en-US" sz="2100">
                <a:latin typeface="Arial" panose="020B0604020202020204" pitchFamily="34" charset="0"/>
              </a:rPr>
              <a:t>Mejorar y Mantener en Forma Óptima  las Capacidades Físicas del Individuo para su Mejor Desempeño en la Vida Diaria </a:t>
            </a:r>
          </a:p>
          <a:p>
            <a:pPr>
              <a:lnSpc>
                <a:spcPct val="80000"/>
              </a:lnSpc>
              <a:buClr>
                <a:srgbClr val="FF33CC"/>
              </a:buClr>
              <a:buFont typeface="Wingdings" panose="05000000000000000000" pitchFamily="2" charset="2"/>
              <a:buChar char="Ø"/>
            </a:pPr>
            <a:endParaRPr lang="es-PR" altLang="en-US" sz="21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FF33CC"/>
              </a:buClr>
              <a:buFont typeface="Wingdings" panose="05000000000000000000" pitchFamily="2" charset="2"/>
              <a:buChar char="Ø"/>
            </a:pPr>
            <a:r>
              <a:rPr lang="es-PR" altLang="en-US" sz="2100">
                <a:latin typeface="Arial" panose="020B0604020202020204" pitchFamily="34" charset="0"/>
              </a:rPr>
              <a:t>Evaluar las Aptitudes Físicas, tanto para Atletas (en su Preparación para la Competencia Deportiva) como para Personas que Practican Deportes , con el Fin de Mantener una Buena Salud y/o para Recreación.</a:t>
            </a:r>
          </a:p>
          <a:p>
            <a:pPr>
              <a:lnSpc>
                <a:spcPct val="80000"/>
              </a:lnSpc>
              <a:buClr>
                <a:srgbClr val="FF33CC"/>
              </a:buClr>
              <a:buFont typeface="Wingdings" panose="05000000000000000000" pitchFamily="2" charset="2"/>
              <a:buChar char="Ø"/>
            </a:pPr>
            <a:endParaRPr lang="es-PR" altLang="en-US" sz="21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FF33CC"/>
              </a:buClr>
              <a:buFont typeface="Wingdings" panose="05000000000000000000" pitchFamily="2" charset="2"/>
              <a:buChar char="Ø"/>
            </a:pPr>
            <a:r>
              <a:rPr lang="es-PR" altLang="en-US" sz="2100">
                <a:latin typeface="Arial" panose="020B0604020202020204" pitchFamily="34" charset="0"/>
              </a:rPr>
              <a:t>La Prevención de Enfermedades y Lesiones Relacionadas con el Ejercicio y Deportes.</a:t>
            </a:r>
          </a:p>
          <a:p>
            <a:pPr>
              <a:lnSpc>
                <a:spcPct val="80000"/>
              </a:lnSpc>
              <a:buClr>
                <a:srgbClr val="FF33CC"/>
              </a:buClr>
              <a:buFont typeface="Wingdings" panose="05000000000000000000" pitchFamily="2" charset="2"/>
              <a:buChar char="Ø"/>
            </a:pPr>
            <a:endParaRPr lang="es-PR" altLang="en-US" sz="21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FF33CC"/>
              </a:buClr>
              <a:buFont typeface="Wingdings" panose="05000000000000000000" pitchFamily="2" charset="2"/>
              <a:buChar char="Ø"/>
            </a:pPr>
            <a:r>
              <a:rPr lang="es-PR" altLang="en-US" sz="2100">
                <a:latin typeface="Arial" panose="020B0604020202020204" pitchFamily="34" charset="0"/>
              </a:rPr>
              <a:t>Diagnóstico y Tratamiento de la Enfermedad y Lesión.</a:t>
            </a:r>
          </a:p>
          <a:p>
            <a:pPr>
              <a:lnSpc>
                <a:spcPct val="80000"/>
              </a:lnSpc>
              <a:buClr>
                <a:srgbClr val="FF33CC"/>
              </a:buClr>
              <a:buFont typeface="Wingdings" panose="05000000000000000000" pitchFamily="2" charset="2"/>
              <a:buChar char="Ø"/>
            </a:pPr>
            <a:endParaRPr lang="es-PR" altLang="en-US" sz="21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FF33CC"/>
              </a:buClr>
              <a:buFont typeface="Wingdings" panose="05000000000000000000" pitchFamily="2" charset="2"/>
              <a:buChar char="Ø"/>
            </a:pPr>
            <a:r>
              <a:rPr lang="es-PR" altLang="en-US" sz="2100">
                <a:latin typeface="Arial" panose="020B0604020202020204" pitchFamily="34" charset="0"/>
              </a:rPr>
              <a:t>La Rehabilitación de Enfermedades Crónicas y Degenerativas para el pronto Restablecimiento del Atleta en su Deporte.</a:t>
            </a:r>
            <a:endParaRPr lang="en-US" altLang="en-US" sz="2100">
              <a:latin typeface="Arial" panose="020B0604020202020204" pitchFamily="34" charset="0"/>
            </a:endParaRPr>
          </a:p>
        </p:txBody>
      </p:sp>
      <p:pic>
        <p:nvPicPr>
          <p:cNvPr id="1885192" name="Picture 8">
            <a:extLst>
              <a:ext uri="{FF2B5EF4-FFF2-40B4-BE49-F238E27FC236}">
                <a16:creationId xmlns:a16="http://schemas.microsoft.com/office/drawing/2014/main" id="{71F0AA50-F001-44CE-995D-D6F822017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54088"/>
            <a:ext cx="1295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5193" name="Picture 9">
            <a:extLst>
              <a:ext uri="{FF2B5EF4-FFF2-40B4-BE49-F238E27FC236}">
                <a16:creationId xmlns:a16="http://schemas.microsoft.com/office/drawing/2014/main" id="{89084AE7-10E8-48B1-99A5-D2BB0A767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517650"/>
            <a:ext cx="1271587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5194" name="Picture 10">
            <a:extLst>
              <a:ext uri="{FF2B5EF4-FFF2-40B4-BE49-F238E27FC236}">
                <a16:creationId xmlns:a16="http://schemas.microsoft.com/office/drawing/2014/main" id="{88C4E992-4FF4-48A1-AA13-423A839D8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1487488"/>
            <a:ext cx="12700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5195" name="Picture 11">
            <a:extLst>
              <a:ext uri="{FF2B5EF4-FFF2-40B4-BE49-F238E27FC236}">
                <a16:creationId xmlns:a16="http://schemas.microsoft.com/office/drawing/2014/main" id="{927FE7FB-81AC-4FF4-A5CB-4F2026DC6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954088"/>
            <a:ext cx="1295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03" name="Line 3">
            <a:extLst>
              <a:ext uri="{FF2B5EF4-FFF2-40B4-BE49-F238E27FC236}">
                <a16:creationId xmlns:a16="http://schemas.microsoft.com/office/drawing/2014/main" id="{88352DCA-1877-4451-B528-F664DC3225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005013"/>
            <a:ext cx="8763000" cy="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404" name="Text Box 4">
            <a:extLst>
              <a:ext uri="{FF2B5EF4-FFF2-40B4-BE49-F238E27FC236}">
                <a16:creationId xmlns:a16="http://schemas.microsoft.com/office/drawing/2014/main" id="{77ACBFF3-6A00-4D50-BB7D-7EC054DDC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57213"/>
            <a:ext cx="88392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4600">
                <a:latin typeface="Arial" panose="020B0604020202020204" pitchFamily="34" charset="0"/>
              </a:rPr>
              <a:t>MEDICINA DEL DEPORTE</a:t>
            </a:r>
          </a:p>
        </p:txBody>
      </p:sp>
      <p:sp>
        <p:nvSpPr>
          <p:cNvPr id="1894405" name="Text Box 5">
            <a:extLst>
              <a:ext uri="{FF2B5EF4-FFF2-40B4-BE49-F238E27FC236}">
                <a16:creationId xmlns:a16="http://schemas.microsoft.com/office/drawing/2014/main" id="{BB1CFEB5-553A-4F12-916F-BC7208F48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166813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" altLang="en-US" sz="4400">
                <a:latin typeface="Arial" panose="020B0604020202020204" pitchFamily="34" charset="0"/>
              </a:rPr>
              <a:t>El Cuadro Perfecto del Deporte</a:t>
            </a:r>
            <a:endParaRPr lang="en-US" altLang="en-US" sz="4400">
              <a:latin typeface="Arial" panose="020B0604020202020204" pitchFamily="34" charset="0"/>
            </a:endParaRPr>
          </a:p>
        </p:txBody>
      </p:sp>
      <p:sp>
        <p:nvSpPr>
          <p:cNvPr id="1894406" name="Rectangle 6">
            <a:extLst>
              <a:ext uri="{FF2B5EF4-FFF2-40B4-BE49-F238E27FC236}">
                <a16:creationId xmlns:a16="http://schemas.microsoft.com/office/drawing/2014/main" id="{CD5F481C-D8A3-4D30-AB12-55D11C4A0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071813"/>
            <a:ext cx="3048000" cy="25908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07" name="Text Box 7">
            <a:extLst>
              <a:ext uri="{FF2B5EF4-FFF2-40B4-BE49-F238E27FC236}">
                <a16:creationId xmlns:a16="http://schemas.microsoft.com/office/drawing/2014/main" id="{AC22C37B-7516-4280-A47F-EF08BC68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538413"/>
            <a:ext cx="243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s-ES" altLang="en-US" sz="4000">
                <a:latin typeface="Times New Roman" panose="02020603050405020304" pitchFamily="18" charset="0"/>
              </a:rPr>
              <a:t>El Atleta</a:t>
            </a:r>
            <a:endParaRPr lang="en-US" altLang="en-US" sz="4000">
              <a:latin typeface="Times New Roman" panose="02020603050405020304" pitchFamily="18" charset="0"/>
            </a:endParaRPr>
          </a:p>
        </p:txBody>
      </p:sp>
      <p:sp>
        <p:nvSpPr>
          <p:cNvPr id="1894408" name="Text Box 8">
            <a:extLst>
              <a:ext uri="{FF2B5EF4-FFF2-40B4-BE49-F238E27FC236}">
                <a16:creationId xmlns:a16="http://schemas.microsoft.com/office/drawing/2014/main" id="{FA3B2D4F-4D93-452E-9938-0A3BE5D21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281613"/>
            <a:ext cx="2743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4000">
                <a:latin typeface="Times New Roman" panose="02020603050405020304" pitchFamily="18" charset="0"/>
              </a:rPr>
              <a:t>Entrenador</a:t>
            </a:r>
          </a:p>
          <a:p>
            <a:pPr algn="l" eaLnBrk="0" hangingPunct="0"/>
            <a:r>
              <a:rPr lang="en-US" altLang="en-US" sz="4000">
                <a:latin typeface="Times New Roman" panose="02020603050405020304" pitchFamily="18" charset="0"/>
              </a:rPr>
              <a:t>("Coach")</a:t>
            </a:r>
          </a:p>
        </p:txBody>
      </p:sp>
      <p:sp>
        <p:nvSpPr>
          <p:cNvPr id="1894409" name="Text Box 9">
            <a:extLst>
              <a:ext uri="{FF2B5EF4-FFF2-40B4-BE49-F238E27FC236}">
                <a16:creationId xmlns:a16="http://schemas.microsoft.com/office/drawing/2014/main" id="{F80BC60B-ECD7-40C5-8424-EE8F76BB8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538413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s-ES" altLang="en-US" sz="4000">
                <a:latin typeface="Times New Roman" panose="02020603050405020304" pitchFamily="18" charset="0"/>
              </a:rPr>
              <a:t>Médico</a:t>
            </a:r>
            <a:endParaRPr lang="en-US" altLang="en-US" sz="4000">
              <a:latin typeface="Times New Roman" panose="02020603050405020304" pitchFamily="18" charset="0"/>
            </a:endParaRPr>
          </a:p>
        </p:txBody>
      </p:sp>
      <p:sp>
        <p:nvSpPr>
          <p:cNvPr id="1894410" name="Text Box 10">
            <a:extLst>
              <a:ext uri="{FF2B5EF4-FFF2-40B4-BE49-F238E27FC236}">
                <a16:creationId xmlns:a16="http://schemas.microsoft.com/office/drawing/2014/main" id="{26878253-99AC-4F8C-9D0F-F073C35F6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357813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endParaRPr lang="en-US" altLang="en-US" sz="4000">
              <a:latin typeface="Times New Roman" panose="02020603050405020304" pitchFamily="18" charset="0"/>
            </a:endParaRPr>
          </a:p>
        </p:txBody>
      </p:sp>
      <p:sp>
        <p:nvSpPr>
          <p:cNvPr id="1894411" name="Text Box 11">
            <a:extLst>
              <a:ext uri="{FF2B5EF4-FFF2-40B4-BE49-F238E27FC236}">
                <a16:creationId xmlns:a16="http://schemas.microsoft.com/office/drawing/2014/main" id="{E15AF60F-5AE4-45A8-8F94-C6D9031BD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510213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endParaRPr lang="en-US" altLang="en-US" sz="4000">
              <a:latin typeface="Times New Roman" panose="02020603050405020304" pitchFamily="18" charset="0"/>
            </a:endParaRPr>
          </a:p>
        </p:txBody>
      </p:sp>
      <p:sp>
        <p:nvSpPr>
          <p:cNvPr id="1894412" name="Text Box 12">
            <a:extLst>
              <a:ext uri="{FF2B5EF4-FFF2-40B4-BE49-F238E27FC236}">
                <a16:creationId xmlns:a16="http://schemas.microsoft.com/office/drawing/2014/main" id="{55D4E059-20CD-416D-8C87-AAD74E7F1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357813"/>
            <a:ext cx="2743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4000">
                <a:latin typeface="Times New Roman" panose="02020603050405020304" pitchFamily="18" charset="0"/>
              </a:rPr>
              <a:t>Psiquiatra</a:t>
            </a:r>
          </a:p>
          <a:p>
            <a:pPr algn="l" eaLnBrk="0" hangingPunct="0"/>
            <a:r>
              <a:rPr lang="en-US" altLang="en-US" sz="4000">
                <a:latin typeface="Times New Roman" panose="02020603050405020304" pitchFamily="18" charset="0"/>
              </a:rPr>
              <a:t>o Psicólogo</a:t>
            </a:r>
          </a:p>
        </p:txBody>
      </p:sp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9522" name="Picture 2">
            <a:extLst>
              <a:ext uri="{FF2B5EF4-FFF2-40B4-BE49-F238E27FC236}">
                <a16:creationId xmlns:a16="http://schemas.microsoft.com/office/drawing/2014/main" id="{9CBE4127-C595-499B-AF74-4B54B1144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960438"/>
            <a:ext cx="8001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29517</TotalTime>
  <Words>1413</Words>
  <Application>Microsoft Office PowerPoint</Application>
  <PresentationFormat>On-screen Show (4:3)</PresentationFormat>
  <Paragraphs>514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Arial Black</vt:lpstr>
      <vt:lpstr>Calibri</vt:lpstr>
      <vt:lpstr>Georgia</vt:lpstr>
      <vt:lpstr>Times New Roman</vt:lpstr>
      <vt:lpstr>Trebuchet MS</vt:lpstr>
      <vt:lpstr>Wingdings</vt:lpstr>
      <vt:lpstr>Wingdings 2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Medicina del Deporrte</dc:title>
  <dc:creator>Valued Acer Customer</dc:creator>
  <cp:lastModifiedBy>Edgar Lopategui Corsino</cp:lastModifiedBy>
  <cp:revision>3271</cp:revision>
  <cp:lastPrinted>2012-03-26T19:37:01Z</cp:lastPrinted>
  <dcterms:created xsi:type="dcterms:W3CDTF">2012-03-25T21:01:47Z</dcterms:created>
  <dcterms:modified xsi:type="dcterms:W3CDTF">2024-08-25T22:12:51Z</dcterms:modified>
</cp:coreProperties>
</file>