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35.xml" ContentType="application/vnd.openxmlformats-officedocument.presentationml.tags+xml"/>
  <Override PartName="/ppt/notesSlides/notesSlide37.xml" ContentType="application/vnd.openxmlformats-officedocument.presentationml.notesSlide+xml"/>
  <Override PartName="/ppt/tags/tag36.xml" ContentType="application/vnd.openxmlformats-officedocument.presentationml.tags+xml"/>
  <Override PartName="/ppt/notesSlides/notesSlide38.xml" ContentType="application/vnd.openxmlformats-officedocument.presentationml.notesSlide+xml"/>
  <Override PartName="/ppt/tags/tag37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38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39.xml" ContentType="application/vnd.openxmlformats-officedocument.presentationml.tags+xml"/>
  <Override PartName="/ppt/notesSlides/notesSlide43.xml" ContentType="application/vnd.openxmlformats-officedocument.presentationml.notesSlide+xml"/>
  <Override PartName="/ppt/tags/tag40.xml" ContentType="application/vnd.openxmlformats-officedocument.presentationml.tags+xml"/>
  <Override PartName="/ppt/notesSlides/notesSlide44.xml" ContentType="application/vnd.openxmlformats-officedocument.presentationml.notesSlide+xml"/>
  <Override PartName="/ppt/tags/tag41.xml" ContentType="application/vnd.openxmlformats-officedocument.presentationml.tags+xml"/>
  <Override PartName="/ppt/notesSlides/notesSlide45.xml" ContentType="application/vnd.openxmlformats-officedocument.presentationml.notesSlide+xml"/>
  <Override PartName="/ppt/tags/tag42.xml" ContentType="application/vnd.openxmlformats-officedocument.presentationml.tags+xml"/>
  <Override PartName="/ppt/notesSlides/notesSlide46.xml" ContentType="application/vnd.openxmlformats-officedocument.presentationml.notesSlide+xml"/>
  <Override PartName="/ppt/tags/tag43.xml" ContentType="application/vnd.openxmlformats-officedocument.presentationml.tags+xml"/>
  <Override PartName="/ppt/notesSlides/notesSlide47.xml" ContentType="application/vnd.openxmlformats-officedocument.presentationml.notesSlide+xml"/>
  <Override PartName="/ppt/tags/tag44.xml" ContentType="application/vnd.openxmlformats-officedocument.presentationml.tags+xml"/>
  <Override PartName="/ppt/notesSlides/notesSlide48.xml" ContentType="application/vnd.openxmlformats-officedocument.presentationml.notesSlide+xml"/>
  <Override PartName="/ppt/tags/tag45.xml" ContentType="application/vnd.openxmlformats-officedocument.presentationml.tags+xml"/>
  <Override PartName="/ppt/notesSlides/notesSlide49.xml" ContentType="application/vnd.openxmlformats-officedocument.presentationml.notesSlide+xml"/>
  <Override PartName="/ppt/tags/tag46.xml" ContentType="application/vnd.openxmlformats-officedocument.presentationml.tags+xml"/>
  <Override PartName="/ppt/notesSlides/notesSlide50.xml" ContentType="application/vnd.openxmlformats-officedocument.presentationml.notesSlide+xml"/>
  <Override PartName="/ppt/tags/tag47.xml" ContentType="application/vnd.openxmlformats-officedocument.presentationml.tags+xml"/>
  <Override PartName="/ppt/notesSlides/notesSlide51.xml" ContentType="application/vnd.openxmlformats-officedocument.presentationml.notesSlide+xml"/>
  <Override PartName="/ppt/tags/tag48.xml" ContentType="application/vnd.openxmlformats-officedocument.presentationml.tags+xml"/>
  <Override PartName="/ppt/notesSlides/notesSlide52.xml" ContentType="application/vnd.openxmlformats-officedocument.presentationml.notesSlide+xml"/>
  <Override PartName="/ppt/tags/tag49.xml" ContentType="application/vnd.openxmlformats-officedocument.presentationml.tags+xml"/>
  <Override PartName="/ppt/notesSlides/notesSlide53.xml" ContentType="application/vnd.openxmlformats-officedocument.presentationml.notesSlide+xml"/>
  <Override PartName="/ppt/tags/tag50.xml" ContentType="application/vnd.openxmlformats-officedocument.presentationml.tags+xml"/>
  <Override PartName="/ppt/notesSlides/notesSlide54.xml" ContentType="application/vnd.openxmlformats-officedocument.presentationml.notesSlide+xml"/>
  <Override PartName="/ppt/tags/tag51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52.xml" ContentType="application/vnd.openxmlformats-officedocument.presentationml.tags+xml"/>
  <Override PartName="/ppt/notesSlides/notesSlide62.xml" ContentType="application/vnd.openxmlformats-officedocument.presentationml.notesSlide+xml"/>
  <Override PartName="/ppt/tags/tag53.xml" ContentType="application/vnd.openxmlformats-officedocument.presentationml.tags+xml"/>
  <Override PartName="/ppt/notesSlides/notesSlide63.xml" ContentType="application/vnd.openxmlformats-officedocument.presentationml.notesSlide+xml"/>
  <Override PartName="/ppt/tags/tag54.xml" ContentType="application/vnd.openxmlformats-officedocument.presentationml.tags+xml"/>
  <Override PartName="/ppt/notesSlides/notesSlide64.xml" ContentType="application/vnd.openxmlformats-officedocument.presentationml.notesSlide+xml"/>
  <Override PartName="/ppt/tags/tag55.xml" ContentType="application/vnd.openxmlformats-officedocument.presentationml.tags+xml"/>
  <Override PartName="/ppt/notesSlides/notesSlide65.xml" ContentType="application/vnd.openxmlformats-officedocument.presentationml.notesSlide+xml"/>
  <Override PartName="/ppt/tags/tag56.xml" ContentType="application/vnd.openxmlformats-officedocument.presentationml.tags+xml"/>
  <Override PartName="/ppt/notesSlides/notesSlide66.xml" ContentType="application/vnd.openxmlformats-officedocument.presentationml.notesSlide+xml"/>
  <Override PartName="/ppt/tags/tag57.xml" ContentType="application/vnd.openxmlformats-officedocument.presentationml.tags+xml"/>
  <Override PartName="/ppt/notesSlides/notesSlide67.xml" ContentType="application/vnd.openxmlformats-officedocument.presentationml.notesSlide+xml"/>
  <Override PartName="/ppt/tags/tag58.xml" ContentType="application/vnd.openxmlformats-officedocument.presentationml.tags+xml"/>
  <Override PartName="/ppt/notesSlides/notesSlide68.xml" ContentType="application/vnd.openxmlformats-officedocument.presentationml.notesSlide+xml"/>
  <Override PartName="/ppt/tags/tag59.xml" ContentType="application/vnd.openxmlformats-officedocument.presentationml.tags+xml"/>
  <Override PartName="/ppt/notesSlides/notesSlide69.xml" ContentType="application/vnd.openxmlformats-officedocument.presentationml.notesSlide+xml"/>
  <Override PartName="/ppt/tags/tag60.xml" ContentType="application/vnd.openxmlformats-officedocument.presentationml.tags+xml"/>
  <Override PartName="/ppt/notesSlides/notesSlide70.xml" ContentType="application/vnd.openxmlformats-officedocument.presentationml.notesSlide+xml"/>
  <Override PartName="/ppt/tags/tag61.xml" ContentType="application/vnd.openxmlformats-officedocument.presentationml.tags+xml"/>
  <Override PartName="/ppt/notesSlides/notesSlide71.xml" ContentType="application/vnd.openxmlformats-officedocument.presentationml.notesSlide+xml"/>
  <Override PartName="/ppt/tags/tag62.xml" ContentType="application/vnd.openxmlformats-officedocument.presentationml.tags+xml"/>
  <Override PartName="/ppt/notesSlides/notesSlide72.xml" ContentType="application/vnd.openxmlformats-officedocument.presentationml.notesSlide+xml"/>
  <Override PartName="/ppt/tags/tag63.xml" ContentType="application/vnd.openxmlformats-officedocument.presentationml.tags+xml"/>
  <Override PartName="/ppt/notesSlides/notesSlide73.xml" ContentType="application/vnd.openxmlformats-officedocument.presentationml.notesSlide+xml"/>
  <Override PartName="/ppt/tags/tag64.xml" ContentType="application/vnd.openxmlformats-officedocument.presentationml.tags+xml"/>
  <Override PartName="/ppt/notesSlides/notesSlide74.xml" ContentType="application/vnd.openxmlformats-officedocument.presentationml.notesSlide+xml"/>
  <Override PartName="/ppt/tags/tag65.xml" ContentType="application/vnd.openxmlformats-officedocument.presentationml.tags+xml"/>
  <Override PartName="/ppt/notesSlides/notesSlide75.xml" ContentType="application/vnd.openxmlformats-officedocument.presentationml.notesSlide+xml"/>
  <Override PartName="/ppt/tags/tag66.xml" ContentType="application/vnd.openxmlformats-officedocument.presentationml.tags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tags/tag67.xml" ContentType="application/vnd.openxmlformats-officedocument.presentationml.tags+xml"/>
  <Override PartName="/ppt/notesSlides/notesSlide78.xml" ContentType="application/vnd.openxmlformats-officedocument.presentationml.notesSlide+xml"/>
  <Override PartName="/ppt/tags/tag68.xml" ContentType="application/vnd.openxmlformats-officedocument.presentationml.tags+xml"/>
  <Override PartName="/ppt/notesSlides/notesSlide79.xml" ContentType="application/vnd.openxmlformats-officedocument.presentationml.notesSlide+xml"/>
  <Override PartName="/ppt/tags/tag69.xml" ContentType="application/vnd.openxmlformats-officedocument.presentationml.tags+xml"/>
  <Override PartName="/ppt/notesSlides/notesSlide80.xml" ContentType="application/vnd.openxmlformats-officedocument.presentationml.notesSlide+xml"/>
  <Override PartName="/ppt/tags/tag70.xml" ContentType="application/vnd.openxmlformats-officedocument.presentationml.tags+xml"/>
  <Override PartName="/ppt/notesSlides/notesSlide81.xml" ContentType="application/vnd.openxmlformats-officedocument.presentationml.notesSlide+xml"/>
  <Override PartName="/ppt/tags/tag71.xml" ContentType="application/vnd.openxmlformats-officedocument.presentationml.tags+xml"/>
  <Override PartName="/ppt/notesSlides/notesSlide82.xml" ContentType="application/vnd.openxmlformats-officedocument.presentationml.notesSlide+xml"/>
  <Override PartName="/ppt/tags/tag72.xml" ContentType="application/vnd.openxmlformats-officedocument.presentationml.tags+xml"/>
  <Override PartName="/ppt/notesSlides/notesSlide83.xml" ContentType="application/vnd.openxmlformats-officedocument.presentationml.notesSlide+xml"/>
  <Override PartName="/ppt/tags/tag73.xml" ContentType="application/vnd.openxmlformats-officedocument.presentationml.tags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tags/tag74.xml" ContentType="application/vnd.openxmlformats-officedocument.presentationml.tags+xml"/>
  <Override PartName="/ppt/notesSlides/notesSlide86.xml" ContentType="application/vnd.openxmlformats-officedocument.presentationml.notesSlide+xml"/>
  <Override PartName="/ppt/tags/tag75.xml" ContentType="application/vnd.openxmlformats-officedocument.presentationml.tags+xml"/>
  <Override PartName="/ppt/notesSlides/notesSlide87.xml" ContentType="application/vnd.openxmlformats-officedocument.presentationml.notesSlide+xml"/>
  <Override PartName="/ppt/tags/tag76.xml" ContentType="application/vnd.openxmlformats-officedocument.presentationml.tags+xml"/>
  <Override PartName="/ppt/notesSlides/notesSlide88.xml" ContentType="application/vnd.openxmlformats-officedocument.presentationml.notesSlide+xml"/>
  <Override PartName="/ppt/tags/tag77.xml" ContentType="application/vnd.openxmlformats-officedocument.presentationml.tags+xml"/>
  <Override PartName="/ppt/notesSlides/notesSlide89.xml" ContentType="application/vnd.openxmlformats-officedocument.presentationml.notesSlide+xml"/>
  <Override PartName="/ppt/tags/tag78.xml" ContentType="application/vnd.openxmlformats-officedocument.presentationml.tags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tags/tag79.xml" ContentType="application/vnd.openxmlformats-officedocument.presentationml.tags+xml"/>
  <Override PartName="/ppt/notesSlides/notesSlide92.xml" ContentType="application/vnd.openxmlformats-officedocument.presentationml.notesSlide+xml"/>
  <Override PartName="/ppt/tags/tag80.xml" ContentType="application/vnd.openxmlformats-officedocument.presentationml.tags+xml"/>
  <Override PartName="/ppt/notesSlides/notesSlide93.xml" ContentType="application/vnd.openxmlformats-officedocument.presentationml.notesSlide+xml"/>
  <Override PartName="/ppt/tags/tag81.xml" ContentType="application/vnd.openxmlformats-officedocument.presentationml.tags+xml"/>
  <Override PartName="/ppt/notesSlides/notesSlide94.xml" ContentType="application/vnd.openxmlformats-officedocument.presentationml.notesSlide+xml"/>
  <Override PartName="/ppt/tags/tag82.xml" ContentType="application/vnd.openxmlformats-officedocument.presentationml.tags+xml"/>
  <Override PartName="/ppt/notesSlides/notesSlide95.xml" ContentType="application/vnd.openxmlformats-officedocument.presentationml.notesSlide+xml"/>
  <Override PartName="/ppt/tags/tag83.xml" ContentType="application/vnd.openxmlformats-officedocument.presentationml.tags+xml"/>
  <Override PartName="/ppt/notesSlides/notesSlide96.xml" ContentType="application/vnd.openxmlformats-officedocument.presentationml.notesSlide+xml"/>
  <Override PartName="/ppt/tags/tag84.xml" ContentType="application/vnd.openxmlformats-officedocument.presentationml.tags+xml"/>
  <Override PartName="/ppt/notesSlides/notesSlide97.xml" ContentType="application/vnd.openxmlformats-officedocument.presentationml.notesSlide+xml"/>
  <Override PartName="/ppt/tags/tag85.xml" ContentType="application/vnd.openxmlformats-officedocument.presentationml.tags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tags/tag86.xml" ContentType="application/vnd.openxmlformats-officedocument.presentationml.tags+xml"/>
  <Override PartName="/ppt/notesSlides/notesSlide100.xml" ContentType="application/vnd.openxmlformats-officedocument.presentationml.notesSlide+xml"/>
  <Override PartName="/ppt/tags/tag87.xml" ContentType="application/vnd.openxmlformats-officedocument.presentationml.tags+xml"/>
  <Override PartName="/ppt/notesSlides/notesSlide101.xml" ContentType="application/vnd.openxmlformats-officedocument.presentationml.notesSlide+xml"/>
  <Override PartName="/ppt/tags/tag88.xml" ContentType="application/vnd.openxmlformats-officedocument.presentationml.tags+xml"/>
  <Override PartName="/ppt/notesSlides/notesSlide102.xml" ContentType="application/vnd.openxmlformats-officedocument.presentationml.notesSlide+xml"/>
  <Override PartName="/ppt/tags/tag89.xml" ContentType="application/vnd.openxmlformats-officedocument.presentationml.tags+xml"/>
  <Override PartName="/ppt/notesSlides/notesSlide103.xml" ContentType="application/vnd.openxmlformats-officedocument.presentationml.notesSlide+xml"/>
  <Override PartName="/ppt/tags/tag90.xml" ContentType="application/vnd.openxmlformats-officedocument.presentationml.tags+xml"/>
  <Override PartName="/ppt/notesSlides/notesSlide104.xml" ContentType="application/vnd.openxmlformats-officedocument.presentationml.notesSlide+xml"/>
  <Override PartName="/ppt/tags/tag91.xml" ContentType="application/vnd.openxmlformats-officedocument.presentationml.tags+xml"/>
  <Override PartName="/ppt/notesSlides/notesSlide105.xml" ContentType="application/vnd.openxmlformats-officedocument.presentationml.notesSlide+xml"/>
  <Override PartName="/ppt/tags/tag92.xml" ContentType="application/vnd.openxmlformats-officedocument.presentationml.tags+xml"/>
  <Override PartName="/ppt/notesSlides/notesSlide106.xml" ContentType="application/vnd.openxmlformats-officedocument.presentationml.notesSlide+xml"/>
  <Override PartName="/ppt/tags/tag93.xml" ContentType="application/vnd.openxmlformats-officedocument.presentationml.tags+xml"/>
  <Override PartName="/ppt/notesSlides/notesSlide107.xml" ContentType="application/vnd.openxmlformats-officedocument.presentationml.notesSlide+xml"/>
  <Override PartName="/ppt/tags/tag94.xml" ContentType="application/vnd.openxmlformats-officedocument.presentationml.tags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tags/tag95.xml" ContentType="application/vnd.openxmlformats-officedocument.presentationml.tags+xml"/>
  <Override PartName="/ppt/notesSlides/notesSlide113.xml" ContentType="application/vnd.openxmlformats-officedocument.presentationml.notesSlide+xml"/>
  <Override PartName="/ppt/tags/tag96.xml" ContentType="application/vnd.openxmlformats-officedocument.presentationml.tags+xml"/>
  <Override PartName="/ppt/notesSlides/notesSlide114.xml" ContentType="application/vnd.openxmlformats-officedocument.presentationml.notesSlide+xml"/>
  <Override PartName="/ppt/tags/tag97.xml" ContentType="application/vnd.openxmlformats-officedocument.presentationml.tags+xml"/>
  <Override PartName="/ppt/notesSlides/notesSlide115.xml" ContentType="application/vnd.openxmlformats-officedocument.presentationml.notesSlide+xml"/>
  <Override PartName="/ppt/tags/tag98.xml" ContentType="application/vnd.openxmlformats-officedocument.presentationml.tags+xml"/>
  <Override PartName="/ppt/notesSlides/notesSlide116.xml" ContentType="application/vnd.openxmlformats-officedocument.presentationml.notesSlide+xml"/>
  <Override PartName="/ppt/tags/tag99.xml" ContentType="application/vnd.openxmlformats-officedocument.presentationml.tags+xml"/>
  <Override PartName="/ppt/notesSlides/notesSlide117.xml" ContentType="application/vnd.openxmlformats-officedocument.presentationml.notesSlide+xml"/>
  <Override PartName="/ppt/tags/tag100.xml" ContentType="application/vnd.openxmlformats-officedocument.presentationml.tags+xml"/>
  <Override PartName="/ppt/notesSlides/notesSlide118.xml" ContentType="application/vnd.openxmlformats-officedocument.presentationml.notesSlide+xml"/>
  <Override PartName="/ppt/tags/tag101.xml" ContentType="application/vnd.openxmlformats-officedocument.presentationml.tags+xml"/>
  <Override PartName="/ppt/notesSlides/notesSlide119.xml" ContentType="application/vnd.openxmlformats-officedocument.presentationml.notesSlide+xml"/>
  <Override PartName="/ppt/tags/tag102.xml" ContentType="application/vnd.openxmlformats-officedocument.presentationml.tags+xml"/>
  <Override PartName="/ppt/notesSlides/notesSlide120.xml" ContentType="application/vnd.openxmlformats-officedocument.presentationml.notesSlide+xml"/>
  <Override PartName="/ppt/tags/tag103.xml" ContentType="application/vnd.openxmlformats-officedocument.presentationml.tags+xml"/>
  <Override PartName="/ppt/notesSlides/notesSlide121.xml" ContentType="application/vnd.openxmlformats-officedocument.presentationml.notesSlide+xml"/>
  <Override PartName="/ppt/tags/tag104.xml" ContentType="application/vnd.openxmlformats-officedocument.presentationml.tags+xml"/>
  <Override PartName="/ppt/notesSlides/notesSlide122.xml" ContentType="application/vnd.openxmlformats-officedocument.presentationml.notesSlide+xml"/>
  <Override PartName="/ppt/tags/tag105.xml" ContentType="application/vnd.openxmlformats-officedocument.presentationml.tags+xml"/>
  <Override PartName="/ppt/notesSlides/notesSlide123.xml" ContentType="application/vnd.openxmlformats-officedocument.presentationml.notesSlide+xml"/>
  <Override PartName="/ppt/tags/tag106.xml" ContentType="application/vnd.openxmlformats-officedocument.presentationml.tags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tags/tag107.xml" ContentType="application/vnd.openxmlformats-officedocument.presentationml.tags+xml"/>
  <Override PartName="/ppt/notesSlides/notesSlide126.xml" ContentType="application/vnd.openxmlformats-officedocument.presentationml.notesSlide+xml"/>
  <Override PartName="/ppt/tags/tag108.xml" ContentType="application/vnd.openxmlformats-officedocument.presentationml.tags+xml"/>
  <Override PartName="/ppt/notesSlides/notesSlide127.xml" ContentType="application/vnd.openxmlformats-officedocument.presentationml.notesSlide+xml"/>
  <Override PartName="/ppt/tags/tag109.xml" ContentType="application/vnd.openxmlformats-officedocument.presentationml.tags+xml"/>
  <Override PartName="/ppt/notesSlides/notesSlide128.xml" ContentType="application/vnd.openxmlformats-officedocument.presentationml.notesSlide+xml"/>
  <Override PartName="/ppt/tags/tag110.xml" ContentType="application/vnd.openxmlformats-officedocument.presentationml.tags+xml"/>
  <Override PartName="/ppt/notesSlides/notesSlide129.xml" ContentType="application/vnd.openxmlformats-officedocument.presentationml.notesSlide+xml"/>
  <Override PartName="/ppt/tags/tag111.xml" ContentType="application/vnd.openxmlformats-officedocument.presentationml.tags+xml"/>
  <Override PartName="/ppt/notesSlides/notesSlide130.xml" ContentType="application/vnd.openxmlformats-officedocument.presentationml.notesSlide+xml"/>
  <Override PartName="/ppt/tags/tag112.xml" ContentType="application/vnd.openxmlformats-officedocument.presentationml.tags+xml"/>
  <Override PartName="/ppt/notesSlides/notesSlide131.xml" ContentType="application/vnd.openxmlformats-officedocument.presentationml.notesSlide+xml"/>
  <Override PartName="/ppt/tags/tag113.xml" ContentType="application/vnd.openxmlformats-officedocument.presentationml.tags+xml"/>
  <Override PartName="/ppt/notesSlides/notesSlide132.xml" ContentType="application/vnd.openxmlformats-officedocument.presentationml.notesSlide+xml"/>
  <Override PartName="/ppt/tags/tag114.xml" ContentType="application/vnd.openxmlformats-officedocument.presentationml.tags+xml"/>
  <Override PartName="/ppt/notesSlides/notesSlide133.xml" ContentType="application/vnd.openxmlformats-officedocument.presentationml.notesSlide+xml"/>
  <Override PartName="/ppt/tags/tag115.xml" ContentType="application/vnd.openxmlformats-officedocument.presentationml.tags+xml"/>
  <Override PartName="/ppt/notesSlides/notesSlide134.xml" ContentType="application/vnd.openxmlformats-officedocument.presentationml.notesSlide+xml"/>
  <Override PartName="/ppt/tags/tag116.xml" ContentType="application/vnd.openxmlformats-officedocument.presentationml.tags+xml"/>
  <Override PartName="/ppt/notesSlides/notesSlide135.xml" ContentType="application/vnd.openxmlformats-officedocument.presentationml.notesSlide+xml"/>
  <Override PartName="/ppt/tags/tag117.xml" ContentType="application/vnd.openxmlformats-officedocument.presentationml.tags+xml"/>
  <Override PartName="/ppt/notesSlides/notesSlide136.xml" ContentType="application/vnd.openxmlformats-officedocument.presentationml.notesSlide+xml"/>
  <Override PartName="/ppt/tags/tag118.xml" ContentType="application/vnd.openxmlformats-officedocument.presentationml.tags+xml"/>
  <Override PartName="/ppt/notesSlides/notesSlide137.xml" ContentType="application/vnd.openxmlformats-officedocument.presentationml.notesSlide+xml"/>
  <Override PartName="/ppt/tags/tag119.xml" ContentType="application/vnd.openxmlformats-officedocument.presentationml.tags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2"/>
  </p:notesMasterIdLst>
  <p:handoutMasterIdLst>
    <p:handoutMasterId r:id="rId143"/>
  </p:handoutMasterIdLst>
  <p:sldIdLst>
    <p:sldId id="256" r:id="rId2"/>
    <p:sldId id="865" r:id="rId3"/>
    <p:sldId id="1451" r:id="rId4"/>
    <p:sldId id="1452" r:id="rId5"/>
    <p:sldId id="1453" r:id="rId6"/>
    <p:sldId id="1523" r:id="rId7"/>
    <p:sldId id="1004" r:id="rId8"/>
    <p:sldId id="1456" r:id="rId9"/>
    <p:sldId id="1457" r:id="rId10"/>
    <p:sldId id="1459" r:id="rId11"/>
    <p:sldId id="1458" r:id="rId12"/>
    <p:sldId id="1454" r:id="rId13"/>
    <p:sldId id="1455" r:id="rId14"/>
    <p:sldId id="1006" r:id="rId15"/>
    <p:sldId id="1460" r:id="rId16"/>
    <p:sldId id="1059" r:id="rId17"/>
    <p:sldId id="1474" r:id="rId18"/>
    <p:sldId id="1302" r:id="rId19"/>
    <p:sldId id="1349" r:id="rId20"/>
    <p:sldId id="1499" r:id="rId21"/>
    <p:sldId id="1308" r:id="rId22"/>
    <p:sldId id="1334" r:id="rId23"/>
    <p:sldId id="1404" r:id="rId24"/>
    <p:sldId id="1338" r:id="rId25"/>
    <p:sldId id="1503" r:id="rId26"/>
    <p:sldId id="1526" r:id="rId27"/>
    <p:sldId id="1082" r:id="rId28"/>
    <p:sldId id="855" r:id="rId29"/>
    <p:sldId id="1362" r:id="rId30"/>
    <p:sldId id="1003" r:id="rId31"/>
    <p:sldId id="1521" r:id="rId32"/>
    <p:sldId id="1074" r:id="rId33"/>
    <p:sldId id="1083" r:id="rId34"/>
    <p:sldId id="1077" r:id="rId35"/>
    <p:sldId id="1484" r:id="rId36"/>
    <p:sldId id="1482" r:id="rId37"/>
    <p:sldId id="1099" r:id="rId38"/>
    <p:sldId id="1101" r:id="rId39"/>
    <p:sldId id="1103" r:id="rId40"/>
    <p:sldId id="1136" r:id="rId41"/>
    <p:sldId id="1115" r:id="rId42"/>
    <p:sldId id="1481" r:id="rId43"/>
    <p:sldId id="1461" r:id="rId44"/>
    <p:sldId id="1102" r:id="rId45"/>
    <p:sldId id="1325" r:id="rId46"/>
    <p:sldId id="1470" r:id="rId47"/>
    <p:sldId id="1344" r:id="rId48"/>
    <p:sldId id="1528" r:id="rId49"/>
    <p:sldId id="1522" r:id="rId50"/>
    <p:sldId id="1303" r:id="rId51"/>
    <p:sldId id="1501" r:id="rId52"/>
    <p:sldId id="1498" r:id="rId53"/>
    <p:sldId id="1513" r:id="rId54"/>
    <p:sldId id="1514" r:id="rId55"/>
    <p:sldId id="1515" r:id="rId56"/>
    <p:sldId id="1480" r:id="rId57"/>
    <p:sldId id="1127" r:id="rId58"/>
    <p:sldId id="1125" r:id="rId59"/>
    <p:sldId id="1123" r:id="rId60"/>
    <p:sldId id="1130" r:id="rId61"/>
    <p:sldId id="1527" r:id="rId62"/>
    <p:sldId id="1468" r:id="rId63"/>
    <p:sldId id="1466" r:id="rId64"/>
    <p:sldId id="1467" r:id="rId65"/>
    <p:sldId id="1477" r:id="rId66"/>
    <p:sldId id="1490" r:id="rId67"/>
    <p:sldId id="1478" r:id="rId68"/>
    <p:sldId id="1492" r:id="rId69"/>
    <p:sldId id="1402" r:id="rId70"/>
    <p:sldId id="1422" r:id="rId71"/>
    <p:sldId id="1323" r:id="rId72"/>
    <p:sldId id="1465" r:id="rId73"/>
    <p:sldId id="1464" r:id="rId74"/>
    <p:sldId id="1462" r:id="rId75"/>
    <p:sldId id="1472" r:id="rId76"/>
    <p:sldId id="1475" r:id="rId77"/>
    <p:sldId id="1479" r:id="rId78"/>
    <p:sldId id="1497" r:id="rId79"/>
    <p:sldId id="1328" r:id="rId80"/>
    <p:sldId id="1463" r:id="rId81"/>
    <p:sldId id="1529" r:id="rId82"/>
    <p:sldId id="1424" r:id="rId83"/>
    <p:sldId id="1483" r:id="rId84"/>
    <p:sldId id="1342" r:id="rId85"/>
    <p:sldId id="1476" r:id="rId86"/>
    <p:sldId id="1292" r:id="rId87"/>
    <p:sldId id="1486" r:id="rId88"/>
    <p:sldId id="1496" r:id="rId89"/>
    <p:sldId id="1469" r:id="rId90"/>
    <p:sldId id="1471" r:id="rId91"/>
    <p:sldId id="1473" r:id="rId92"/>
    <p:sldId id="1240" r:id="rId93"/>
    <p:sldId id="1485" r:id="rId94"/>
    <p:sldId id="1487" r:id="rId95"/>
    <p:sldId id="1488" r:id="rId96"/>
    <p:sldId id="1504" r:id="rId97"/>
    <p:sldId id="1491" r:id="rId98"/>
    <p:sldId id="1500" r:id="rId99"/>
    <p:sldId id="1502" r:id="rId100"/>
    <p:sldId id="1493" r:id="rId101"/>
    <p:sldId id="1272" r:id="rId102"/>
    <p:sldId id="1405" r:id="rId103"/>
    <p:sldId id="1494" r:id="rId104"/>
    <p:sldId id="1495" r:id="rId105"/>
    <p:sldId id="1343" r:id="rId106"/>
    <p:sldId id="1107" r:id="rId107"/>
    <p:sldId id="1143" r:id="rId108"/>
    <p:sldId id="847" r:id="rId109"/>
    <p:sldId id="1144" r:id="rId110"/>
    <p:sldId id="1525" r:id="rId111"/>
    <p:sldId id="1118" r:id="rId112"/>
    <p:sldId id="985" r:id="rId113"/>
    <p:sldId id="1489" r:id="rId114"/>
    <p:sldId id="1506" r:id="rId115"/>
    <p:sldId id="1505" r:id="rId116"/>
    <p:sldId id="1517" r:id="rId117"/>
    <p:sldId id="1510" r:id="rId118"/>
    <p:sldId id="1508" r:id="rId119"/>
    <p:sldId id="1509" r:id="rId120"/>
    <p:sldId id="1518" r:id="rId121"/>
    <p:sldId id="1511" r:id="rId122"/>
    <p:sldId id="1507" r:id="rId123"/>
    <p:sldId id="1516" r:id="rId124"/>
    <p:sldId id="1512" r:id="rId125"/>
    <p:sldId id="993" r:id="rId126"/>
    <p:sldId id="1190" r:id="rId127"/>
    <p:sldId id="1317" r:id="rId128"/>
    <p:sldId id="1050" r:id="rId129"/>
    <p:sldId id="1393" r:id="rId130"/>
    <p:sldId id="1017" r:id="rId131"/>
    <p:sldId id="1412" r:id="rId132"/>
    <p:sldId id="1186" r:id="rId133"/>
    <p:sldId id="1396" r:id="rId134"/>
    <p:sldId id="1170" r:id="rId135"/>
    <p:sldId id="1174" r:id="rId136"/>
    <p:sldId id="1172" r:id="rId137"/>
    <p:sldId id="1426" r:id="rId138"/>
    <p:sldId id="604" r:id="rId139"/>
    <p:sldId id="978" r:id="rId140"/>
    <p:sldId id="1148" r:id="rId141"/>
  </p:sldIdLst>
  <p:sldSz cx="9144000" cy="6858000" type="screen4x3"/>
  <p:notesSz cx="7010400" cy="9296400"/>
  <p:custDataLst>
    <p:tags r:id="rId14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0775"/>
    <a:srgbClr val="F1450F"/>
    <a:srgbClr val="484876"/>
    <a:srgbClr val="6C043F"/>
    <a:srgbClr val="6600CC"/>
    <a:srgbClr val="680068"/>
    <a:srgbClr val="FFFFFF"/>
    <a:srgbClr val="9E0040"/>
    <a:srgbClr val="47008E"/>
    <a:srgbClr val="532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182" autoAdjust="0"/>
  </p:normalViewPr>
  <p:slideViewPr>
    <p:cSldViewPr>
      <p:cViewPr varScale="1">
        <p:scale>
          <a:sx n="70" d="100"/>
          <a:sy n="70" d="100"/>
        </p:scale>
        <p:origin x="141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gs" Target="tags/tag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handoutMaster" Target="handoutMasters/handoutMaster1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E04B3C-155E-128B-5C52-B4932F4BAD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E88D6-BB56-8CDD-0B8B-5CDCADB9FA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7B3D0CA5-F5C8-41BD-9DCA-97513277C6B3}" type="datetimeFigureOut">
              <a:rPr lang="en-US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BBDECA-CE30-00E4-8BC6-4EB549E84C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1263"/>
            <a:ext cx="3038475" cy="46355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F8594D-EDF3-3529-8BDC-57DA65895A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31263"/>
            <a:ext cx="3038475" cy="463550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Calibri" panose="020F0502020204030204" pitchFamily="34" charset="0"/>
              </a:defRPr>
            </a:lvl1pPr>
          </a:lstStyle>
          <a:p>
            <a:fld id="{4DFCAAD5-30FF-4471-8BFA-5839074FB483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C56A9E-AC56-0379-D4B2-27CDE71C6C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4770D-8481-C5A4-0665-0011CED74A6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39A4449E-F3F9-4D57-9D22-600C2CF6CB4F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5C2B33F-F84E-712B-3773-ACC0F3FDA8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9AEDFDE-6B7F-BDDB-6AFA-66E41D7A8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1475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68F8E-BFEF-0C02-CB86-C296AD05036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31263"/>
            <a:ext cx="3038475" cy="46355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A2579-8B0A-FF89-0EAC-0A81C1B831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31263"/>
            <a:ext cx="3038475" cy="463550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Calibri" panose="020F0502020204030204" pitchFamily="34" charset="0"/>
              </a:defRPr>
            </a:lvl1pPr>
          </a:lstStyle>
          <a:p>
            <a:fld id="{BA0F3696-6ADF-4771-86E8-5E676E1B8A9E}" type="slidenum">
              <a:rPr lang="es-PR" altLang="es-PR"/>
              <a:pPr/>
              <a:t>‹#›</a:t>
            </a:fld>
            <a:endParaRPr lang="es-PR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F74391A8-D20F-FDCD-BE34-8B403CE047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8808B571-2FC7-0E60-C237-655FC9D48E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3CC10D1D-1B0F-FA08-9B00-A48BAF1F4F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4538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4588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3375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575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7775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4975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2175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9375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E8DAD9-E297-4A58-8553-03AC06379E37}" type="slidenum">
              <a:rPr lang="es-PR" altLang="es-PR"/>
              <a:pPr>
                <a:spcBef>
                  <a:spcPct val="0"/>
                </a:spcBef>
              </a:pPr>
              <a:t>1</a:t>
            </a:fld>
            <a:endParaRPr lang="es-PR" altLang="es-P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93C41C29-8C7A-A6F4-1DC8-98F06689CE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A75F3606-802F-2D70-0654-A5D0241A66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65BC86AD-BBA5-C37C-5771-53B183E42D19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20303C-D53E-4D66-950E-36AF04DEAFAC}" type="slidenum">
              <a:rPr lang="es-PR" altLang="es-PR" b="0"/>
              <a:pPr algn="r" eaLnBrk="1" hangingPunct="1">
                <a:spcBef>
                  <a:spcPct val="0"/>
                </a:spcBef>
              </a:pPr>
              <a:t>10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79247473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100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265415540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Slide Image Placeholder 1">
            <a:extLst>
              <a:ext uri="{FF2B5EF4-FFF2-40B4-BE49-F238E27FC236}">
                <a16:creationId xmlns:a16="http://schemas.microsoft.com/office/drawing/2014/main" id="{4DA256F7-16DF-45BC-0B21-04520D3EC7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58115" name="Notes Placeholder 2">
            <a:extLst>
              <a:ext uri="{FF2B5EF4-FFF2-40B4-BE49-F238E27FC236}">
                <a16:creationId xmlns:a16="http://schemas.microsoft.com/office/drawing/2014/main" id="{B16EB336-506E-E2F3-E5C6-B706331600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58116" name="Slide Number Placeholder 3">
            <a:extLst>
              <a:ext uri="{FF2B5EF4-FFF2-40B4-BE49-F238E27FC236}">
                <a16:creationId xmlns:a16="http://schemas.microsoft.com/office/drawing/2014/main" id="{EA6C101E-B373-D2F8-C75D-5A6670F14770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46C838-BBFA-4F04-81C1-A75D5157159C}" type="slidenum">
              <a:rPr lang="es-PR" altLang="es-PR" b="0"/>
              <a:pPr algn="r" eaLnBrk="1" hangingPunct="1">
                <a:spcBef>
                  <a:spcPct val="0"/>
                </a:spcBef>
              </a:pPr>
              <a:t>101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Slide Image Placeholder 1">
            <a:extLst>
              <a:ext uri="{FF2B5EF4-FFF2-40B4-BE49-F238E27FC236}">
                <a16:creationId xmlns:a16="http://schemas.microsoft.com/office/drawing/2014/main" id="{F516C2F5-5468-8831-2A89-2451A9288C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5587" name="Notes Placeholder 2">
            <a:extLst>
              <a:ext uri="{FF2B5EF4-FFF2-40B4-BE49-F238E27FC236}">
                <a16:creationId xmlns:a16="http://schemas.microsoft.com/office/drawing/2014/main" id="{038CCEAC-7E9E-E0A3-F68E-F98FCE755C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35588" name="Slide Number Placeholder 3">
            <a:extLst>
              <a:ext uri="{FF2B5EF4-FFF2-40B4-BE49-F238E27FC236}">
                <a16:creationId xmlns:a16="http://schemas.microsoft.com/office/drawing/2014/main" id="{F478BAC0-91EB-EB36-BCB4-D8EB1ED7A7CF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B7259E-8E27-495F-9BF1-1DAF973818F8}" type="slidenum">
              <a:rPr lang="es-PR" altLang="es-PR" b="0"/>
              <a:pPr algn="r" eaLnBrk="1" hangingPunct="1">
                <a:spcBef>
                  <a:spcPct val="0"/>
                </a:spcBef>
              </a:pPr>
              <a:t>102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103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150090378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104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326548301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Slide Image Placeholder 1">
            <a:extLst>
              <a:ext uri="{FF2B5EF4-FFF2-40B4-BE49-F238E27FC236}">
                <a16:creationId xmlns:a16="http://schemas.microsoft.com/office/drawing/2014/main" id="{AB6446F8-AD71-FC1F-470D-A9296495A4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8515" name="Notes Placeholder 2">
            <a:extLst>
              <a:ext uri="{FF2B5EF4-FFF2-40B4-BE49-F238E27FC236}">
                <a16:creationId xmlns:a16="http://schemas.microsoft.com/office/drawing/2014/main" id="{9860808B-7C5C-868E-F44A-CF01D839AB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8516" name="Slide Number Placeholder 3">
            <a:extLst>
              <a:ext uri="{FF2B5EF4-FFF2-40B4-BE49-F238E27FC236}">
                <a16:creationId xmlns:a16="http://schemas.microsoft.com/office/drawing/2014/main" id="{4B6EA9D9-4403-9974-6581-8BDFD78E9D9F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2F40B8B-0180-40F9-8F95-074EB9F3FC13}" type="slidenum">
              <a:rPr lang="es-PR" altLang="es-PR" b="0"/>
              <a:pPr algn="r" eaLnBrk="1" hangingPunct="1">
                <a:spcBef>
                  <a:spcPct val="0"/>
                </a:spcBef>
              </a:pPr>
              <a:t>105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>
            <a:extLst>
              <a:ext uri="{FF2B5EF4-FFF2-40B4-BE49-F238E27FC236}">
                <a16:creationId xmlns:a16="http://schemas.microsoft.com/office/drawing/2014/main" id="{FAF8A063-18B1-F9D8-D10D-A559FD2992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9011" name="Notes Placeholder 2">
            <a:extLst>
              <a:ext uri="{FF2B5EF4-FFF2-40B4-BE49-F238E27FC236}">
                <a16:creationId xmlns:a16="http://schemas.microsoft.com/office/drawing/2014/main" id="{F774EC77-A9FE-684A-AE4C-E886A37253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9012" name="Slide Number Placeholder 3">
            <a:extLst>
              <a:ext uri="{FF2B5EF4-FFF2-40B4-BE49-F238E27FC236}">
                <a16:creationId xmlns:a16="http://schemas.microsoft.com/office/drawing/2014/main" id="{07F57641-3767-7E19-101B-928432F5638F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DBA4678-E02D-492A-8405-3D3CF036FDED}" type="slidenum">
              <a:rPr lang="es-PR" altLang="es-PR" b="0"/>
              <a:pPr algn="r" eaLnBrk="1" hangingPunct="1">
                <a:spcBef>
                  <a:spcPct val="0"/>
                </a:spcBef>
              </a:pPr>
              <a:t>106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Slide Image Placeholder 1">
            <a:extLst>
              <a:ext uri="{FF2B5EF4-FFF2-40B4-BE49-F238E27FC236}">
                <a16:creationId xmlns:a16="http://schemas.microsoft.com/office/drawing/2014/main" id="{F89735FA-0B00-3790-4F73-3B90052BB1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63" name="Notes Placeholder 2">
            <a:extLst>
              <a:ext uri="{FF2B5EF4-FFF2-40B4-BE49-F238E27FC236}">
                <a16:creationId xmlns:a16="http://schemas.microsoft.com/office/drawing/2014/main" id="{0B9593A1-B44C-5F99-F9B6-E18F0DB3DB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348164" name="Slide Number Placeholder 3">
            <a:extLst>
              <a:ext uri="{FF2B5EF4-FFF2-40B4-BE49-F238E27FC236}">
                <a16:creationId xmlns:a16="http://schemas.microsoft.com/office/drawing/2014/main" id="{F2D38D47-1C1F-0B99-4BD6-079E013B815A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093F30-E67B-4657-959B-8CC5CA661737}" type="slidenum">
              <a:rPr lang="es-PR" altLang="es-PR" b="0"/>
              <a:pPr algn="r" eaLnBrk="1" hangingPunct="1">
                <a:spcBef>
                  <a:spcPct val="0"/>
                </a:spcBef>
              </a:pPr>
              <a:t>107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Slide Image Placeholder 1">
            <a:extLst>
              <a:ext uri="{FF2B5EF4-FFF2-40B4-BE49-F238E27FC236}">
                <a16:creationId xmlns:a16="http://schemas.microsoft.com/office/drawing/2014/main" id="{F47C3ECE-7454-A2CD-ACE8-B80EC7A2FF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6115" name="Notes Placeholder 2">
            <a:extLst>
              <a:ext uri="{FF2B5EF4-FFF2-40B4-BE49-F238E27FC236}">
                <a16:creationId xmlns:a16="http://schemas.microsoft.com/office/drawing/2014/main" id="{1E997E07-DB0A-EA8E-9F39-03EA151CA8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346116" name="Slide Number Placeholder 3">
            <a:extLst>
              <a:ext uri="{FF2B5EF4-FFF2-40B4-BE49-F238E27FC236}">
                <a16:creationId xmlns:a16="http://schemas.microsoft.com/office/drawing/2014/main" id="{46C01F88-89A7-E008-1F2D-9637749FA1E3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1B007BA-B00B-439B-95C1-4E4512B7D476}" type="slidenum">
              <a:rPr lang="es-PR" altLang="es-PR" b="0"/>
              <a:pPr algn="r" eaLnBrk="1" hangingPunct="1">
                <a:spcBef>
                  <a:spcPct val="0"/>
                </a:spcBef>
              </a:pPr>
              <a:t>108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>
            <a:extLst>
              <a:ext uri="{FF2B5EF4-FFF2-40B4-BE49-F238E27FC236}">
                <a16:creationId xmlns:a16="http://schemas.microsoft.com/office/drawing/2014/main" id="{AE1582BA-569D-AB2C-D445-F2856E19D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9971" name="Rectangle 3">
            <a:extLst>
              <a:ext uri="{FF2B5EF4-FFF2-40B4-BE49-F238E27FC236}">
                <a16:creationId xmlns:a16="http://schemas.microsoft.com/office/drawing/2014/main" id="{DDEDDDBE-193A-E2D3-50A6-2F9D174476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93C41C29-8C7A-A6F4-1DC8-98F06689CE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A75F3606-802F-2D70-0654-A5D0241A66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65BC86AD-BBA5-C37C-5771-53B183E42D19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20303C-D53E-4D66-950E-36AF04DEAFAC}" type="slidenum">
              <a:rPr lang="es-PR" altLang="es-PR" b="0"/>
              <a:pPr algn="r" eaLnBrk="1" hangingPunct="1">
                <a:spcBef>
                  <a:spcPct val="0"/>
                </a:spcBef>
              </a:pPr>
              <a:t>11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193807247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>
            <a:extLst>
              <a:ext uri="{FF2B5EF4-FFF2-40B4-BE49-F238E27FC236}">
                <a16:creationId xmlns:a16="http://schemas.microsoft.com/office/drawing/2014/main" id="{AAB852D2-8D97-2D2B-6164-21CE103E2B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2259" name="Rectangle 3">
            <a:extLst>
              <a:ext uri="{FF2B5EF4-FFF2-40B4-BE49-F238E27FC236}">
                <a16:creationId xmlns:a16="http://schemas.microsoft.com/office/drawing/2014/main" id="{D15C4161-EC6B-DCB3-2248-0E5B6D2CB7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52536284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>
            <a:extLst>
              <a:ext uri="{FF2B5EF4-FFF2-40B4-BE49-F238E27FC236}">
                <a16:creationId xmlns:a16="http://schemas.microsoft.com/office/drawing/2014/main" id="{AAB852D2-8D97-2D2B-6164-21CE103E2B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2259" name="Rectangle 3">
            <a:extLst>
              <a:ext uri="{FF2B5EF4-FFF2-40B4-BE49-F238E27FC236}">
                <a16:creationId xmlns:a16="http://schemas.microsoft.com/office/drawing/2014/main" id="{D15C4161-EC6B-DCB3-2248-0E5B6D2CB7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>
            <a:extLst>
              <a:ext uri="{FF2B5EF4-FFF2-40B4-BE49-F238E27FC236}">
                <a16:creationId xmlns:a16="http://schemas.microsoft.com/office/drawing/2014/main" id="{763865E5-8BDF-7AF4-65C7-1A506DE40F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883" name="Rectangle 3">
            <a:extLst>
              <a:ext uri="{FF2B5EF4-FFF2-40B4-BE49-F238E27FC236}">
                <a16:creationId xmlns:a16="http://schemas.microsoft.com/office/drawing/2014/main" id="{BF4C3231-7079-9045-EF2B-19657618CE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113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101304087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114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274920472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115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271905568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116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31110808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117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47922766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118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130540001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119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2948425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93C41C29-8C7A-A6F4-1DC8-98F06689CE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A75F3606-802F-2D70-0654-A5D0241A66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65BC86AD-BBA5-C37C-5771-53B183E42D19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20303C-D53E-4D66-950E-36AF04DEAFAC}" type="slidenum">
              <a:rPr lang="es-PR" altLang="es-PR" b="0"/>
              <a:pPr algn="r" eaLnBrk="1" hangingPunct="1">
                <a:spcBef>
                  <a:spcPct val="0"/>
                </a:spcBef>
              </a:pPr>
              <a:t>12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73587316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120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3726571287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121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931073328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122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133165811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47BB0258-74FD-F9CF-EA80-34E5B4B0C8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AAEDFFFD-7E54-F3F9-C904-615FB6E9C4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0A6B5A46-597F-85BB-BD26-E7DD71FBE1B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DE4885-D95D-48B0-8C5C-5DE2C5F222AB}" type="slidenum">
              <a:rPr lang="es-PR" altLang="es-PR" b="0"/>
              <a:pPr algn="r" eaLnBrk="1" hangingPunct="1">
                <a:spcBef>
                  <a:spcPct val="0"/>
                </a:spcBef>
              </a:pPr>
              <a:t>123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3549888253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124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207667934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>
            <a:extLst>
              <a:ext uri="{FF2B5EF4-FFF2-40B4-BE49-F238E27FC236}">
                <a16:creationId xmlns:a16="http://schemas.microsoft.com/office/drawing/2014/main" id="{DD45D0D0-EB43-1CE0-A5DA-19BC34175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3187" name="Rectangle 3">
            <a:extLst>
              <a:ext uri="{FF2B5EF4-FFF2-40B4-BE49-F238E27FC236}">
                <a16:creationId xmlns:a16="http://schemas.microsoft.com/office/drawing/2014/main" id="{6DF7566F-A021-4AC1-E9BD-57341F0831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Slide Image Placeholder 1">
            <a:extLst>
              <a:ext uri="{FF2B5EF4-FFF2-40B4-BE49-F238E27FC236}">
                <a16:creationId xmlns:a16="http://schemas.microsoft.com/office/drawing/2014/main" id="{507394F8-F71B-003C-8E00-8C4E2E48B8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8387" name="Notes Placeholder 2">
            <a:extLst>
              <a:ext uri="{FF2B5EF4-FFF2-40B4-BE49-F238E27FC236}">
                <a16:creationId xmlns:a16="http://schemas.microsoft.com/office/drawing/2014/main" id="{FCFBE903-09EA-A08B-297F-83AED135BE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28388" name="Slide Number Placeholder 3">
            <a:extLst>
              <a:ext uri="{FF2B5EF4-FFF2-40B4-BE49-F238E27FC236}">
                <a16:creationId xmlns:a16="http://schemas.microsoft.com/office/drawing/2014/main" id="{26EAAC5E-CF57-A5DC-F0D2-14BE589E2495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DB6EFFA-EE4C-436C-9525-12C4E19C41EB}" type="slidenum">
              <a:rPr lang="es-PR" altLang="es-PR" b="0"/>
              <a:pPr algn="r" eaLnBrk="1" hangingPunct="1">
                <a:spcBef>
                  <a:spcPct val="0"/>
                </a:spcBef>
              </a:pPr>
              <a:t>126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Slide Image Placeholder 1">
            <a:extLst>
              <a:ext uri="{FF2B5EF4-FFF2-40B4-BE49-F238E27FC236}">
                <a16:creationId xmlns:a16="http://schemas.microsoft.com/office/drawing/2014/main" id="{E825B7F9-E706-D362-FD4B-4C33BDE280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23" name="Notes Placeholder 2">
            <a:extLst>
              <a:ext uri="{FF2B5EF4-FFF2-40B4-BE49-F238E27FC236}">
                <a16:creationId xmlns:a16="http://schemas.microsoft.com/office/drawing/2014/main" id="{C82B1068-92CA-072B-CC08-F0B725A09C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0324" name="Slide Number Placeholder 3">
            <a:extLst>
              <a:ext uri="{FF2B5EF4-FFF2-40B4-BE49-F238E27FC236}">
                <a16:creationId xmlns:a16="http://schemas.microsoft.com/office/drawing/2014/main" id="{E4D486FB-EFF1-BFAE-EF7E-378C3162962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F2FE5BA-97D5-424D-B989-3226E4838E0A}" type="slidenum">
              <a:rPr lang="es-PR" altLang="es-PR" b="0"/>
              <a:pPr algn="r" eaLnBrk="1" hangingPunct="1">
                <a:spcBef>
                  <a:spcPct val="0"/>
                </a:spcBef>
              </a:pPr>
              <a:t>127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3332AF54-19C4-F534-654A-D9628E1D6D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387E631E-5E1A-58DD-17EA-032087C7B4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B80269B3-588A-0498-F85F-AAA9DC64829D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78873A7-18B3-4CB2-8E10-2E041D2BB1D3}" type="slidenum">
              <a:rPr lang="es-PR" altLang="es-PR" b="0"/>
              <a:pPr algn="r" eaLnBrk="1" hangingPunct="1">
                <a:spcBef>
                  <a:spcPct val="0"/>
                </a:spcBef>
              </a:pPr>
              <a:t>128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C3466DCF-D488-BB40-8CFF-185D3C78B0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0A613C5E-51F5-F6F3-25D0-B4378BDE7F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5A70DCEC-B765-BFF2-86FD-9F50712CFDB0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FCB1BF4-282F-4FFC-BC96-61AFA91F8DDD}" type="slidenum">
              <a:rPr lang="es-PR" altLang="es-PR" b="0"/>
              <a:pPr algn="r" eaLnBrk="1" hangingPunct="1">
                <a:spcBef>
                  <a:spcPct val="0"/>
                </a:spcBef>
              </a:pPr>
              <a:t>129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93C41C29-8C7A-A6F4-1DC8-98F06689CE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A75F3606-802F-2D70-0654-A5D0241A66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65BC86AD-BBA5-C37C-5771-53B183E42D19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20303C-D53E-4D66-950E-36AF04DEAFAC}" type="slidenum">
              <a:rPr lang="es-PR" altLang="es-PR" b="0"/>
              <a:pPr algn="r" eaLnBrk="1" hangingPunct="1">
                <a:spcBef>
                  <a:spcPct val="0"/>
                </a:spcBef>
              </a:pPr>
              <a:t>13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1433644755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F1088D79-6DD0-5AF4-1EC1-D3ABD804D4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EED67645-8464-97BF-F8A4-E07638ADB2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CBABCAC7-A350-5F66-DE65-45CA52767FEF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5A99D1-C541-4D27-ACE2-495AF1B4BC51}" type="slidenum">
              <a:rPr lang="es-PR" altLang="es-PR" b="0"/>
              <a:pPr algn="r" eaLnBrk="1" hangingPunct="1">
                <a:spcBef>
                  <a:spcPct val="0"/>
                </a:spcBef>
              </a:pPr>
              <a:t>130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>
            <a:extLst>
              <a:ext uri="{FF2B5EF4-FFF2-40B4-BE49-F238E27FC236}">
                <a16:creationId xmlns:a16="http://schemas.microsoft.com/office/drawing/2014/main" id="{500385F3-83AD-FFDD-B6B7-89B417E724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>
            <a:extLst>
              <a:ext uri="{FF2B5EF4-FFF2-40B4-BE49-F238E27FC236}">
                <a16:creationId xmlns:a16="http://schemas.microsoft.com/office/drawing/2014/main" id="{33D822D5-B3F8-92FC-2CF2-190C548B46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2516" name="Slide Number Placeholder 3">
            <a:extLst>
              <a:ext uri="{FF2B5EF4-FFF2-40B4-BE49-F238E27FC236}">
                <a16:creationId xmlns:a16="http://schemas.microsoft.com/office/drawing/2014/main" id="{E751AFC6-26F6-1D78-15C4-0CB971624B82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17556FE-4D02-442B-BE81-6DFA2CF73965}" type="slidenum">
              <a:rPr lang="es-PR" altLang="es-PR" b="0"/>
              <a:pPr algn="r" eaLnBrk="1" hangingPunct="1">
                <a:spcBef>
                  <a:spcPct val="0"/>
                </a:spcBef>
              </a:pPr>
              <a:t>131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Slide Image Placeholder 1">
            <a:extLst>
              <a:ext uri="{FF2B5EF4-FFF2-40B4-BE49-F238E27FC236}">
                <a16:creationId xmlns:a16="http://schemas.microsoft.com/office/drawing/2014/main" id="{C5A6F1B5-FAD4-1405-3DB4-B74F765872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9587" name="Notes Placeholder 2">
            <a:extLst>
              <a:ext uri="{FF2B5EF4-FFF2-40B4-BE49-F238E27FC236}">
                <a16:creationId xmlns:a16="http://schemas.microsoft.com/office/drawing/2014/main" id="{D4286652-BE10-3086-AF42-D20EDFA2EE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579588" name="Slide Number Placeholder 3">
            <a:extLst>
              <a:ext uri="{FF2B5EF4-FFF2-40B4-BE49-F238E27FC236}">
                <a16:creationId xmlns:a16="http://schemas.microsoft.com/office/drawing/2014/main" id="{227CEC5D-C484-23C8-F2B1-12CBD8C0F431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1EFCB5F-9652-4576-A613-0CB9D84AEDEF}" type="slidenum">
              <a:rPr lang="es-PR" altLang="es-PR" b="0"/>
              <a:pPr algn="r" eaLnBrk="1" hangingPunct="1">
                <a:spcBef>
                  <a:spcPct val="0"/>
                </a:spcBef>
              </a:pPr>
              <a:t>132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Slide Image Placeholder 1">
            <a:extLst>
              <a:ext uri="{FF2B5EF4-FFF2-40B4-BE49-F238E27FC236}">
                <a16:creationId xmlns:a16="http://schemas.microsoft.com/office/drawing/2014/main" id="{3EA7E12D-EEF8-1212-FED8-3FA854BC8C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0067" name="Notes Placeholder 2">
            <a:extLst>
              <a:ext uri="{FF2B5EF4-FFF2-40B4-BE49-F238E27FC236}">
                <a16:creationId xmlns:a16="http://schemas.microsoft.com/office/drawing/2014/main" id="{8E0C93B4-20CC-9694-A84E-27CD2DD75B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00068" name="Slide Number Placeholder 3">
            <a:extLst>
              <a:ext uri="{FF2B5EF4-FFF2-40B4-BE49-F238E27FC236}">
                <a16:creationId xmlns:a16="http://schemas.microsoft.com/office/drawing/2014/main" id="{B795A6DF-B28A-C0FA-EE40-76A55061CDF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5CC7C32-585F-4DBE-B763-BB36CBBABA84}" type="slidenum">
              <a:rPr lang="es-PR" altLang="es-PR" b="0"/>
              <a:pPr algn="r" eaLnBrk="1" hangingPunct="1">
                <a:spcBef>
                  <a:spcPct val="0"/>
                </a:spcBef>
              </a:pPr>
              <a:t>133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Slide Image Placeholder 1">
            <a:extLst>
              <a:ext uri="{FF2B5EF4-FFF2-40B4-BE49-F238E27FC236}">
                <a16:creationId xmlns:a16="http://schemas.microsoft.com/office/drawing/2014/main" id="{74550429-F524-665C-374A-436A972B26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2115" name="Notes Placeholder 2">
            <a:extLst>
              <a:ext uri="{FF2B5EF4-FFF2-40B4-BE49-F238E27FC236}">
                <a16:creationId xmlns:a16="http://schemas.microsoft.com/office/drawing/2014/main" id="{22FE7EFC-F52E-E49A-D87B-8C760F4132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02116" name="Slide Number Placeholder 3">
            <a:extLst>
              <a:ext uri="{FF2B5EF4-FFF2-40B4-BE49-F238E27FC236}">
                <a16:creationId xmlns:a16="http://schemas.microsoft.com/office/drawing/2014/main" id="{2A0CAF90-7B73-56F5-728C-728BA0ECEE48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F6CB55-9B33-4C23-AD03-3A025CA2F353}" type="slidenum">
              <a:rPr lang="es-PR" altLang="es-PR" b="0"/>
              <a:pPr algn="r" eaLnBrk="1" hangingPunct="1">
                <a:spcBef>
                  <a:spcPct val="0"/>
                </a:spcBef>
              </a:pPr>
              <a:t>134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Slide Image Placeholder 1">
            <a:extLst>
              <a:ext uri="{FF2B5EF4-FFF2-40B4-BE49-F238E27FC236}">
                <a16:creationId xmlns:a16="http://schemas.microsoft.com/office/drawing/2014/main" id="{2CC368E9-6F74-2C6B-09B3-DCEFE73000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8739" name="Notes Placeholder 2">
            <a:extLst>
              <a:ext uri="{FF2B5EF4-FFF2-40B4-BE49-F238E27FC236}">
                <a16:creationId xmlns:a16="http://schemas.microsoft.com/office/drawing/2014/main" id="{EB6D04A0-1115-1EC3-6F76-CEC6485766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28740" name="Slide Number Placeholder 3">
            <a:extLst>
              <a:ext uri="{FF2B5EF4-FFF2-40B4-BE49-F238E27FC236}">
                <a16:creationId xmlns:a16="http://schemas.microsoft.com/office/drawing/2014/main" id="{F6568138-E1A9-3680-BCB1-E074F4B5BABB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D1708A-6C2B-4271-A860-74E45D3D33EE}" type="slidenum">
              <a:rPr lang="es-PR" altLang="es-PR" b="0"/>
              <a:pPr algn="r" eaLnBrk="1" hangingPunct="1">
                <a:spcBef>
                  <a:spcPct val="0"/>
                </a:spcBef>
              </a:pPr>
              <a:t>135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Slide Image Placeholder 1">
            <a:extLst>
              <a:ext uri="{FF2B5EF4-FFF2-40B4-BE49-F238E27FC236}">
                <a16:creationId xmlns:a16="http://schemas.microsoft.com/office/drawing/2014/main" id="{29416D17-5232-9425-B57C-4F8FB421C0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883" name="Notes Placeholder 2">
            <a:extLst>
              <a:ext uri="{FF2B5EF4-FFF2-40B4-BE49-F238E27FC236}">
                <a16:creationId xmlns:a16="http://schemas.microsoft.com/office/drawing/2014/main" id="{6821EA05-40E5-08CF-9D9A-328A96F6E1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34884" name="Slide Number Placeholder 3">
            <a:extLst>
              <a:ext uri="{FF2B5EF4-FFF2-40B4-BE49-F238E27FC236}">
                <a16:creationId xmlns:a16="http://schemas.microsoft.com/office/drawing/2014/main" id="{DA6CBDC3-8F5B-215E-7276-85D86BAA8202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1F31A4-4F66-43DE-A4F2-03DE80A00C9D}" type="slidenum">
              <a:rPr lang="es-PR" altLang="es-PR" b="0"/>
              <a:pPr algn="r" eaLnBrk="1" hangingPunct="1">
                <a:spcBef>
                  <a:spcPct val="0"/>
                </a:spcBef>
              </a:pPr>
              <a:t>136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Slide Image Placeholder 1">
            <a:extLst>
              <a:ext uri="{FF2B5EF4-FFF2-40B4-BE49-F238E27FC236}">
                <a16:creationId xmlns:a16="http://schemas.microsoft.com/office/drawing/2014/main" id="{DE905484-1639-8E2F-CC8B-B2642BF067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4739" name="Notes Placeholder 2">
            <a:extLst>
              <a:ext uri="{FF2B5EF4-FFF2-40B4-BE49-F238E27FC236}">
                <a16:creationId xmlns:a16="http://schemas.microsoft.com/office/drawing/2014/main" id="{83E0F4A7-68B5-608E-678E-6C5D03DB3E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84740" name="Slide Number Placeholder 3">
            <a:extLst>
              <a:ext uri="{FF2B5EF4-FFF2-40B4-BE49-F238E27FC236}">
                <a16:creationId xmlns:a16="http://schemas.microsoft.com/office/drawing/2014/main" id="{EF29DE7B-3C2E-E12B-94BF-145208FCDD51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3601D49-23E2-4C48-B29F-20D5FE531C48}" type="slidenum">
              <a:rPr lang="es-PR" altLang="es-PR" b="0"/>
              <a:pPr algn="r" eaLnBrk="1" hangingPunct="1">
                <a:spcBef>
                  <a:spcPct val="0"/>
                </a:spcBef>
              </a:pPr>
              <a:t>137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Slide Image Placeholder 1">
            <a:extLst>
              <a:ext uri="{FF2B5EF4-FFF2-40B4-BE49-F238E27FC236}">
                <a16:creationId xmlns:a16="http://schemas.microsoft.com/office/drawing/2014/main" id="{54D098E6-AE13-242C-BC44-77FDF87AC8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6787" name="Notes Placeholder 2">
            <a:extLst>
              <a:ext uri="{FF2B5EF4-FFF2-40B4-BE49-F238E27FC236}">
                <a16:creationId xmlns:a16="http://schemas.microsoft.com/office/drawing/2014/main" id="{7D27F928-E258-B165-8F42-FDC861FD45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86788" name="Slide Number Placeholder 3">
            <a:extLst>
              <a:ext uri="{FF2B5EF4-FFF2-40B4-BE49-F238E27FC236}">
                <a16:creationId xmlns:a16="http://schemas.microsoft.com/office/drawing/2014/main" id="{DBE093A9-7F40-2596-EC31-BD8C74925CAB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8F852FC-AAD8-4828-ACEB-85D27A720E5F}" type="slidenum">
              <a:rPr lang="es-PR" altLang="es-PR" b="0"/>
              <a:pPr algn="r" eaLnBrk="1" hangingPunct="1">
                <a:spcBef>
                  <a:spcPct val="0"/>
                </a:spcBef>
              </a:pPr>
              <a:t>138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4" name="Rectangle 2">
            <a:extLst>
              <a:ext uri="{FF2B5EF4-FFF2-40B4-BE49-F238E27FC236}">
                <a16:creationId xmlns:a16="http://schemas.microsoft.com/office/drawing/2014/main" id="{93DD5FC1-5A60-5831-87E4-F45EB2414D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8835" name="Rectangle 3">
            <a:extLst>
              <a:ext uri="{FF2B5EF4-FFF2-40B4-BE49-F238E27FC236}">
                <a16:creationId xmlns:a16="http://schemas.microsoft.com/office/drawing/2014/main" id="{DCB32251-6DCE-AB5C-AED8-BA12F7BDB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34DCB482-14AC-D277-3B71-24C77D5043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46A687C5-8AF3-0F92-C88D-A0710310C4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C11ABEC5-D6BB-B9AA-79DC-FD886C0470FB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1D60C3-55E0-4D28-BF7A-C2882A756BBC}" type="slidenum">
              <a:rPr lang="es-PR" altLang="es-PR" b="0"/>
              <a:pPr algn="r" eaLnBrk="1" hangingPunct="1">
                <a:spcBef>
                  <a:spcPct val="0"/>
                </a:spcBef>
              </a:pPr>
              <a:t>14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Rectangle 2">
            <a:extLst>
              <a:ext uri="{FF2B5EF4-FFF2-40B4-BE49-F238E27FC236}">
                <a16:creationId xmlns:a16="http://schemas.microsoft.com/office/drawing/2014/main" id="{89A11CDC-F8A7-8A68-B60F-3DC429EB81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883" name="Rectangle 3">
            <a:extLst>
              <a:ext uri="{FF2B5EF4-FFF2-40B4-BE49-F238E27FC236}">
                <a16:creationId xmlns:a16="http://schemas.microsoft.com/office/drawing/2014/main" id="{63F4439B-FD85-A8D7-A300-C1CCE2CDCB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34DCB482-14AC-D277-3B71-24C77D5043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46A687C5-8AF3-0F92-C88D-A0710310C4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C11ABEC5-D6BB-B9AA-79DC-FD886C0470FB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1D60C3-55E0-4D28-BF7A-C2882A756BBC}" type="slidenum">
              <a:rPr lang="es-PR" altLang="es-PR" b="0"/>
              <a:pPr algn="r" eaLnBrk="1" hangingPunct="1">
                <a:spcBef>
                  <a:spcPct val="0"/>
                </a:spcBef>
              </a:pPr>
              <a:t>15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2135180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>
            <a:extLst>
              <a:ext uri="{FF2B5EF4-FFF2-40B4-BE49-F238E27FC236}">
                <a16:creationId xmlns:a16="http://schemas.microsoft.com/office/drawing/2014/main" id="{BF563A6E-1801-F258-5F74-BFD6AB42D7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>
            <a:extLst>
              <a:ext uri="{FF2B5EF4-FFF2-40B4-BE49-F238E27FC236}">
                <a16:creationId xmlns:a16="http://schemas.microsoft.com/office/drawing/2014/main" id="{BC791FF6-E29B-7376-7B10-81EF697FE1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94564" name="Slide Number Placeholder 3">
            <a:extLst>
              <a:ext uri="{FF2B5EF4-FFF2-40B4-BE49-F238E27FC236}">
                <a16:creationId xmlns:a16="http://schemas.microsoft.com/office/drawing/2014/main" id="{D639B8A1-CE75-0FF7-A339-2BA4D637E0B1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1F98740-0424-401D-8FEC-AE3489691742}" type="slidenum">
              <a:rPr lang="es-PR" altLang="es-PR" b="0"/>
              <a:pPr algn="r" eaLnBrk="1" hangingPunct="1">
                <a:spcBef>
                  <a:spcPct val="0"/>
                </a:spcBef>
              </a:pPr>
              <a:t>16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>
            <a:extLst>
              <a:ext uri="{FF2B5EF4-FFF2-40B4-BE49-F238E27FC236}">
                <a16:creationId xmlns:a16="http://schemas.microsoft.com/office/drawing/2014/main" id="{DD45D0D0-EB43-1CE0-A5DA-19BC34175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3187" name="Rectangle 3">
            <a:extLst>
              <a:ext uri="{FF2B5EF4-FFF2-40B4-BE49-F238E27FC236}">
                <a16:creationId xmlns:a16="http://schemas.microsoft.com/office/drawing/2014/main" id="{6DF7566F-A021-4AC1-E9BD-57341F0831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587543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7A6164F-067F-8729-8090-68C5DD6FB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04D9498-EF1F-EB61-90A7-FFDCBFCC9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302B831-3DCE-C928-CA18-55FC8E81113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71326-E882-4E1E-967F-A889E3AACFB8}" type="slidenum">
              <a:rPr lang="es-PR" altLang="es-PR" b="0"/>
              <a:pPr algn="r" eaLnBrk="1" hangingPunct="1">
                <a:spcBef>
                  <a:spcPct val="0"/>
                </a:spcBef>
              </a:pPr>
              <a:t>18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Slide Image Placeholder 1">
            <a:extLst>
              <a:ext uri="{FF2B5EF4-FFF2-40B4-BE49-F238E27FC236}">
                <a16:creationId xmlns:a16="http://schemas.microsoft.com/office/drawing/2014/main" id="{A5EC1C31-FEC1-8B80-2F89-05987EA6F1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5139" name="Notes Placeholder 2">
            <a:extLst>
              <a:ext uri="{FF2B5EF4-FFF2-40B4-BE49-F238E27FC236}">
                <a16:creationId xmlns:a16="http://schemas.microsoft.com/office/drawing/2014/main" id="{95B57E8A-D8AF-D030-EB63-4B507EB8C5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75140" name="Slide Number Placeholder 3">
            <a:extLst>
              <a:ext uri="{FF2B5EF4-FFF2-40B4-BE49-F238E27FC236}">
                <a16:creationId xmlns:a16="http://schemas.microsoft.com/office/drawing/2014/main" id="{A15ECF7E-5E71-F7E8-7F40-E67131684F43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4BCA5C0-242F-40CF-AE5C-53C2F30B503B}" type="slidenum">
              <a:rPr lang="es-PR" altLang="es-PR" b="0"/>
              <a:pPr algn="r" eaLnBrk="1" hangingPunct="1">
                <a:spcBef>
                  <a:spcPct val="0"/>
                </a:spcBef>
              </a:pPr>
              <a:t>19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9C2EF699-8CA4-0704-BAD6-3B8BF2C9C1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C4A4B547-57D3-EA0F-1460-6EBEBCFAD7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DE84318C-812F-940E-7CF9-204FDE4C7EDB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0EF2E73-9DB0-409F-8DF9-BB082C8650AD}" type="slidenum">
              <a:rPr lang="es-PR" altLang="es-PR" b="0"/>
              <a:pPr algn="r" eaLnBrk="1" hangingPunct="1">
                <a:spcBef>
                  <a:spcPct val="0"/>
                </a:spcBef>
              </a:pPr>
              <a:t>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Slide Image Placeholder 1">
            <a:extLst>
              <a:ext uri="{FF2B5EF4-FFF2-40B4-BE49-F238E27FC236}">
                <a16:creationId xmlns:a16="http://schemas.microsoft.com/office/drawing/2014/main" id="{5B5D7471-CE6C-6474-55E7-C052E081F4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2371" name="Notes Placeholder 2">
            <a:extLst>
              <a:ext uri="{FF2B5EF4-FFF2-40B4-BE49-F238E27FC236}">
                <a16:creationId xmlns:a16="http://schemas.microsoft.com/office/drawing/2014/main" id="{199D4AB0-26D8-1FF2-AED0-6874D36FC8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2372" name="Slide Number Placeholder 3">
            <a:extLst>
              <a:ext uri="{FF2B5EF4-FFF2-40B4-BE49-F238E27FC236}">
                <a16:creationId xmlns:a16="http://schemas.microsoft.com/office/drawing/2014/main" id="{4CE67AA0-3904-C376-4A99-EFF0C7B0A845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9A46DB-A00E-4411-8AE0-BBCD89CB7914}" type="slidenum">
              <a:rPr lang="es-PR" altLang="es-PR" b="0"/>
              <a:pPr algn="r" eaLnBrk="1" hangingPunct="1">
                <a:spcBef>
                  <a:spcPct val="0"/>
                </a:spcBef>
              </a:pPr>
              <a:t>20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504992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Slide Image Placeholder 1">
            <a:extLst>
              <a:ext uri="{FF2B5EF4-FFF2-40B4-BE49-F238E27FC236}">
                <a16:creationId xmlns:a16="http://schemas.microsoft.com/office/drawing/2014/main" id="{80657E37-431C-4173-3546-78F09356EB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3059" name="Notes Placeholder 2">
            <a:extLst>
              <a:ext uri="{FF2B5EF4-FFF2-40B4-BE49-F238E27FC236}">
                <a16:creationId xmlns:a16="http://schemas.microsoft.com/office/drawing/2014/main" id="{318C178D-83DD-7E98-8CAF-3A29FB53A9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13060" name="Slide Number Placeholder 3">
            <a:extLst>
              <a:ext uri="{FF2B5EF4-FFF2-40B4-BE49-F238E27FC236}">
                <a16:creationId xmlns:a16="http://schemas.microsoft.com/office/drawing/2014/main" id="{08EE85D9-C475-E8EB-FDF7-AF4F0C85A09B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4E641EE-B575-423C-9C3D-FCC90549DCA7}" type="slidenum">
              <a:rPr lang="es-PR" altLang="es-PR" b="0"/>
              <a:pPr algn="r" eaLnBrk="1" hangingPunct="1">
                <a:spcBef>
                  <a:spcPct val="0"/>
                </a:spcBef>
              </a:pPr>
              <a:t>21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Slide Image Placeholder 1">
            <a:extLst>
              <a:ext uri="{FF2B5EF4-FFF2-40B4-BE49-F238E27FC236}">
                <a16:creationId xmlns:a16="http://schemas.microsoft.com/office/drawing/2014/main" id="{DE800CF9-687F-57C7-4F42-1B42404832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2211" name="Notes Placeholder 2">
            <a:extLst>
              <a:ext uri="{FF2B5EF4-FFF2-40B4-BE49-F238E27FC236}">
                <a16:creationId xmlns:a16="http://schemas.microsoft.com/office/drawing/2014/main" id="{BDA0680D-0308-67D4-A69D-B773BBAB55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62212" name="Slide Number Placeholder 3">
            <a:extLst>
              <a:ext uri="{FF2B5EF4-FFF2-40B4-BE49-F238E27FC236}">
                <a16:creationId xmlns:a16="http://schemas.microsoft.com/office/drawing/2014/main" id="{D9E66E87-1CC7-5FAA-01A0-6E8933EFC3EC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7728D49-72C0-49BF-8C55-30062F98F461}" type="slidenum">
              <a:rPr lang="es-PR" altLang="es-PR" b="0"/>
              <a:pPr algn="r" eaLnBrk="1" hangingPunct="1">
                <a:spcBef>
                  <a:spcPct val="0"/>
                </a:spcBef>
              </a:pPr>
              <a:t>22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Slide Image Placeholder 1">
            <a:extLst>
              <a:ext uri="{FF2B5EF4-FFF2-40B4-BE49-F238E27FC236}">
                <a16:creationId xmlns:a16="http://schemas.microsoft.com/office/drawing/2014/main" id="{4E3658AF-3792-88D4-2982-9BDDC24CDE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5827" name="Notes Placeholder 2">
            <a:extLst>
              <a:ext uri="{FF2B5EF4-FFF2-40B4-BE49-F238E27FC236}">
                <a16:creationId xmlns:a16="http://schemas.microsoft.com/office/drawing/2014/main" id="{8F6C011B-3D95-19D9-5939-313204828E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45828" name="Slide Number Placeholder 3">
            <a:extLst>
              <a:ext uri="{FF2B5EF4-FFF2-40B4-BE49-F238E27FC236}">
                <a16:creationId xmlns:a16="http://schemas.microsoft.com/office/drawing/2014/main" id="{058A2B48-3B5D-529B-B5FF-DBDB761CA5A2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65EAFCE-2BE2-4CEE-A819-61C407311B97}" type="slidenum">
              <a:rPr lang="es-PR" altLang="es-PR" b="0"/>
              <a:pPr algn="r" eaLnBrk="1" hangingPunct="1">
                <a:spcBef>
                  <a:spcPct val="0"/>
                </a:spcBef>
              </a:pPr>
              <a:t>23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2" name="Slide Image Placeholder 1">
            <a:extLst>
              <a:ext uri="{FF2B5EF4-FFF2-40B4-BE49-F238E27FC236}">
                <a16:creationId xmlns:a16="http://schemas.microsoft.com/office/drawing/2014/main" id="{CB8EB290-0AB5-02AC-7820-9A5D7336AD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63" name="Notes Placeholder 2">
            <a:extLst>
              <a:ext uri="{FF2B5EF4-FFF2-40B4-BE49-F238E27FC236}">
                <a16:creationId xmlns:a16="http://schemas.microsoft.com/office/drawing/2014/main" id="{C5A38956-F48A-EE77-15F3-044B38BE4C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60164" name="Slide Number Placeholder 3">
            <a:extLst>
              <a:ext uri="{FF2B5EF4-FFF2-40B4-BE49-F238E27FC236}">
                <a16:creationId xmlns:a16="http://schemas.microsoft.com/office/drawing/2014/main" id="{92E1E33C-07C8-00B9-8507-D459181E03A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7968991-B62E-4B92-9056-7C7449059970}" type="slidenum">
              <a:rPr lang="es-PR" altLang="es-PR" b="0"/>
              <a:pPr algn="r" eaLnBrk="1" hangingPunct="1">
                <a:spcBef>
                  <a:spcPct val="0"/>
                </a:spcBef>
              </a:pPr>
              <a:t>24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>
            <a:extLst>
              <a:ext uri="{FF2B5EF4-FFF2-40B4-BE49-F238E27FC236}">
                <a16:creationId xmlns:a16="http://schemas.microsoft.com/office/drawing/2014/main" id="{DD45D0D0-EB43-1CE0-A5DA-19BC34175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3187" name="Rectangle 3">
            <a:extLst>
              <a:ext uri="{FF2B5EF4-FFF2-40B4-BE49-F238E27FC236}">
                <a16:creationId xmlns:a16="http://schemas.microsoft.com/office/drawing/2014/main" id="{6DF7566F-A021-4AC1-E9BD-57341F0831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208731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>
            <a:extLst>
              <a:ext uri="{FF2B5EF4-FFF2-40B4-BE49-F238E27FC236}">
                <a16:creationId xmlns:a16="http://schemas.microsoft.com/office/drawing/2014/main" id="{B83D112D-254E-46F4-F172-8A23ED71ED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Notes Placeholder 2">
            <a:extLst>
              <a:ext uri="{FF2B5EF4-FFF2-40B4-BE49-F238E27FC236}">
                <a16:creationId xmlns:a16="http://schemas.microsoft.com/office/drawing/2014/main" id="{652D1957-B492-953D-56C0-5E379A5DED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3476" name="Slide Number Placeholder 3">
            <a:extLst>
              <a:ext uri="{FF2B5EF4-FFF2-40B4-BE49-F238E27FC236}">
                <a16:creationId xmlns:a16="http://schemas.microsoft.com/office/drawing/2014/main" id="{702D7972-0E50-E9FB-0B1A-CF2B813989F8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51F87CD-9A83-4B15-9540-BF784EF38F44}" type="slidenum">
              <a:rPr lang="es-PR" altLang="es-PR" b="0"/>
              <a:pPr algn="r" eaLnBrk="1" hangingPunct="1">
                <a:spcBef>
                  <a:spcPct val="0"/>
                </a:spcBef>
              </a:pPr>
              <a:t>26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3009332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>
            <a:extLst>
              <a:ext uri="{FF2B5EF4-FFF2-40B4-BE49-F238E27FC236}">
                <a16:creationId xmlns:a16="http://schemas.microsoft.com/office/drawing/2014/main" id="{B83D112D-254E-46F4-F172-8A23ED71ED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Notes Placeholder 2">
            <a:extLst>
              <a:ext uri="{FF2B5EF4-FFF2-40B4-BE49-F238E27FC236}">
                <a16:creationId xmlns:a16="http://schemas.microsoft.com/office/drawing/2014/main" id="{652D1957-B492-953D-56C0-5E379A5DED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33476" name="Slide Number Placeholder 3">
            <a:extLst>
              <a:ext uri="{FF2B5EF4-FFF2-40B4-BE49-F238E27FC236}">
                <a16:creationId xmlns:a16="http://schemas.microsoft.com/office/drawing/2014/main" id="{702D7972-0E50-E9FB-0B1A-CF2B813989F8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51F87CD-9A83-4B15-9540-BF784EF38F44}" type="slidenum">
              <a:rPr lang="es-PR" altLang="es-PR" b="0"/>
              <a:pPr algn="r" eaLnBrk="1" hangingPunct="1">
                <a:spcBef>
                  <a:spcPct val="0"/>
                </a:spcBef>
              </a:pPr>
              <a:t>27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>
            <a:extLst>
              <a:ext uri="{FF2B5EF4-FFF2-40B4-BE49-F238E27FC236}">
                <a16:creationId xmlns:a16="http://schemas.microsoft.com/office/drawing/2014/main" id="{30B0FECC-59F2-C8D4-9BD4-7752026952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Notes Placeholder 2">
            <a:extLst>
              <a:ext uri="{FF2B5EF4-FFF2-40B4-BE49-F238E27FC236}">
                <a16:creationId xmlns:a16="http://schemas.microsoft.com/office/drawing/2014/main" id="{70CC3625-FFFE-888C-20A8-266EB3C821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217092" name="Slide Number Placeholder 3">
            <a:extLst>
              <a:ext uri="{FF2B5EF4-FFF2-40B4-BE49-F238E27FC236}">
                <a16:creationId xmlns:a16="http://schemas.microsoft.com/office/drawing/2014/main" id="{9623C906-123E-D9E5-6E8A-AED89D10F18E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6181323-74B2-465B-877A-861147D8CBE3}" type="slidenum">
              <a:rPr lang="es-PR" altLang="es-PR" b="0"/>
              <a:pPr algn="r" eaLnBrk="1" hangingPunct="1">
                <a:spcBef>
                  <a:spcPct val="0"/>
                </a:spcBef>
              </a:pPr>
              <a:t>28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Slide Image Placeholder 1">
            <a:extLst>
              <a:ext uri="{FF2B5EF4-FFF2-40B4-BE49-F238E27FC236}">
                <a16:creationId xmlns:a16="http://schemas.microsoft.com/office/drawing/2014/main" id="{5CF76682-F4BA-9234-6A25-86C8C2A239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3571" name="Notes Placeholder 2">
            <a:extLst>
              <a:ext uri="{FF2B5EF4-FFF2-40B4-BE49-F238E27FC236}">
                <a16:creationId xmlns:a16="http://schemas.microsoft.com/office/drawing/2014/main" id="{4CD3EC27-6474-E6C5-F580-F3522C9ECE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93572" name="Slide Number Placeholder 3">
            <a:extLst>
              <a:ext uri="{FF2B5EF4-FFF2-40B4-BE49-F238E27FC236}">
                <a16:creationId xmlns:a16="http://schemas.microsoft.com/office/drawing/2014/main" id="{8E6AD0AE-4D37-D7CD-8C0F-1E8CF8A6111A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FCA1C4A-E77F-40CC-A246-F557B969BC3B}" type="slidenum">
              <a:rPr lang="es-PR" altLang="es-PR" b="0"/>
              <a:pPr algn="r" eaLnBrk="1" hangingPunct="1">
                <a:spcBef>
                  <a:spcPct val="0"/>
                </a:spcBef>
              </a:pPr>
              <a:t>29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9C2EF699-8CA4-0704-BAD6-3B8BF2C9C1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C4A4B547-57D3-EA0F-1460-6EBEBCFAD7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DE84318C-812F-940E-7CF9-204FDE4C7EDB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0EF2E73-9DB0-409F-8DF9-BB082C8650AD}" type="slidenum">
              <a:rPr lang="es-PR" altLang="es-PR" b="0"/>
              <a:pPr algn="r" eaLnBrk="1" hangingPunct="1">
                <a:spcBef>
                  <a:spcPct val="0"/>
                </a:spcBef>
              </a:pPr>
              <a:t>3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29603057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>
            <a:extLst>
              <a:ext uri="{FF2B5EF4-FFF2-40B4-BE49-F238E27FC236}">
                <a16:creationId xmlns:a16="http://schemas.microsoft.com/office/drawing/2014/main" id="{2303DAD9-9B8D-FF58-F391-7C0359C66C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63" name="Notes Placeholder 2">
            <a:extLst>
              <a:ext uri="{FF2B5EF4-FFF2-40B4-BE49-F238E27FC236}">
                <a16:creationId xmlns:a16="http://schemas.microsoft.com/office/drawing/2014/main" id="{948DA5ED-2B00-16F1-65ED-B3344156E4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45764" name="Slide Number Placeholder 3">
            <a:extLst>
              <a:ext uri="{FF2B5EF4-FFF2-40B4-BE49-F238E27FC236}">
                <a16:creationId xmlns:a16="http://schemas.microsoft.com/office/drawing/2014/main" id="{F049AA7F-9522-78C6-56C9-D8E4B979BEC9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3B7D45C-FCE3-4D96-AC43-F96F24F30133}" type="slidenum">
              <a:rPr lang="es-PR" altLang="es-PR" b="0"/>
              <a:pPr algn="r" eaLnBrk="1" hangingPunct="1">
                <a:spcBef>
                  <a:spcPct val="0"/>
                </a:spcBef>
              </a:pPr>
              <a:t>30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>
            <a:extLst>
              <a:ext uri="{FF2B5EF4-FFF2-40B4-BE49-F238E27FC236}">
                <a16:creationId xmlns:a16="http://schemas.microsoft.com/office/drawing/2014/main" id="{5F435118-1AD0-258E-616C-2EEA632298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5" name="Notes Placeholder 2">
            <a:extLst>
              <a:ext uri="{FF2B5EF4-FFF2-40B4-BE49-F238E27FC236}">
                <a16:creationId xmlns:a16="http://schemas.microsoft.com/office/drawing/2014/main" id="{9860ABDA-D7D5-188A-8E0E-D974DDDE54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4196" name="Slide Number Placeholder 3">
            <a:extLst>
              <a:ext uri="{FF2B5EF4-FFF2-40B4-BE49-F238E27FC236}">
                <a16:creationId xmlns:a16="http://schemas.microsoft.com/office/drawing/2014/main" id="{FFD31EFC-2EA8-9C6E-1E45-A4B8D20E1648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5074AE3-427C-41C6-86F2-918BCEA08D8C}" type="slidenum">
              <a:rPr lang="es-PR" altLang="es-PR" b="0"/>
              <a:pPr algn="r" eaLnBrk="1" hangingPunct="1">
                <a:spcBef>
                  <a:spcPct val="0"/>
                </a:spcBef>
              </a:pPr>
              <a:t>31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30228728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>
            <a:extLst>
              <a:ext uri="{FF2B5EF4-FFF2-40B4-BE49-F238E27FC236}">
                <a16:creationId xmlns:a16="http://schemas.microsoft.com/office/drawing/2014/main" id="{5F435118-1AD0-258E-616C-2EEA632298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5" name="Notes Placeholder 2">
            <a:extLst>
              <a:ext uri="{FF2B5EF4-FFF2-40B4-BE49-F238E27FC236}">
                <a16:creationId xmlns:a16="http://schemas.microsoft.com/office/drawing/2014/main" id="{9860ABDA-D7D5-188A-8E0E-D974DDDE54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4196" name="Slide Number Placeholder 3">
            <a:extLst>
              <a:ext uri="{FF2B5EF4-FFF2-40B4-BE49-F238E27FC236}">
                <a16:creationId xmlns:a16="http://schemas.microsoft.com/office/drawing/2014/main" id="{FFD31EFC-2EA8-9C6E-1E45-A4B8D20E1648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5074AE3-427C-41C6-86F2-918BCEA08D8C}" type="slidenum">
              <a:rPr lang="es-PR" altLang="es-PR" b="0"/>
              <a:pPr algn="r" eaLnBrk="1" hangingPunct="1">
                <a:spcBef>
                  <a:spcPct val="0"/>
                </a:spcBef>
              </a:pPr>
              <a:t>32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>
            <a:extLst>
              <a:ext uri="{FF2B5EF4-FFF2-40B4-BE49-F238E27FC236}">
                <a16:creationId xmlns:a16="http://schemas.microsoft.com/office/drawing/2014/main" id="{22E46C42-DC7A-AEB2-E360-87A4D605D1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4435" name="Notes Placeholder 2">
            <a:extLst>
              <a:ext uri="{FF2B5EF4-FFF2-40B4-BE49-F238E27FC236}">
                <a16:creationId xmlns:a16="http://schemas.microsoft.com/office/drawing/2014/main" id="{757E1BB2-B0CB-4282-BB61-306CF88590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74436" name="Slide Number Placeholder 3">
            <a:extLst>
              <a:ext uri="{FF2B5EF4-FFF2-40B4-BE49-F238E27FC236}">
                <a16:creationId xmlns:a16="http://schemas.microsoft.com/office/drawing/2014/main" id="{2945CF7D-95BA-66CC-FED3-D33CE3A01C99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1B7955-5E4A-4C88-BB0C-A4CB673532DB}" type="slidenum">
              <a:rPr lang="es-PR" altLang="es-PR" b="0"/>
              <a:pPr algn="r" eaLnBrk="1" hangingPunct="1">
                <a:spcBef>
                  <a:spcPct val="0"/>
                </a:spcBef>
              </a:pPr>
              <a:t>33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>
            <a:extLst>
              <a:ext uri="{FF2B5EF4-FFF2-40B4-BE49-F238E27FC236}">
                <a16:creationId xmlns:a16="http://schemas.microsoft.com/office/drawing/2014/main" id="{7E8F5D5E-2ACF-F855-4DF0-C8A1B112CA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1" name="Notes Placeholder 2">
            <a:extLst>
              <a:ext uri="{FF2B5EF4-FFF2-40B4-BE49-F238E27FC236}">
                <a16:creationId xmlns:a16="http://schemas.microsoft.com/office/drawing/2014/main" id="{595C9FC2-9DC2-14DC-D0F8-60230041BF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68292" name="Slide Number Placeholder 3">
            <a:extLst>
              <a:ext uri="{FF2B5EF4-FFF2-40B4-BE49-F238E27FC236}">
                <a16:creationId xmlns:a16="http://schemas.microsoft.com/office/drawing/2014/main" id="{5E53624F-F68B-BC71-7869-51DE9FBD6E70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5CF41B-A1E1-4064-B739-F428C492B0D5}" type="slidenum">
              <a:rPr lang="es-PR" altLang="es-PR" b="0"/>
              <a:pPr algn="r" eaLnBrk="1" hangingPunct="1">
                <a:spcBef>
                  <a:spcPct val="0"/>
                </a:spcBef>
              </a:pPr>
              <a:t>34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35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2034448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>
            <a:extLst>
              <a:ext uri="{FF2B5EF4-FFF2-40B4-BE49-F238E27FC236}">
                <a16:creationId xmlns:a16="http://schemas.microsoft.com/office/drawing/2014/main" id="{DD45D0D0-EB43-1CE0-A5DA-19BC34175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3187" name="Rectangle 3">
            <a:extLst>
              <a:ext uri="{FF2B5EF4-FFF2-40B4-BE49-F238E27FC236}">
                <a16:creationId xmlns:a16="http://schemas.microsoft.com/office/drawing/2014/main" id="{6DF7566F-A021-4AC1-E9BD-57341F0831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2421630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>
            <a:extLst>
              <a:ext uri="{FF2B5EF4-FFF2-40B4-BE49-F238E27FC236}">
                <a16:creationId xmlns:a16="http://schemas.microsoft.com/office/drawing/2014/main" id="{BD7C66DC-7F03-57DF-32D1-7FC73FED87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3" name="Notes Placeholder 2">
            <a:extLst>
              <a:ext uri="{FF2B5EF4-FFF2-40B4-BE49-F238E27FC236}">
                <a16:creationId xmlns:a16="http://schemas.microsoft.com/office/drawing/2014/main" id="{C370F07A-0199-24C6-6544-4A2BC19599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6724" name="Slide Number Placeholder 3">
            <a:extLst>
              <a:ext uri="{FF2B5EF4-FFF2-40B4-BE49-F238E27FC236}">
                <a16:creationId xmlns:a16="http://schemas.microsoft.com/office/drawing/2014/main" id="{CD03CB06-E438-9F83-3BF3-B6940801E68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DD471C-1593-4483-AADA-62CC0202BCCB}" type="slidenum">
              <a:rPr lang="es-PR" altLang="es-PR" b="0"/>
              <a:pPr algn="r" eaLnBrk="1" hangingPunct="1">
                <a:spcBef>
                  <a:spcPct val="0"/>
                </a:spcBef>
              </a:pPr>
              <a:t>37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>
            <a:extLst>
              <a:ext uri="{FF2B5EF4-FFF2-40B4-BE49-F238E27FC236}">
                <a16:creationId xmlns:a16="http://schemas.microsoft.com/office/drawing/2014/main" id="{129FE215-B8E7-F74D-97E7-1FA5141B06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8771" name="Notes Placeholder 2">
            <a:extLst>
              <a:ext uri="{FF2B5EF4-FFF2-40B4-BE49-F238E27FC236}">
                <a16:creationId xmlns:a16="http://schemas.microsoft.com/office/drawing/2014/main" id="{560CED94-9FD4-A309-5593-9C96CDC353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88772" name="Slide Number Placeholder 3">
            <a:extLst>
              <a:ext uri="{FF2B5EF4-FFF2-40B4-BE49-F238E27FC236}">
                <a16:creationId xmlns:a16="http://schemas.microsoft.com/office/drawing/2014/main" id="{F29A44C7-5AD5-0B03-160D-BBA296178D38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4DCA7B9-728C-447D-BC12-E1D187F0197E}" type="slidenum">
              <a:rPr lang="es-PR" altLang="es-PR" b="0"/>
              <a:pPr algn="r" eaLnBrk="1" hangingPunct="1">
                <a:spcBef>
                  <a:spcPct val="0"/>
                </a:spcBef>
              </a:pPr>
              <a:t>38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Slide Image Placeholder 1">
            <a:extLst>
              <a:ext uri="{FF2B5EF4-FFF2-40B4-BE49-F238E27FC236}">
                <a16:creationId xmlns:a16="http://schemas.microsoft.com/office/drawing/2014/main" id="{DCB9459D-F52A-60DF-FA68-533CF0591E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2867" name="Notes Placeholder 2">
            <a:extLst>
              <a:ext uri="{FF2B5EF4-FFF2-40B4-BE49-F238E27FC236}">
                <a16:creationId xmlns:a16="http://schemas.microsoft.com/office/drawing/2014/main" id="{52D5FF30-AE0F-7017-5274-D75EBCEFA2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2868" name="Slide Number Placeholder 3">
            <a:extLst>
              <a:ext uri="{FF2B5EF4-FFF2-40B4-BE49-F238E27FC236}">
                <a16:creationId xmlns:a16="http://schemas.microsoft.com/office/drawing/2014/main" id="{0EBA132A-03A9-E4EB-B5FE-88A8D82B4DC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EF217C-AA17-47CF-A470-AB1E0AC5AF20}" type="slidenum">
              <a:rPr lang="es-PR" altLang="es-PR" b="0"/>
              <a:pPr algn="r" eaLnBrk="1" hangingPunct="1">
                <a:spcBef>
                  <a:spcPct val="0"/>
                </a:spcBef>
              </a:pPr>
              <a:t>39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7A6164F-067F-8729-8090-68C5DD6FB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04D9498-EF1F-EB61-90A7-FFDCBFCC9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302B831-3DCE-C928-CA18-55FC8E81113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71326-E882-4E1E-967F-A889E3AACFB8}" type="slidenum">
              <a:rPr lang="es-PR" altLang="es-PR" b="0"/>
              <a:pPr algn="r" eaLnBrk="1" hangingPunct="1">
                <a:spcBef>
                  <a:spcPct val="0"/>
                </a:spcBef>
              </a:pPr>
              <a:t>4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32196805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>
            <a:extLst>
              <a:ext uri="{FF2B5EF4-FFF2-40B4-BE49-F238E27FC236}">
                <a16:creationId xmlns:a16="http://schemas.microsoft.com/office/drawing/2014/main" id="{ADE9472D-5B90-B3B5-0486-26B9BE1E82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2979" name="Rectangle 3">
            <a:extLst>
              <a:ext uri="{FF2B5EF4-FFF2-40B4-BE49-F238E27FC236}">
                <a16:creationId xmlns:a16="http://schemas.microsoft.com/office/drawing/2014/main" id="{544E2D80-EF16-5FE0-9FD4-5993C8D32E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Slide Image Placeholder 1">
            <a:extLst>
              <a:ext uri="{FF2B5EF4-FFF2-40B4-BE49-F238E27FC236}">
                <a16:creationId xmlns:a16="http://schemas.microsoft.com/office/drawing/2014/main" id="{EADDB21B-5BF4-A915-7257-18EB1C5E7E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9731" name="Notes Placeholder 2">
            <a:extLst>
              <a:ext uri="{FF2B5EF4-FFF2-40B4-BE49-F238E27FC236}">
                <a16:creationId xmlns:a16="http://schemas.microsoft.com/office/drawing/2014/main" id="{5C2697C4-FA5B-7D88-ABC5-288460BAAD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329732" name="Slide Number Placeholder 3">
            <a:extLst>
              <a:ext uri="{FF2B5EF4-FFF2-40B4-BE49-F238E27FC236}">
                <a16:creationId xmlns:a16="http://schemas.microsoft.com/office/drawing/2014/main" id="{B00482D2-6453-58E6-DC28-415C92B17318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CDF09B5-B5F2-4EFE-B2C6-E46BFD443DEE}" type="slidenum">
              <a:rPr lang="es-PR" altLang="es-PR" b="0"/>
              <a:pPr algn="r" eaLnBrk="1" hangingPunct="1">
                <a:spcBef>
                  <a:spcPct val="0"/>
                </a:spcBef>
              </a:pPr>
              <a:t>41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>
            <a:extLst>
              <a:ext uri="{FF2B5EF4-FFF2-40B4-BE49-F238E27FC236}">
                <a16:creationId xmlns:a16="http://schemas.microsoft.com/office/drawing/2014/main" id="{DD45D0D0-EB43-1CE0-A5DA-19BC34175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3187" name="Rectangle 3">
            <a:extLst>
              <a:ext uri="{FF2B5EF4-FFF2-40B4-BE49-F238E27FC236}">
                <a16:creationId xmlns:a16="http://schemas.microsoft.com/office/drawing/2014/main" id="{6DF7566F-A021-4AC1-E9BD-57341F0831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8801175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7A6164F-067F-8729-8090-68C5DD6FB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04D9498-EF1F-EB61-90A7-FFDCBFCC9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302B831-3DCE-C928-CA18-55FC8E81113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71326-E882-4E1E-967F-A889E3AACFB8}" type="slidenum">
              <a:rPr lang="es-PR" altLang="es-PR" b="0"/>
              <a:pPr algn="r" eaLnBrk="1" hangingPunct="1">
                <a:spcBef>
                  <a:spcPct val="0"/>
                </a:spcBef>
              </a:pPr>
              <a:t>43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29637138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Slide Image Placeholder 1">
            <a:extLst>
              <a:ext uri="{FF2B5EF4-FFF2-40B4-BE49-F238E27FC236}">
                <a16:creationId xmlns:a16="http://schemas.microsoft.com/office/drawing/2014/main" id="{692261E6-F451-4880-CEF5-A5DEC23E4B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0819" name="Notes Placeholder 2">
            <a:extLst>
              <a:ext uri="{FF2B5EF4-FFF2-40B4-BE49-F238E27FC236}">
                <a16:creationId xmlns:a16="http://schemas.microsoft.com/office/drawing/2014/main" id="{8D2EDB31-3C3C-F7B5-8C30-701C22B8D9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290820" name="Slide Number Placeholder 3">
            <a:extLst>
              <a:ext uri="{FF2B5EF4-FFF2-40B4-BE49-F238E27FC236}">
                <a16:creationId xmlns:a16="http://schemas.microsoft.com/office/drawing/2014/main" id="{9609DF72-8B67-0505-E597-EA01F9A50C85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FFEBE7-658C-4AE7-8484-0ADDF272AC6E}" type="slidenum">
              <a:rPr lang="es-PR" altLang="es-PR" b="0"/>
              <a:pPr algn="r" eaLnBrk="1" hangingPunct="1">
                <a:spcBef>
                  <a:spcPct val="0"/>
                </a:spcBef>
              </a:pPr>
              <a:t>44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Slide Image Placeholder 1">
            <a:extLst>
              <a:ext uri="{FF2B5EF4-FFF2-40B4-BE49-F238E27FC236}">
                <a16:creationId xmlns:a16="http://schemas.microsoft.com/office/drawing/2014/main" id="{5B5D7471-CE6C-6474-55E7-C052E081F4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2371" name="Notes Placeholder 2">
            <a:extLst>
              <a:ext uri="{FF2B5EF4-FFF2-40B4-BE49-F238E27FC236}">
                <a16:creationId xmlns:a16="http://schemas.microsoft.com/office/drawing/2014/main" id="{199D4AB0-26D8-1FF2-AED0-6874D36FC8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2372" name="Slide Number Placeholder 3">
            <a:extLst>
              <a:ext uri="{FF2B5EF4-FFF2-40B4-BE49-F238E27FC236}">
                <a16:creationId xmlns:a16="http://schemas.microsoft.com/office/drawing/2014/main" id="{4CE67AA0-3904-C376-4A99-EFF0C7B0A845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9A46DB-A00E-4411-8AE0-BBCD89CB7914}" type="slidenum">
              <a:rPr lang="es-PR" altLang="es-PR" b="0"/>
              <a:pPr algn="r" eaLnBrk="1" hangingPunct="1">
                <a:spcBef>
                  <a:spcPct val="0"/>
                </a:spcBef>
              </a:pPr>
              <a:t>45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Slide Image Placeholder 1">
            <a:extLst>
              <a:ext uri="{FF2B5EF4-FFF2-40B4-BE49-F238E27FC236}">
                <a16:creationId xmlns:a16="http://schemas.microsoft.com/office/drawing/2014/main" id="{5B5D7471-CE6C-6474-55E7-C052E081F4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2371" name="Notes Placeholder 2">
            <a:extLst>
              <a:ext uri="{FF2B5EF4-FFF2-40B4-BE49-F238E27FC236}">
                <a16:creationId xmlns:a16="http://schemas.microsoft.com/office/drawing/2014/main" id="{199D4AB0-26D8-1FF2-AED0-6874D36FC8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2372" name="Slide Number Placeholder 3">
            <a:extLst>
              <a:ext uri="{FF2B5EF4-FFF2-40B4-BE49-F238E27FC236}">
                <a16:creationId xmlns:a16="http://schemas.microsoft.com/office/drawing/2014/main" id="{4CE67AA0-3904-C376-4A99-EFF0C7B0A845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9A46DB-A00E-4411-8AE0-BBCD89CB7914}" type="slidenum">
              <a:rPr lang="es-PR" altLang="es-PR" b="0"/>
              <a:pPr algn="r" eaLnBrk="1" hangingPunct="1">
                <a:spcBef>
                  <a:spcPct val="0"/>
                </a:spcBef>
              </a:pPr>
              <a:t>46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4817354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Slide Image Placeholder 1">
            <a:extLst>
              <a:ext uri="{FF2B5EF4-FFF2-40B4-BE49-F238E27FC236}">
                <a16:creationId xmlns:a16="http://schemas.microsoft.com/office/drawing/2014/main" id="{171E5BA1-E1F2-9DDA-3C3F-F94DCB6680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2611" name="Notes Placeholder 2">
            <a:extLst>
              <a:ext uri="{FF2B5EF4-FFF2-40B4-BE49-F238E27FC236}">
                <a16:creationId xmlns:a16="http://schemas.microsoft.com/office/drawing/2014/main" id="{FB5AE174-9279-43B4-0C4D-F08409EA52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52612" name="Slide Number Placeholder 3">
            <a:extLst>
              <a:ext uri="{FF2B5EF4-FFF2-40B4-BE49-F238E27FC236}">
                <a16:creationId xmlns:a16="http://schemas.microsoft.com/office/drawing/2014/main" id="{D5CFE025-37C4-8E2F-1F3F-960C2DB4A65A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7B67FF-2474-44D9-BD52-7200B824CFE1}" type="slidenum">
              <a:rPr lang="es-PR" altLang="es-PR" b="0"/>
              <a:pPr algn="r" eaLnBrk="1" hangingPunct="1">
                <a:spcBef>
                  <a:spcPct val="0"/>
                </a:spcBef>
              </a:pPr>
              <a:t>47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Slide Image Placeholder 1">
            <a:extLst>
              <a:ext uri="{FF2B5EF4-FFF2-40B4-BE49-F238E27FC236}">
                <a16:creationId xmlns:a16="http://schemas.microsoft.com/office/drawing/2014/main" id="{171E5BA1-E1F2-9DDA-3C3F-F94DCB6680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2611" name="Notes Placeholder 2">
            <a:extLst>
              <a:ext uri="{FF2B5EF4-FFF2-40B4-BE49-F238E27FC236}">
                <a16:creationId xmlns:a16="http://schemas.microsoft.com/office/drawing/2014/main" id="{FB5AE174-9279-43B4-0C4D-F08409EA52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52612" name="Slide Number Placeholder 3">
            <a:extLst>
              <a:ext uri="{FF2B5EF4-FFF2-40B4-BE49-F238E27FC236}">
                <a16:creationId xmlns:a16="http://schemas.microsoft.com/office/drawing/2014/main" id="{D5CFE025-37C4-8E2F-1F3F-960C2DB4A65A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7B67FF-2474-44D9-BD52-7200B824CFE1}" type="slidenum">
              <a:rPr lang="es-PR" altLang="es-PR" b="0"/>
              <a:pPr algn="r" eaLnBrk="1" hangingPunct="1">
                <a:spcBef>
                  <a:spcPct val="0"/>
                </a:spcBef>
              </a:pPr>
              <a:t>48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19203032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Slide Image Placeholder 1">
            <a:extLst>
              <a:ext uri="{FF2B5EF4-FFF2-40B4-BE49-F238E27FC236}">
                <a16:creationId xmlns:a16="http://schemas.microsoft.com/office/drawing/2014/main" id="{5B5D7471-CE6C-6474-55E7-C052E081F4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2371" name="Notes Placeholder 2">
            <a:extLst>
              <a:ext uri="{FF2B5EF4-FFF2-40B4-BE49-F238E27FC236}">
                <a16:creationId xmlns:a16="http://schemas.microsoft.com/office/drawing/2014/main" id="{199D4AB0-26D8-1FF2-AED0-6874D36FC8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2372" name="Slide Number Placeholder 3">
            <a:extLst>
              <a:ext uri="{FF2B5EF4-FFF2-40B4-BE49-F238E27FC236}">
                <a16:creationId xmlns:a16="http://schemas.microsoft.com/office/drawing/2014/main" id="{4CE67AA0-3904-C376-4A99-EFF0C7B0A845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9A46DB-A00E-4411-8AE0-BBCD89CB7914}" type="slidenum">
              <a:rPr lang="es-PR" altLang="es-PR" b="0"/>
              <a:pPr algn="r" eaLnBrk="1" hangingPunct="1">
                <a:spcBef>
                  <a:spcPct val="0"/>
                </a:spcBef>
              </a:pPr>
              <a:t>49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4011180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84FEF969-1963-389C-4504-F3A0709173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53E7C99A-ACCF-D4DD-F0AC-471CF7AA25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C11F396D-6EC3-64A0-B941-73238FEBD398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01C0BFF-1E7C-4A49-915B-B4421465701C}" type="slidenum">
              <a:rPr lang="es-PR" altLang="es-PR" b="0"/>
              <a:pPr algn="r" eaLnBrk="1" hangingPunct="1">
                <a:spcBef>
                  <a:spcPct val="0"/>
                </a:spcBef>
              </a:pPr>
              <a:t>5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26047681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47BB0258-74FD-F9CF-EA80-34E5B4B0C8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AAEDFFFD-7E54-F3F9-C904-615FB6E9C4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0A6B5A46-597F-85BB-BD26-E7DD71FBE1B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DE4885-D95D-48B0-8C5C-5DE2C5F222AB}" type="slidenum">
              <a:rPr lang="es-PR" altLang="es-PR" b="0"/>
              <a:pPr algn="r" eaLnBrk="1" hangingPunct="1">
                <a:spcBef>
                  <a:spcPct val="0"/>
                </a:spcBef>
              </a:pPr>
              <a:t>50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Slide Image Placeholder 1">
            <a:extLst>
              <a:ext uri="{FF2B5EF4-FFF2-40B4-BE49-F238E27FC236}">
                <a16:creationId xmlns:a16="http://schemas.microsoft.com/office/drawing/2014/main" id="{5B5D7471-CE6C-6474-55E7-C052E081F4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2371" name="Notes Placeholder 2">
            <a:extLst>
              <a:ext uri="{FF2B5EF4-FFF2-40B4-BE49-F238E27FC236}">
                <a16:creationId xmlns:a16="http://schemas.microsoft.com/office/drawing/2014/main" id="{199D4AB0-26D8-1FF2-AED0-6874D36FC8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2372" name="Slide Number Placeholder 3">
            <a:extLst>
              <a:ext uri="{FF2B5EF4-FFF2-40B4-BE49-F238E27FC236}">
                <a16:creationId xmlns:a16="http://schemas.microsoft.com/office/drawing/2014/main" id="{4CE67AA0-3904-C376-4A99-EFF0C7B0A845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9A46DB-A00E-4411-8AE0-BBCD89CB7914}" type="slidenum">
              <a:rPr lang="es-PR" altLang="es-PR" b="0"/>
              <a:pPr algn="r" eaLnBrk="1" hangingPunct="1">
                <a:spcBef>
                  <a:spcPct val="0"/>
                </a:spcBef>
              </a:pPr>
              <a:t>51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34257497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47BB0258-74FD-F9CF-EA80-34E5B4B0C8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AAEDFFFD-7E54-F3F9-C904-615FB6E9C4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0A6B5A46-597F-85BB-BD26-E7DD71FBE1B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DE4885-D95D-48B0-8C5C-5DE2C5F222AB}" type="slidenum">
              <a:rPr lang="es-PR" altLang="es-PR" b="0"/>
              <a:pPr algn="r" eaLnBrk="1" hangingPunct="1">
                <a:spcBef>
                  <a:spcPct val="0"/>
                </a:spcBef>
              </a:pPr>
              <a:t>52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11835198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Slide Image Placeholder 1">
            <a:extLst>
              <a:ext uri="{FF2B5EF4-FFF2-40B4-BE49-F238E27FC236}">
                <a16:creationId xmlns:a16="http://schemas.microsoft.com/office/drawing/2014/main" id="{5B5D7471-CE6C-6474-55E7-C052E081F4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2371" name="Notes Placeholder 2">
            <a:extLst>
              <a:ext uri="{FF2B5EF4-FFF2-40B4-BE49-F238E27FC236}">
                <a16:creationId xmlns:a16="http://schemas.microsoft.com/office/drawing/2014/main" id="{199D4AB0-26D8-1FF2-AED0-6874D36FC8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2372" name="Slide Number Placeholder 3">
            <a:extLst>
              <a:ext uri="{FF2B5EF4-FFF2-40B4-BE49-F238E27FC236}">
                <a16:creationId xmlns:a16="http://schemas.microsoft.com/office/drawing/2014/main" id="{4CE67AA0-3904-C376-4A99-EFF0C7B0A845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9A46DB-A00E-4411-8AE0-BBCD89CB7914}" type="slidenum">
              <a:rPr lang="es-PR" altLang="es-PR" b="0"/>
              <a:pPr algn="r" eaLnBrk="1" hangingPunct="1">
                <a:spcBef>
                  <a:spcPct val="0"/>
                </a:spcBef>
              </a:pPr>
              <a:t>53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12184440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47BB0258-74FD-F9CF-EA80-34E5B4B0C8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AAEDFFFD-7E54-F3F9-C904-615FB6E9C4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0A6B5A46-597F-85BB-BD26-E7DD71FBE1B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DE4885-D95D-48B0-8C5C-5DE2C5F222AB}" type="slidenum">
              <a:rPr lang="es-PR" altLang="es-PR" b="0"/>
              <a:pPr algn="r" eaLnBrk="1" hangingPunct="1">
                <a:spcBef>
                  <a:spcPct val="0"/>
                </a:spcBef>
              </a:pPr>
              <a:t>54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31360518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47BB0258-74FD-F9CF-EA80-34E5B4B0C8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AAEDFFFD-7E54-F3F9-C904-615FB6E9C4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0A6B5A46-597F-85BB-BD26-E7DD71FBE1B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DE4885-D95D-48B0-8C5C-5DE2C5F222AB}" type="slidenum">
              <a:rPr lang="es-PR" altLang="es-PR" b="0"/>
              <a:pPr algn="r" eaLnBrk="1" hangingPunct="1">
                <a:spcBef>
                  <a:spcPct val="0"/>
                </a:spcBef>
              </a:pPr>
              <a:t>55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9446761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>
            <a:extLst>
              <a:ext uri="{FF2B5EF4-FFF2-40B4-BE49-F238E27FC236}">
                <a16:creationId xmlns:a16="http://schemas.microsoft.com/office/drawing/2014/main" id="{DD45D0D0-EB43-1CE0-A5DA-19BC34175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3187" name="Rectangle 3">
            <a:extLst>
              <a:ext uri="{FF2B5EF4-FFF2-40B4-BE49-F238E27FC236}">
                <a16:creationId xmlns:a16="http://schemas.microsoft.com/office/drawing/2014/main" id="{6DF7566F-A021-4AC1-E9BD-57341F0831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0643352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>
            <a:extLst>
              <a:ext uri="{FF2B5EF4-FFF2-40B4-BE49-F238E27FC236}">
                <a16:creationId xmlns:a16="http://schemas.microsoft.com/office/drawing/2014/main" id="{ABEB091A-AA79-2647-9589-B6953076B4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6835" name="Rectangle 3">
            <a:extLst>
              <a:ext uri="{FF2B5EF4-FFF2-40B4-BE49-F238E27FC236}">
                <a16:creationId xmlns:a16="http://schemas.microsoft.com/office/drawing/2014/main" id="{328A343D-56DB-781D-450A-C991C9C937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>
            <a:extLst>
              <a:ext uri="{FF2B5EF4-FFF2-40B4-BE49-F238E27FC236}">
                <a16:creationId xmlns:a16="http://schemas.microsoft.com/office/drawing/2014/main" id="{DA65D5C1-3171-4D54-19DF-BEEEEE1D18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63" name="Rectangle 3">
            <a:extLst>
              <a:ext uri="{FF2B5EF4-FFF2-40B4-BE49-F238E27FC236}">
                <a16:creationId xmlns:a16="http://schemas.microsoft.com/office/drawing/2014/main" id="{DF57F09B-C0F6-C1F3-3571-3DE7A6F46D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>
            <a:extLst>
              <a:ext uri="{FF2B5EF4-FFF2-40B4-BE49-F238E27FC236}">
                <a16:creationId xmlns:a16="http://schemas.microsoft.com/office/drawing/2014/main" id="{9F4F695D-08B2-DD6D-6BE3-C9ECAEC3BF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3459" name="Rectangle 3">
            <a:extLst>
              <a:ext uri="{FF2B5EF4-FFF2-40B4-BE49-F238E27FC236}">
                <a16:creationId xmlns:a16="http://schemas.microsoft.com/office/drawing/2014/main" id="{2EA8979C-BD76-E72A-5720-69C233C40E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84FEF969-1963-389C-4504-F3A0709173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53E7C99A-ACCF-D4DD-F0AC-471CF7AA25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C11F396D-6EC3-64A0-B941-73238FEBD398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01C0BFF-1E7C-4A49-915B-B4421465701C}" type="slidenum">
              <a:rPr lang="es-PR" altLang="es-PR" b="0"/>
              <a:pPr algn="r" eaLnBrk="1" hangingPunct="1">
                <a:spcBef>
                  <a:spcPct val="0"/>
                </a:spcBef>
              </a:pPr>
              <a:t>6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32579433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>
            <a:extLst>
              <a:ext uri="{FF2B5EF4-FFF2-40B4-BE49-F238E27FC236}">
                <a16:creationId xmlns:a16="http://schemas.microsoft.com/office/drawing/2014/main" id="{344583AF-8DF3-3A28-FEDC-C602929662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3699" name="Rectangle 3">
            <a:extLst>
              <a:ext uri="{FF2B5EF4-FFF2-40B4-BE49-F238E27FC236}">
                <a16:creationId xmlns:a16="http://schemas.microsoft.com/office/drawing/2014/main" id="{FF937263-533C-BA83-C99E-DF99F66976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>
            <a:extLst>
              <a:ext uri="{FF2B5EF4-FFF2-40B4-BE49-F238E27FC236}">
                <a16:creationId xmlns:a16="http://schemas.microsoft.com/office/drawing/2014/main" id="{344583AF-8DF3-3A28-FEDC-C602929662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3699" name="Rectangle 3">
            <a:extLst>
              <a:ext uri="{FF2B5EF4-FFF2-40B4-BE49-F238E27FC236}">
                <a16:creationId xmlns:a16="http://schemas.microsoft.com/office/drawing/2014/main" id="{FF937263-533C-BA83-C99E-DF99F66976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1646350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7A6164F-067F-8729-8090-68C5DD6FB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04D9498-EF1F-EB61-90A7-FFDCBFCC9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302B831-3DCE-C928-CA18-55FC8E81113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71326-E882-4E1E-967F-A889E3AACFB8}" type="slidenum">
              <a:rPr lang="es-PR" altLang="es-PR" b="0"/>
              <a:pPr algn="r" eaLnBrk="1" hangingPunct="1">
                <a:spcBef>
                  <a:spcPct val="0"/>
                </a:spcBef>
              </a:pPr>
              <a:t>62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407949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7A6164F-067F-8729-8090-68C5DD6FB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04D9498-EF1F-EB61-90A7-FFDCBFCC9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302B831-3DCE-C928-CA18-55FC8E81113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71326-E882-4E1E-967F-A889E3AACFB8}" type="slidenum">
              <a:rPr lang="es-PR" altLang="es-PR" b="0"/>
              <a:pPr algn="r" eaLnBrk="1" hangingPunct="1">
                <a:spcBef>
                  <a:spcPct val="0"/>
                </a:spcBef>
              </a:pPr>
              <a:t>63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376777818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7A6164F-067F-8729-8090-68C5DD6FB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04D9498-EF1F-EB61-90A7-FFDCBFCC9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302B831-3DCE-C928-CA18-55FC8E81113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71326-E882-4E1E-967F-A889E3AACFB8}" type="slidenum">
              <a:rPr lang="es-PR" altLang="es-PR" b="0"/>
              <a:pPr algn="r" eaLnBrk="1" hangingPunct="1">
                <a:spcBef>
                  <a:spcPct val="0"/>
                </a:spcBef>
              </a:pPr>
              <a:t>64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17970377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7A6164F-067F-8729-8090-68C5DD6FB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04D9498-EF1F-EB61-90A7-FFDCBFCC9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302B831-3DCE-C928-CA18-55FC8E81113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71326-E882-4E1E-967F-A889E3AACFB8}" type="slidenum">
              <a:rPr lang="es-PR" altLang="es-PR" b="0"/>
              <a:pPr algn="r" eaLnBrk="1" hangingPunct="1">
                <a:spcBef>
                  <a:spcPct val="0"/>
                </a:spcBef>
              </a:pPr>
              <a:t>65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309325256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7A6164F-067F-8729-8090-68C5DD6FB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04D9498-EF1F-EB61-90A7-FFDCBFCC9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302B831-3DCE-C928-CA18-55FC8E81113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71326-E882-4E1E-967F-A889E3AACFB8}" type="slidenum">
              <a:rPr lang="es-PR" altLang="es-PR" b="0"/>
              <a:pPr algn="r" eaLnBrk="1" hangingPunct="1">
                <a:spcBef>
                  <a:spcPct val="0"/>
                </a:spcBef>
              </a:pPr>
              <a:t>66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31296251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7A6164F-067F-8729-8090-68C5DD6FB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04D9498-EF1F-EB61-90A7-FFDCBFCC9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302B831-3DCE-C928-CA18-55FC8E81113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71326-E882-4E1E-967F-A889E3AACFB8}" type="slidenum">
              <a:rPr lang="es-PR" altLang="es-PR" b="0"/>
              <a:pPr algn="r" eaLnBrk="1" hangingPunct="1">
                <a:spcBef>
                  <a:spcPct val="0"/>
                </a:spcBef>
              </a:pPr>
              <a:t>67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31663006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7A6164F-067F-8729-8090-68C5DD6FB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04D9498-EF1F-EB61-90A7-FFDCBFCC9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302B831-3DCE-C928-CA18-55FC8E81113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71326-E882-4E1E-967F-A889E3AACFB8}" type="slidenum">
              <a:rPr lang="es-PR" altLang="es-PR" b="0"/>
              <a:pPr algn="r" eaLnBrk="1" hangingPunct="1">
                <a:spcBef>
                  <a:spcPct val="0"/>
                </a:spcBef>
              </a:pPr>
              <a:t>68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41237295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Slide Image Placeholder 1">
            <a:extLst>
              <a:ext uri="{FF2B5EF4-FFF2-40B4-BE49-F238E27FC236}">
                <a16:creationId xmlns:a16="http://schemas.microsoft.com/office/drawing/2014/main" id="{45492687-AE13-DD8C-85E5-7503997145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7635" name="Notes Placeholder 2">
            <a:extLst>
              <a:ext uri="{FF2B5EF4-FFF2-40B4-BE49-F238E27FC236}">
                <a16:creationId xmlns:a16="http://schemas.microsoft.com/office/drawing/2014/main" id="{D4FEA3A9-C8B2-E0DB-8E73-1D6B079910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37636" name="Slide Number Placeholder 3">
            <a:extLst>
              <a:ext uri="{FF2B5EF4-FFF2-40B4-BE49-F238E27FC236}">
                <a16:creationId xmlns:a16="http://schemas.microsoft.com/office/drawing/2014/main" id="{869075F4-EDD9-86EA-7293-8C3EAA6F3AF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E82677D-D209-434B-BCBD-595C1026DB2F}" type="slidenum">
              <a:rPr lang="es-PR" altLang="es-PR" b="0"/>
              <a:pPr algn="r" eaLnBrk="1" hangingPunct="1">
                <a:spcBef>
                  <a:spcPct val="0"/>
                </a:spcBef>
              </a:pPr>
              <a:t>69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93C41C29-8C7A-A6F4-1DC8-98F06689CE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A75F3606-802F-2D70-0654-A5D0241A66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65BC86AD-BBA5-C37C-5771-53B183E42D19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20303C-D53E-4D66-950E-36AF04DEAFAC}" type="slidenum">
              <a:rPr lang="es-PR" altLang="es-PR" b="0"/>
              <a:pPr algn="r" eaLnBrk="1" hangingPunct="1">
                <a:spcBef>
                  <a:spcPct val="0"/>
                </a:spcBef>
              </a:pPr>
              <a:t>7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Slide Image Placeholder 1">
            <a:extLst>
              <a:ext uri="{FF2B5EF4-FFF2-40B4-BE49-F238E27FC236}">
                <a16:creationId xmlns:a16="http://schemas.microsoft.com/office/drawing/2014/main" id="{70738DB6-D5BA-B53D-B5D9-3833874A11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7395" name="Notes Placeholder 2">
            <a:extLst>
              <a:ext uri="{FF2B5EF4-FFF2-40B4-BE49-F238E27FC236}">
                <a16:creationId xmlns:a16="http://schemas.microsoft.com/office/drawing/2014/main" id="{7A62CB52-6D86-7689-8A5A-D3CFE960E3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27396" name="Slide Number Placeholder 3">
            <a:extLst>
              <a:ext uri="{FF2B5EF4-FFF2-40B4-BE49-F238E27FC236}">
                <a16:creationId xmlns:a16="http://schemas.microsoft.com/office/drawing/2014/main" id="{6B39CAC0-CE40-8A99-9640-4E56BE6528D3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5E7572-9CD0-4391-9A2C-5AC03CEC9AE3}" type="slidenum">
              <a:rPr lang="es-PR" altLang="es-PR" b="0"/>
              <a:pPr algn="r" eaLnBrk="1" hangingPunct="1">
                <a:spcBef>
                  <a:spcPct val="0"/>
                </a:spcBef>
              </a:pPr>
              <a:t>70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Slide Image Placeholder 1">
            <a:extLst>
              <a:ext uri="{FF2B5EF4-FFF2-40B4-BE49-F238E27FC236}">
                <a16:creationId xmlns:a16="http://schemas.microsoft.com/office/drawing/2014/main" id="{D96A6CB9-9A1C-AD95-A878-3850A99BFA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51971" name="Notes Placeholder 2">
            <a:extLst>
              <a:ext uri="{FF2B5EF4-FFF2-40B4-BE49-F238E27FC236}">
                <a16:creationId xmlns:a16="http://schemas.microsoft.com/office/drawing/2014/main" id="{25D25A8C-CB03-85F1-A474-B1F248FA64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51972" name="Slide Number Placeholder 3">
            <a:extLst>
              <a:ext uri="{FF2B5EF4-FFF2-40B4-BE49-F238E27FC236}">
                <a16:creationId xmlns:a16="http://schemas.microsoft.com/office/drawing/2014/main" id="{8207A6A7-AD81-B800-9DF1-C4B89617C07C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8143EFD-1CDD-43FC-9C3A-8624F9B9023F}" type="slidenum">
              <a:rPr lang="es-PR" altLang="es-PR" b="0"/>
              <a:pPr algn="r" eaLnBrk="1" hangingPunct="1">
                <a:spcBef>
                  <a:spcPct val="0"/>
                </a:spcBef>
              </a:pPr>
              <a:t>71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7A6164F-067F-8729-8090-68C5DD6FB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04D9498-EF1F-EB61-90A7-FFDCBFCC9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302B831-3DCE-C928-CA18-55FC8E81113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71326-E882-4E1E-967F-A889E3AACFB8}" type="slidenum">
              <a:rPr lang="es-PR" altLang="es-PR" b="0"/>
              <a:pPr algn="r" eaLnBrk="1" hangingPunct="1">
                <a:spcBef>
                  <a:spcPct val="0"/>
                </a:spcBef>
              </a:pPr>
              <a:t>72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182987691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7A6164F-067F-8729-8090-68C5DD6FB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04D9498-EF1F-EB61-90A7-FFDCBFCC9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302B831-3DCE-C928-CA18-55FC8E81113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71326-E882-4E1E-967F-A889E3AACFB8}" type="slidenum">
              <a:rPr lang="es-PR" altLang="es-PR" b="0"/>
              <a:pPr algn="r" eaLnBrk="1" hangingPunct="1">
                <a:spcBef>
                  <a:spcPct val="0"/>
                </a:spcBef>
              </a:pPr>
              <a:t>73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277223867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7A6164F-067F-8729-8090-68C5DD6FB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04D9498-EF1F-EB61-90A7-FFDCBFCC9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302B831-3DCE-C928-CA18-55FC8E81113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71326-E882-4E1E-967F-A889E3AACFB8}" type="slidenum">
              <a:rPr lang="es-PR" altLang="es-PR" b="0"/>
              <a:pPr algn="r" eaLnBrk="1" hangingPunct="1">
                <a:spcBef>
                  <a:spcPct val="0"/>
                </a:spcBef>
              </a:pPr>
              <a:t>74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26924759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Slide Image Placeholder 1">
            <a:extLst>
              <a:ext uri="{FF2B5EF4-FFF2-40B4-BE49-F238E27FC236}">
                <a16:creationId xmlns:a16="http://schemas.microsoft.com/office/drawing/2014/main" id="{9FC86C85-84CD-FB1E-688C-17D91F93ED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63" name="Notes Placeholder 2">
            <a:extLst>
              <a:ext uri="{FF2B5EF4-FFF2-40B4-BE49-F238E27FC236}">
                <a16:creationId xmlns:a16="http://schemas.microsoft.com/office/drawing/2014/main" id="{9BAA58C3-F1EB-3AF7-5B83-7BB557E6F8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50564" name="Slide Number Placeholder 3">
            <a:extLst>
              <a:ext uri="{FF2B5EF4-FFF2-40B4-BE49-F238E27FC236}">
                <a16:creationId xmlns:a16="http://schemas.microsoft.com/office/drawing/2014/main" id="{90434839-64E6-A44D-C7A0-4345EF2C5D44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2FD902C-AFE9-44AA-8A49-EFDB036F10F2}" type="slidenum">
              <a:rPr lang="es-PR" altLang="es-PR" b="0"/>
              <a:pPr algn="r" eaLnBrk="1" hangingPunct="1">
                <a:spcBef>
                  <a:spcPct val="0"/>
                </a:spcBef>
              </a:pPr>
              <a:t>75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222281708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Slide Image Placeholder 1">
            <a:extLst>
              <a:ext uri="{FF2B5EF4-FFF2-40B4-BE49-F238E27FC236}">
                <a16:creationId xmlns:a16="http://schemas.microsoft.com/office/drawing/2014/main" id="{9FC86C85-84CD-FB1E-688C-17D91F93ED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63" name="Notes Placeholder 2">
            <a:extLst>
              <a:ext uri="{FF2B5EF4-FFF2-40B4-BE49-F238E27FC236}">
                <a16:creationId xmlns:a16="http://schemas.microsoft.com/office/drawing/2014/main" id="{9BAA58C3-F1EB-3AF7-5B83-7BB557E6F8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50564" name="Slide Number Placeholder 3">
            <a:extLst>
              <a:ext uri="{FF2B5EF4-FFF2-40B4-BE49-F238E27FC236}">
                <a16:creationId xmlns:a16="http://schemas.microsoft.com/office/drawing/2014/main" id="{90434839-64E6-A44D-C7A0-4345EF2C5D44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2FD902C-AFE9-44AA-8A49-EFDB036F10F2}" type="slidenum">
              <a:rPr lang="es-PR" altLang="es-PR" b="0"/>
              <a:pPr algn="r" eaLnBrk="1" hangingPunct="1">
                <a:spcBef>
                  <a:spcPct val="0"/>
                </a:spcBef>
              </a:pPr>
              <a:t>76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380601705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>
            <a:extLst>
              <a:ext uri="{FF2B5EF4-FFF2-40B4-BE49-F238E27FC236}">
                <a16:creationId xmlns:a16="http://schemas.microsoft.com/office/drawing/2014/main" id="{DD45D0D0-EB43-1CE0-A5DA-19BC34175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3187" name="Rectangle 3">
            <a:extLst>
              <a:ext uri="{FF2B5EF4-FFF2-40B4-BE49-F238E27FC236}">
                <a16:creationId xmlns:a16="http://schemas.microsoft.com/office/drawing/2014/main" id="{6DF7566F-A021-4AC1-E9BD-57341F0831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11198323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47BB0258-74FD-F9CF-EA80-34E5B4B0C8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AAEDFFFD-7E54-F3F9-C904-615FB6E9C4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0A6B5A46-597F-85BB-BD26-E7DD71FBE1B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DE4885-D95D-48B0-8C5C-5DE2C5F222AB}" type="slidenum">
              <a:rPr lang="es-PR" altLang="es-PR" b="0"/>
              <a:pPr algn="r" eaLnBrk="1" hangingPunct="1">
                <a:spcBef>
                  <a:spcPct val="0"/>
                </a:spcBef>
              </a:pPr>
              <a:t>78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245149411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F5A72C82-6DE5-8860-7480-B45ADB9C2F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9D3125D0-49B7-9C0A-7018-397B230353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20AD3F73-9BE8-6B62-C264-891C8896ECDE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3BDD066-1C6D-4A5C-BC19-848CEE96F81C}" type="slidenum">
              <a:rPr lang="es-PR" altLang="es-PR" b="0"/>
              <a:pPr algn="r" eaLnBrk="1" hangingPunct="1">
                <a:spcBef>
                  <a:spcPct val="0"/>
                </a:spcBef>
              </a:pPr>
              <a:t>79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93C41C29-8C7A-A6F4-1DC8-98F06689CE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A75F3606-802F-2D70-0654-A5D0241A66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65BC86AD-BBA5-C37C-5771-53B183E42D19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20303C-D53E-4D66-950E-36AF04DEAFAC}" type="slidenum">
              <a:rPr lang="es-PR" altLang="es-PR" b="0"/>
              <a:pPr algn="r" eaLnBrk="1" hangingPunct="1">
                <a:spcBef>
                  <a:spcPct val="0"/>
                </a:spcBef>
              </a:pPr>
              <a:t>8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406816249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7A6164F-067F-8729-8090-68C5DD6FB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04D9498-EF1F-EB61-90A7-FFDCBFCC9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302B831-3DCE-C928-CA18-55FC8E81113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71326-E882-4E1E-967F-A889E3AACFB8}" type="slidenum">
              <a:rPr lang="es-PR" altLang="es-PR" b="0"/>
              <a:pPr algn="r" eaLnBrk="1" hangingPunct="1">
                <a:spcBef>
                  <a:spcPct val="0"/>
                </a:spcBef>
              </a:pPr>
              <a:t>80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190536663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498" name="Slide Image Placeholder 1">
            <a:extLst>
              <a:ext uri="{FF2B5EF4-FFF2-40B4-BE49-F238E27FC236}">
                <a16:creationId xmlns:a16="http://schemas.microsoft.com/office/drawing/2014/main" id="{F2A087AC-5FF5-9B08-27A6-CA4F9ED98A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4499" name="Notes Placeholder 2">
            <a:extLst>
              <a:ext uri="{FF2B5EF4-FFF2-40B4-BE49-F238E27FC236}">
                <a16:creationId xmlns:a16="http://schemas.microsoft.com/office/drawing/2014/main" id="{95253891-CD81-5641-7ED7-4247D8C3FE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74500" name="Slide Number Placeholder 3">
            <a:extLst>
              <a:ext uri="{FF2B5EF4-FFF2-40B4-BE49-F238E27FC236}">
                <a16:creationId xmlns:a16="http://schemas.microsoft.com/office/drawing/2014/main" id="{41D2EDCC-3CCC-E958-CD3F-52298590D1AE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427066-6EDD-4707-B004-92556CBC0473}" type="slidenum">
              <a:rPr lang="es-PR" altLang="es-PR" b="0"/>
              <a:pPr algn="r" eaLnBrk="1" hangingPunct="1">
                <a:spcBef>
                  <a:spcPct val="0"/>
                </a:spcBef>
              </a:pPr>
              <a:t>81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260330267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498" name="Slide Image Placeholder 1">
            <a:extLst>
              <a:ext uri="{FF2B5EF4-FFF2-40B4-BE49-F238E27FC236}">
                <a16:creationId xmlns:a16="http://schemas.microsoft.com/office/drawing/2014/main" id="{F2A087AC-5FF5-9B08-27A6-CA4F9ED98A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4499" name="Notes Placeholder 2">
            <a:extLst>
              <a:ext uri="{FF2B5EF4-FFF2-40B4-BE49-F238E27FC236}">
                <a16:creationId xmlns:a16="http://schemas.microsoft.com/office/drawing/2014/main" id="{95253891-CD81-5641-7ED7-4247D8C3FE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874500" name="Slide Number Placeholder 3">
            <a:extLst>
              <a:ext uri="{FF2B5EF4-FFF2-40B4-BE49-F238E27FC236}">
                <a16:creationId xmlns:a16="http://schemas.microsoft.com/office/drawing/2014/main" id="{41D2EDCC-3CCC-E958-CD3F-52298590D1AE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427066-6EDD-4707-B004-92556CBC0473}" type="slidenum">
              <a:rPr lang="es-PR" altLang="es-PR" b="0"/>
              <a:pPr algn="r" eaLnBrk="1" hangingPunct="1">
                <a:spcBef>
                  <a:spcPct val="0"/>
                </a:spcBef>
              </a:pPr>
              <a:t>82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Slide Image Placeholder 1">
            <a:extLst>
              <a:ext uri="{FF2B5EF4-FFF2-40B4-BE49-F238E27FC236}">
                <a16:creationId xmlns:a16="http://schemas.microsoft.com/office/drawing/2014/main" id="{9FC86C85-84CD-FB1E-688C-17D91F93ED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63" name="Notes Placeholder 2">
            <a:extLst>
              <a:ext uri="{FF2B5EF4-FFF2-40B4-BE49-F238E27FC236}">
                <a16:creationId xmlns:a16="http://schemas.microsoft.com/office/drawing/2014/main" id="{9BAA58C3-F1EB-3AF7-5B83-7BB557E6F8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50564" name="Slide Number Placeholder 3">
            <a:extLst>
              <a:ext uri="{FF2B5EF4-FFF2-40B4-BE49-F238E27FC236}">
                <a16:creationId xmlns:a16="http://schemas.microsoft.com/office/drawing/2014/main" id="{90434839-64E6-A44D-C7A0-4345EF2C5D44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2FD902C-AFE9-44AA-8A49-EFDB036F10F2}" type="slidenum">
              <a:rPr lang="es-PR" altLang="es-PR" b="0"/>
              <a:pPr algn="r" eaLnBrk="1" hangingPunct="1">
                <a:spcBef>
                  <a:spcPct val="0"/>
                </a:spcBef>
              </a:pPr>
              <a:t>83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114939132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Slide Image Placeholder 1">
            <a:extLst>
              <a:ext uri="{FF2B5EF4-FFF2-40B4-BE49-F238E27FC236}">
                <a16:creationId xmlns:a16="http://schemas.microsoft.com/office/drawing/2014/main" id="{9FC86C85-84CD-FB1E-688C-17D91F93ED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63" name="Notes Placeholder 2">
            <a:extLst>
              <a:ext uri="{FF2B5EF4-FFF2-40B4-BE49-F238E27FC236}">
                <a16:creationId xmlns:a16="http://schemas.microsoft.com/office/drawing/2014/main" id="{9BAA58C3-F1EB-3AF7-5B83-7BB557E6F8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50564" name="Slide Number Placeholder 3">
            <a:extLst>
              <a:ext uri="{FF2B5EF4-FFF2-40B4-BE49-F238E27FC236}">
                <a16:creationId xmlns:a16="http://schemas.microsoft.com/office/drawing/2014/main" id="{90434839-64E6-A44D-C7A0-4345EF2C5D44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2FD902C-AFE9-44AA-8A49-EFDB036F10F2}" type="slidenum">
              <a:rPr lang="es-PR" altLang="es-PR" b="0"/>
              <a:pPr algn="r" eaLnBrk="1" hangingPunct="1">
                <a:spcBef>
                  <a:spcPct val="0"/>
                </a:spcBef>
              </a:pPr>
              <a:t>84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>
            <a:extLst>
              <a:ext uri="{FF2B5EF4-FFF2-40B4-BE49-F238E27FC236}">
                <a16:creationId xmlns:a16="http://schemas.microsoft.com/office/drawing/2014/main" id="{DD45D0D0-EB43-1CE0-A5DA-19BC34175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3187" name="Rectangle 3">
            <a:extLst>
              <a:ext uri="{FF2B5EF4-FFF2-40B4-BE49-F238E27FC236}">
                <a16:creationId xmlns:a16="http://schemas.microsoft.com/office/drawing/2014/main" id="{6DF7566F-A021-4AC1-E9BD-57341F0831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38128814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86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87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79325438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88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145265485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7A6164F-067F-8729-8090-68C5DD6FB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04D9498-EF1F-EB61-90A7-FFDCBFCC9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302B831-3DCE-C928-CA18-55FC8E81113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71326-E882-4E1E-967F-A889E3AACFB8}" type="slidenum">
              <a:rPr lang="es-PR" altLang="es-PR" b="0"/>
              <a:pPr algn="r" eaLnBrk="1" hangingPunct="1">
                <a:spcBef>
                  <a:spcPct val="0"/>
                </a:spcBef>
              </a:pPr>
              <a:t>89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3707351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93C41C29-8C7A-A6F4-1DC8-98F06689CE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A75F3606-802F-2D70-0654-A5D0241A66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65BC86AD-BBA5-C37C-5771-53B183E42D19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A20303C-D53E-4D66-950E-36AF04DEAFAC}" type="slidenum">
              <a:rPr lang="es-PR" altLang="es-PR" b="0"/>
              <a:pPr algn="r" eaLnBrk="1" hangingPunct="1">
                <a:spcBef>
                  <a:spcPct val="0"/>
                </a:spcBef>
              </a:pPr>
              <a:t>9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233529932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Slide Image Placeholder 1">
            <a:extLst>
              <a:ext uri="{FF2B5EF4-FFF2-40B4-BE49-F238E27FC236}">
                <a16:creationId xmlns:a16="http://schemas.microsoft.com/office/drawing/2014/main" id="{9FC86C85-84CD-FB1E-688C-17D91F93ED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63" name="Notes Placeholder 2">
            <a:extLst>
              <a:ext uri="{FF2B5EF4-FFF2-40B4-BE49-F238E27FC236}">
                <a16:creationId xmlns:a16="http://schemas.microsoft.com/office/drawing/2014/main" id="{9BAA58C3-F1EB-3AF7-5B83-7BB557E6F8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50564" name="Slide Number Placeholder 3">
            <a:extLst>
              <a:ext uri="{FF2B5EF4-FFF2-40B4-BE49-F238E27FC236}">
                <a16:creationId xmlns:a16="http://schemas.microsoft.com/office/drawing/2014/main" id="{90434839-64E6-A44D-C7A0-4345EF2C5D44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2FD902C-AFE9-44AA-8A49-EFDB036F10F2}" type="slidenum">
              <a:rPr lang="es-PR" altLang="es-PR" b="0"/>
              <a:pPr algn="r" eaLnBrk="1" hangingPunct="1">
                <a:spcBef>
                  <a:spcPct val="0"/>
                </a:spcBef>
              </a:pPr>
              <a:t>90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418749908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>
            <a:extLst>
              <a:ext uri="{FF2B5EF4-FFF2-40B4-BE49-F238E27FC236}">
                <a16:creationId xmlns:a16="http://schemas.microsoft.com/office/drawing/2014/main" id="{DD45D0D0-EB43-1CE0-A5DA-19BC34175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3187" name="Rectangle 3">
            <a:extLst>
              <a:ext uri="{FF2B5EF4-FFF2-40B4-BE49-F238E27FC236}">
                <a16:creationId xmlns:a16="http://schemas.microsoft.com/office/drawing/2014/main" id="{6DF7566F-A021-4AC1-E9BD-57341F0831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12523520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2B6030CB-7791-78E1-542B-1988820C79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BCDF492F-F927-EBEA-C291-7152EED7DA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87363A1A-AD22-DAFD-A66D-0A018DD85005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483601-26E1-404B-B201-E77EEA7DF6AA}" type="slidenum">
              <a:rPr lang="es-PR" altLang="es-PR" b="0"/>
              <a:pPr algn="r" eaLnBrk="1" hangingPunct="1">
                <a:spcBef>
                  <a:spcPct val="0"/>
                </a:spcBef>
              </a:pPr>
              <a:t>92</a:t>
            </a:fld>
            <a:endParaRPr lang="es-PR" altLang="es-PR" b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93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275429052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94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153524159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95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277155673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12BDC8B0-A66C-6CBB-DEA9-362950E015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DDE156D6-610E-3D83-2744-4FE60489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3C2D4BF0-3A78-76D8-38C9-EAF7BC15B257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B7E0E0-A50C-497A-B639-689E1212E9E9}" type="slidenum">
              <a:rPr lang="es-PR" altLang="es-PR" b="0"/>
              <a:pPr algn="r" eaLnBrk="1" hangingPunct="1">
                <a:spcBef>
                  <a:spcPct val="0"/>
                </a:spcBef>
              </a:pPr>
              <a:t>96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374568542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7A6164F-067F-8729-8090-68C5DD6FB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04D9498-EF1F-EB61-90A7-FFDCBFCC9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302B831-3DCE-C928-CA18-55FC8E81113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71326-E882-4E1E-967F-A889E3AACFB8}" type="slidenum">
              <a:rPr lang="es-PR" altLang="es-PR" b="0"/>
              <a:pPr algn="r" eaLnBrk="1" hangingPunct="1">
                <a:spcBef>
                  <a:spcPct val="0"/>
                </a:spcBef>
              </a:pPr>
              <a:t>97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335187961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7A6164F-067F-8729-8090-68C5DD6FBB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04D9498-EF1F-EB61-90A7-FFDCBFCC91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302B831-3DCE-C928-CA18-55FC8E811136}"/>
              </a:ext>
            </a:extLst>
          </p:cNvPr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971326-E882-4E1E-967F-A889E3AACFB8}" type="slidenum">
              <a:rPr lang="es-PR" altLang="es-PR" b="0"/>
              <a:pPr algn="r" eaLnBrk="1" hangingPunct="1">
                <a:spcBef>
                  <a:spcPct val="0"/>
                </a:spcBef>
              </a:pPr>
              <a:t>98</a:t>
            </a:fld>
            <a:endParaRPr lang="es-PR" altLang="es-PR" b="0"/>
          </a:p>
        </p:txBody>
      </p:sp>
    </p:spTree>
    <p:extLst>
      <p:ext uri="{BB962C8B-B14F-4D97-AF65-F5344CB8AC3E}">
        <p14:creationId xmlns:p14="http://schemas.microsoft.com/office/powerpoint/2010/main" val="10339158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>
            <a:extLst>
              <a:ext uri="{FF2B5EF4-FFF2-40B4-BE49-F238E27FC236}">
                <a16:creationId xmlns:a16="http://schemas.microsoft.com/office/drawing/2014/main" id="{A34E44A8-C646-9567-7961-94B9505BCC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5235" name="Rectangle 3">
            <a:extLst>
              <a:ext uri="{FF2B5EF4-FFF2-40B4-BE49-F238E27FC236}">
                <a16:creationId xmlns:a16="http://schemas.microsoft.com/office/drawing/2014/main" id="{2B6EEDA7-895C-8B49-C5CD-933C6E488B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870819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C7F35A-1902-0760-3283-C23F83EDC9AF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3" name="Picture 36" descr="saludmed-com_Ban_PPT-MASTER-1_v01">
            <a:extLst>
              <a:ext uri="{FF2B5EF4-FFF2-40B4-BE49-F238E27FC236}">
                <a16:creationId xmlns:a16="http://schemas.microsoft.com/office/drawing/2014/main" id="{2BC0C12E-013B-8615-A7C8-8371A04DC5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CB4A72-F76A-4FE8-4843-75D3EB255899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87594-6927-78A9-BF10-A774BD18F5DF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1B0D564-8828-BC3B-AA80-16F0403486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E8604C1F-80EA-B289-7C44-B751CF7422F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es-PR" altLang="es-PR" sz="1200" b="0" dirty="0" err="1">
                <a:latin typeface="Arial" panose="020B0604020202020204" pitchFamily="34" charset="0"/>
              </a:rPr>
              <a:t>Saludmed</a:t>
            </a:r>
            <a:r>
              <a:rPr lang="es-PR" altLang="es-PR" sz="1200" b="0" dirty="0">
                <a:latin typeface="Arial" panose="020B0604020202020204" pitchFamily="34" charset="0"/>
              </a:rPr>
              <a:t> 2023, por </a:t>
            </a:r>
            <a:r>
              <a:rPr lang="es-PR" altLang="es-PR" sz="1200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s-PR" sz="1200" b="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s-PR" sz="1200" b="0" i="1" dirty="0">
                <a:latin typeface="Arial" panose="020B0604020202020204" pitchFamily="34" charset="0"/>
                <a:hlinkClick r:id="rId5"/>
              </a:rPr>
              <a:t>"Creative </a:t>
            </a:r>
            <a:r>
              <a:rPr lang="es-PR" altLang="es-PR" sz="1200" b="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s-PR" sz="1200" b="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s-PR" sz="1200" b="0" dirty="0">
                <a:latin typeface="Arial" panose="020B0604020202020204" pitchFamily="34" charset="0"/>
              </a:rPr>
              <a:t>, </a:t>
            </a:r>
          </a:p>
          <a:p>
            <a:pPr eaLnBrk="1" hangingPunct="1">
              <a:defRPr/>
            </a:pPr>
            <a:r>
              <a:rPr lang="es-PR" altLang="es-PR" sz="1200" b="0" dirty="0">
                <a:latin typeface="Arial" panose="020B0604020202020204" pitchFamily="34" charset="0"/>
              </a:rPr>
              <a:t>de tipo: 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s-PR" sz="1200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s-PR" sz="1200" b="0" dirty="0">
                <a:latin typeface="Arial" panose="020B0604020202020204" pitchFamily="34" charset="0"/>
              </a:rPr>
              <a:t>.  </a:t>
            </a:r>
          </a:p>
          <a:p>
            <a:pPr eaLnBrk="1" hangingPunct="1">
              <a:defRPr/>
            </a:pPr>
            <a:r>
              <a:rPr lang="es-PR" altLang="es-PR" sz="1200" b="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s-PR" sz="1200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s-PR" sz="1200" b="0" dirty="0">
                <a:latin typeface="Arial" panose="020B0604020202020204" pitchFamily="34" charset="0"/>
              </a:rPr>
              <a:t>.</a:t>
            </a:r>
            <a:endParaRPr lang="es-PR" altLang="es-PR" sz="1800" b="0" dirty="0">
              <a:latin typeface="Arial" panose="020B0604020202020204" pitchFamily="34" charset="0"/>
            </a:endParaRPr>
          </a:p>
        </p:txBody>
      </p:sp>
      <p:pic>
        <p:nvPicPr>
          <p:cNvPr id="10" name="Picture 47" descr="6">
            <a:extLst>
              <a:ext uri="{FF2B5EF4-FFF2-40B4-BE49-F238E27FC236}">
                <a16:creationId xmlns:a16="http://schemas.microsoft.com/office/drawing/2014/main" id="{0B923DE3-85C0-F6B0-D8AB-79E078907A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221161"/>
            <a:ext cx="2447503" cy="197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8" descr="3">
            <a:extLst>
              <a:ext uri="{FF2B5EF4-FFF2-40B4-BE49-F238E27FC236}">
                <a16:creationId xmlns:a16="http://schemas.microsoft.com/office/drawing/2014/main" id="{1A72C3DF-C66F-31E6-C7A2-9A6612F156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836" y="4176805"/>
            <a:ext cx="998077" cy="197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9" descr="7">
            <a:extLst>
              <a:ext uri="{FF2B5EF4-FFF2-40B4-BE49-F238E27FC236}">
                <a16:creationId xmlns:a16="http://schemas.microsoft.com/office/drawing/2014/main" id="{0825AE4E-22C2-4C28-DF9C-53437F77C3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237038"/>
            <a:ext cx="795802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3">
            <a:extLst>
              <a:ext uri="{FF2B5EF4-FFF2-40B4-BE49-F238E27FC236}">
                <a16:creationId xmlns:a16="http://schemas.microsoft.com/office/drawing/2014/main" id="{2ECE2C82-A1CD-ACE0-F7C3-986CA9E5DED5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4" name="Rectangle 44">
            <a:extLst>
              <a:ext uri="{FF2B5EF4-FFF2-40B4-BE49-F238E27FC236}">
                <a16:creationId xmlns:a16="http://schemas.microsoft.com/office/drawing/2014/main" id="{203C76E3-D141-FD01-244F-6BA83222C8A4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5" name="Rectangle 45">
            <a:extLst>
              <a:ext uri="{FF2B5EF4-FFF2-40B4-BE49-F238E27FC236}">
                <a16:creationId xmlns:a16="http://schemas.microsoft.com/office/drawing/2014/main" id="{7E564BC0-48D6-6552-253E-4D97EFCDFEC7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6" name="Rectangle 46">
            <a:extLst>
              <a:ext uri="{FF2B5EF4-FFF2-40B4-BE49-F238E27FC236}">
                <a16:creationId xmlns:a16="http://schemas.microsoft.com/office/drawing/2014/main" id="{15385B69-3A5D-5B86-DF45-3B750CDBD730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7" name="Rectangle 47">
            <a:extLst>
              <a:ext uri="{FF2B5EF4-FFF2-40B4-BE49-F238E27FC236}">
                <a16:creationId xmlns:a16="http://schemas.microsoft.com/office/drawing/2014/main" id="{0A70E605-2190-FC9A-E05B-6FF50313A648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8" name="Rectangle 48">
            <a:extLst>
              <a:ext uri="{FF2B5EF4-FFF2-40B4-BE49-F238E27FC236}">
                <a16:creationId xmlns:a16="http://schemas.microsoft.com/office/drawing/2014/main" id="{4A89F70E-3974-3314-55A5-433B40AD7D1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19" name="Rounded Rectangle 47">
            <a:extLst>
              <a:ext uri="{FF2B5EF4-FFF2-40B4-BE49-F238E27FC236}">
                <a16:creationId xmlns:a16="http://schemas.microsoft.com/office/drawing/2014/main" id="{E43245ED-7153-F6D2-171D-1DD15765E66A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20" name="Rounded Rectangle 48">
            <a:extLst>
              <a:ext uri="{FF2B5EF4-FFF2-40B4-BE49-F238E27FC236}">
                <a16:creationId xmlns:a16="http://schemas.microsoft.com/office/drawing/2014/main" id="{2978784A-6D48-2A7D-6965-CA8C87BE3FED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Slide Number Placeholder 28">
            <a:extLst>
              <a:ext uri="{FF2B5EF4-FFF2-40B4-BE49-F238E27FC236}">
                <a16:creationId xmlns:a16="http://schemas.microsoft.com/office/drawing/2014/main" id="{2C132CE5-858C-2598-15B5-0722D137BC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DE1415-51D9-4D00-92A3-297EA81DB9E7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22" name="Date Placeholder 27">
            <a:extLst>
              <a:ext uri="{FF2B5EF4-FFF2-40B4-BE49-F238E27FC236}">
                <a16:creationId xmlns:a16="http://schemas.microsoft.com/office/drawing/2014/main" id="{51EDD7E3-F374-5EF1-AAA6-4D7D7A24DF7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E2B8F-94F2-4E86-84EE-3FF061DE219B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23" name="Footer Placeholder 16">
            <a:extLst>
              <a:ext uri="{FF2B5EF4-FFF2-40B4-BE49-F238E27FC236}">
                <a16:creationId xmlns:a16="http://schemas.microsoft.com/office/drawing/2014/main" id="{3577DEF9-B5CE-8003-F4F5-C6F07A642E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903029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CE81F1A9-D60A-65F6-B529-61D8F6EE6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E8306-8CD1-4EB5-9CAB-0886006AE08E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3F37369-73A8-35E7-8D56-73CFEDC93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6B11C992-6314-7954-ED35-B6721F3F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149CF-EF2C-4CEA-AF5C-5377BA9580A1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414294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77A320BF-E25D-A74F-2FE7-6C5BA8D3A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0002E-824C-4872-9C9A-33E4A17CCF38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5D82C94-8515-F298-55ED-35083A48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BCB0426-41D0-F792-64D8-EE654890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5C283-38F4-425B-A9BE-06247BFE4225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80750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C5020E23-8D33-1965-E553-B40B7A0D2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32CF0-8C9A-4C30-843F-3446DAD26E17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6B5760D-B18E-DD50-230B-11CC7079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53B015CC-E4BF-4348-4D42-3F362771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D3F40-3D44-46C5-86E3-05A6B43C98BE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22730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9BB2B11E-FDF0-3FCD-EC9A-B7C5ECC7C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39ECC-320F-4F99-B62E-78174D6CA1E7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6C85A96-888D-D3EE-2E95-EDAB5071D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7A2DBEE2-659C-0730-4267-3900F18B5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78ED12-6530-46CF-8BC1-77F8FEB9CF3C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762135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F29B2263-0A4D-EB82-E208-959F113F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35ECA-558E-47C8-AB63-C2A6858327A8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9BEECB1-3CC2-8326-4230-442020D6E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B75BF9AB-52DD-1B24-5674-B10C7DF42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EAB27-0860-4EA5-B68F-573352281D77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495402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348871-5A08-2B9F-8589-81CE7303A04F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A7F036-2D58-CCAE-2C50-7BF47389C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E4C9FA-83AB-65A8-AE65-9A4D4AAACB89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E8F560-3546-D44E-64CE-BBF21A8664A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E49910-41FC-A405-3CE9-37B6D98BE57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12" name="Rounded Rectangle 28">
            <a:extLst>
              <a:ext uri="{FF2B5EF4-FFF2-40B4-BE49-F238E27FC236}">
                <a16:creationId xmlns:a16="http://schemas.microsoft.com/office/drawing/2014/main" id="{77D35F34-2CB1-6311-32AF-A35C74E7D298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13" name="Rounded Rectangle 30">
            <a:extLst>
              <a:ext uri="{FF2B5EF4-FFF2-40B4-BE49-F238E27FC236}">
                <a16:creationId xmlns:a16="http://schemas.microsoft.com/office/drawing/2014/main" id="{54513FDC-35A4-467F-AC52-FFEC1FB6B2B9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DF2B20-7D9D-027D-B574-1F43D2FDC1BA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91B62D-1983-081E-04CE-352BD47533D2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856A00-B489-359A-0D11-61BC4E6114C7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60F277-6403-D211-F8AC-029273C0E091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BBEFCD-1138-5F25-DA7E-178901688BEA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0A6E39-7D78-6B2A-83CB-A2577051DFF7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20" name="Picture 21" descr="saludmed-com_Ban_PPT-MASTER-2_v01">
            <a:extLst>
              <a:ext uri="{FF2B5EF4-FFF2-40B4-BE49-F238E27FC236}">
                <a16:creationId xmlns:a16="http://schemas.microsoft.com/office/drawing/2014/main" id="{E3C5B03E-B66A-4D5F-446D-D0CCE565D9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14A826E2-BAB0-F7E1-30F3-F26E78F1D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78C987C-E72B-4CA8-B021-7D13935859AF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607CDAF2-5F8C-7254-0C24-3EDB81924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B1EF0595-1232-85D8-11B1-526F9F3AA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4E458-9080-4E59-A49E-C41FA546CA5B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85066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7A521B-365E-F48F-1BB7-22A7C16AD9C1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9BAA94-9C1D-B1CA-B5E3-A04AC7447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FFB96-CF63-3105-10A8-11FAA837AAA9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182C6A-5ECA-1AD4-04CB-317C0900A2A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AA3208-2EF6-23F2-7266-45884D5CFEC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8" name="Rounded Rectangle 28">
            <a:extLst>
              <a:ext uri="{FF2B5EF4-FFF2-40B4-BE49-F238E27FC236}">
                <a16:creationId xmlns:a16="http://schemas.microsoft.com/office/drawing/2014/main" id="{DA4AE986-90B1-17AE-C236-C3273FFA54B6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9" name="Rounded Rectangle 30">
            <a:extLst>
              <a:ext uri="{FF2B5EF4-FFF2-40B4-BE49-F238E27FC236}">
                <a16:creationId xmlns:a16="http://schemas.microsoft.com/office/drawing/2014/main" id="{C94EC61C-BA71-BEFD-FDDB-2027EDA829A4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C1CF23-B4F6-616F-298A-6E2B9F0F68EF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55E204-67CB-34FF-CC31-9F407F5B5973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4E8AFA-30D1-C871-3EC4-FD54651D2B69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C1B4BB-0212-122E-D81E-C567CC29FC83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8E46F4-7935-BBD3-2FE0-29DD9F8E2A96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A11875-124C-8542-3C8A-D1B4658B61E1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16" name="Picture 21" descr="saludmed-com_Ban_PPT-MASTER-2_v01">
            <a:extLst>
              <a:ext uri="{FF2B5EF4-FFF2-40B4-BE49-F238E27FC236}">
                <a16:creationId xmlns:a16="http://schemas.microsoft.com/office/drawing/2014/main" id="{599BF25F-AFC6-27E1-B69C-AA0928E893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45D4EDD9-AA0F-B245-3698-E52A82CB4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BD85D-8500-4259-8488-24F1332E68F0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D80CF8DF-8A00-3DE7-1964-40AAF31AA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1A1B8CE3-3B2C-DFFA-31AC-A9E563F81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BF5F4-BD28-4953-8C3F-F5F9AF65B505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99690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119F5973-54DF-E807-B7E0-93246A488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66C3D-E124-41DE-90AC-441334C6B3B1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3A1D4F-8C05-7C92-F064-0F14D8F7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A1047F90-52B0-46D2-0357-6C4E6F53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F40EB-8289-463C-AB72-7E2F1DE57550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89632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20AF1B7C-3752-F610-7A8B-34E27CB5E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4C122-66B4-43C9-88BE-C4868054D50B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86BBED0-A787-442E-D2A7-B239BE33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03A791C0-EF27-3989-E423-0859E263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580A2-DC8B-406D-8818-0E4D750A7D57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826294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EA433C03-9B6F-A3F2-3637-28D59138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D8472-8C67-47C7-89FE-27C8362FB5EF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97FED9C-69AE-F81E-CD76-60810BF2D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5756230A-B434-7DE6-2805-05B10CBF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320BE-BBCF-4AF1-A35C-EED0B54A61BF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778302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414C6BC-443D-9696-E4BA-8A89B0FD1B75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7" name="Rectangle 28">
            <a:extLst>
              <a:ext uri="{FF2B5EF4-FFF2-40B4-BE49-F238E27FC236}">
                <a16:creationId xmlns:a16="http://schemas.microsoft.com/office/drawing/2014/main" id="{263EF1ED-FBBD-DE05-C188-33FF8E032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056A41A-A2E6-AF08-5311-33764DC277CE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9" name="Rectangle 30">
            <a:extLst>
              <a:ext uri="{FF2B5EF4-FFF2-40B4-BE49-F238E27FC236}">
                <a16:creationId xmlns:a16="http://schemas.microsoft.com/office/drawing/2014/main" id="{A13BBDCF-4FE5-6493-CEE4-08B969BC6EB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030" name="Rectangle 31">
            <a:extLst>
              <a:ext uri="{FF2B5EF4-FFF2-40B4-BE49-F238E27FC236}">
                <a16:creationId xmlns:a16="http://schemas.microsoft.com/office/drawing/2014/main" id="{BB70931A-E6E8-5C91-346E-F0D9D8123826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FEBE3A36-EE66-C15B-D130-8D469725733B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00CF16AF-252E-61F1-A973-6888CAC6EBBA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E0B4E69-C315-86AE-0995-65C3E8F6EC0A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EDC64B-6DFE-E3E3-950C-84C82DC61497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640E9C0-95B1-608F-5015-5FC2589E3767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E900F7-3C94-C6F6-1097-D58523D2CC83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0FA3C9-7FF8-CFCF-B2D1-3CA009141FBF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01D86D2-2D79-D4A5-DCAF-501027F18E37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FBF8CFFE-8B50-64BA-AE6C-A00DB2B6D7C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FEBCBD5D-F7C3-147E-FA10-97F7C8363A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9AD5AA2-CA3F-4852-0AB0-6E121A9EB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65D4DDC5-AB79-4685-B2B0-4B963CD4EF8B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5D38AE-A796-18EE-C6C6-E0C3FB3F51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>
            <a:extLst>
              <a:ext uri="{FF2B5EF4-FFF2-40B4-BE49-F238E27FC236}">
                <a16:creationId xmlns:a16="http://schemas.microsoft.com/office/drawing/2014/main" id="{BF97CF02-E467-D6BD-D2D9-7F4E53FA9F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EF98091-7CEB-7E9E-F50D-44FCDE27B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 b="0">
                <a:solidFill>
                  <a:srgbClr val="FFFFFF"/>
                </a:solidFill>
              </a:defRPr>
            </a:lvl1pPr>
          </a:lstStyle>
          <a:p>
            <a:fld id="{28FB5A4A-5A95-40EB-A966-415603775D1D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E20F4F49-FC03-A546-5267-5EAA6F3FCD9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s-PR" sz="1000" b="0" dirty="0">
                <a:latin typeface="Arial" panose="020B0604020202020204" pitchFamily="34" charset="0"/>
              </a:rPr>
              <a:t>Copyright © 2023 Edgar Lopategui Corsino | </a:t>
            </a:r>
            <a:r>
              <a:rPr lang="en-US" altLang="es-PR" sz="1000" b="0" dirty="0" err="1">
                <a:latin typeface="Arial" panose="020B0604020202020204" pitchFamily="34" charset="0"/>
              </a:rPr>
              <a:t>Saludmed</a:t>
            </a:r>
            <a:r>
              <a:rPr lang="en-US" altLang="es-PR" sz="1000" b="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15" r:id="rId2"/>
    <p:sldLayoutId id="2147483716" r:id="rId3"/>
    <p:sldLayoutId id="2147483717" r:id="rId4"/>
    <p:sldLayoutId id="2147483724" r:id="rId5"/>
    <p:sldLayoutId id="2147483725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3.wav"/><Relationship Id="rId5" Type="http://schemas.openxmlformats.org/officeDocument/2006/relationships/image" Target="../media/image27.png"/><Relationship Id="rId4" Type="http://schemas.openxmlformats.org/officeDocument/2006/relationships/audio" Target="../media/audio3.wav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5" Type="http://schemas.openxmlformats.org/officeDocument/2006/relationships/image" Target="../media/image191.jpg"/><Relationship Id="rId4" Type="http://schemas.openxmlformats.org/officeDocument/2006/relationships/audio" Target="../media/audio3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5" Type="http://schemas.openxmlformats.org/officeDocument/2006/relationships/image" Target="../media/image192.jpeg"/><Relationship Id="rId4" Type="http://schemas.openxmlformats.org/officeDocument/2006/relationships/audio" Target="../media/audio3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Relationship Id="rId5" Type="http://schemas.openxmlformats.org/officeDocument/2006/relationships/image" Target="../media/image193.jpeg"/><Relationship Id="rId4" Type="http://schemas.openxmlformats.org/officeDocument/2006/relationships/audio" Target="../media/audio3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5" Type="http://schemas.openxmlformats.org/officeDocument/2006/relationships/image" Target="../media/image194.jpg"/><Relationship Id="rId4" Type="http://schemas.openxmlformats.org/officeDocument/2006/relationships/audio" Target="../media/audio3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5" Type="http://schemas.openxmlformats.org/officeDocument/2006/relationships/image" Target="../media/image195.jpg"/><Relationship Id="rId4" Type="http://schemas.openxmlformats.org/officeDocument/2006/relationships/audio" Target="../media/audio3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audio" Target="../media/audio4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5" Type="http://schemas.openxmlformats.org/officeDocument/2006/relationships/image" Target="../media/image198.jpeg"/><Relationship Id="rId4" Type="http://schemas.openxmlformats.org/officeDocument/2006/relationships/audio" Target="../media/audio3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6" Type="http://schemas.openxmlformats.org/officeDocument/2006/relationships/image" Target="../media/image199.jpg"/><Relationship Id="rId5" Type="http://schemas.openxmlformats.org/officeDocument/2006/relationships/image" Target="../media/image32.wmf"/><Relationship Id="rId4" Type="http://schemas.openxmlformats.org/officeDocument/2006/relationships/audio" Target="../media/audio3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6" Type="http://schemas.openxmlformats.org/officeDocument/2006/relationships/image" Target="../media/image200.jpeg"/><Relationship Id="rId5" Type="http://schemas.openxmlformats.org/officeDocument/2006/relationships/image" Target="../media/image32.wmf"/><Relationship Id="rId4" Type="http://schemas.openxmlformats.org/officeDocument/2006/relationships/audio" Target="../media/audio4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audio" Target="../media/audio3.wav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wmf"/><Relationship Id="rId4" Type="http://schemas.openxmlformats.org/officeDocument/2006/relationships/image" Target="../media/image204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6" Type="http://schemas.openxmlformats.org/officeDocument/2006/relationships/image" Target="../media/image205.jpg"/><Relationship Id="rId5" Type="http://schemas.openxmlformats.org/officeDocument/2006/relationships/hyperlink" Target="https://www.dropbox.com/s/6mvic1vavyqwnvv/Entrena-Funcional_Boyle_2017.pdf?dl=0" TargetMode="External"/><Relationship Id="rId4" Type="http://schemas.openxmlformats.org/officeDocument/2006/relationships/audio" Target="../media/audio3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5" Type="http://schemas.openxmlformats.org/officeDocument/2006/relationships/image" Target="../media/image206.jpeg"/><Relationship Id="rId4" Type="http://schemas.openxmlformats.org/officeDocument/2006/relationships/audio" Target="../media/audio3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5" Type="http://schemas.openxmlformats.org/officeDocument/2006/relationships/image" Target="../media/image207.jpg"/><Relationship Id="rId4" Type="http://schemas.openxmlformats.org/officeDocument/2006/relationships/audio" Target="../media/audio3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5" Type="http://schemas.openxmlformats.org/officeDocument/2006/relationships/image" Target="../media/image208.jpg"/><Relationship Id="rId4" Type="http://schemas.openxmlformats.org/officeDocument/2006/relationships/audio" Target="../media/audio3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5" Type="http://schemas.openxmlformats.org/officeDocument/2006/relationships/image" Target="../media/image209.jpeg"/><Relationship Id="rId4" Type="http://schemas.openxmlformats.org/officeDocument/2006/relationships/audio" Target="../media/audio3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5" Type="http://schemas.openxmlformats.org/officeDocument/2006/relationships/image" Target="../media/image210.jpg"/><Relationship Id="rId4" Type="http://schemas.openxmlformats.org/officeDocument/2006/relationships/audio" Target="../media/audio3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5" Type="http://schemas.openxmlformats.org/officeDocument/2006/relationships/image" Target="../media/image211.jp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3.wav"/><Relationship Id="rId5" Type="http://schemas.openxmlformats.org/officeDocument/2006/relationships/image" Target="../media/image29.jpeg"/><Relationship Id="rId4" Type="http://schemas.openxmlformats.org/officeDocument/2006/relationships/audio" Target="../media/audio3.wav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5" Type="http://schemas.openxmlformats.org/officeDocument/2006/relationships/image" Target="../media/image212.jpg"/><Relationship Id="rId4" Type="http://schemas.openxmlformats.org/officeDocument/2006/relationships/audio" Target="../media/audio3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6" Type="http://schemas.openxmlformats.org/officeDocument/2006/relationships/image" Target="../media/image213.jpg"/><Relationship Id="rId5" Type="http://schemas.openxmlformats.org/officeDocument/2006/relationships/hyperlink" Target="Lowery,%20L.,%20&amp;%20Lowery,%20C.%20(2017).%20Functional%20fitness:%20At%20home.%20Maidenhead,%20UK:%20Meyer%20&amp;%20Meyer%20Sport%20(UK)%20Ltd.%20Disponible%20en:%20https:/drive.google.com/file/d/18v_ZDn0CZN60VZTdOX-etRwZtsMl9f_Y/view?usp=sharing" TargetMode="External"/><Relationship Id="rId4" Type="http://schemas.openxmlformats.org/officeDocument/2006/relationships/audio" Target="../media/audio3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5" Type="http://schemas.openxmlformats.org/officeDocument/2006/relationships/image" Target="../media/image214.jpg"/><Relationship Id="rId4" Type="http://schemas.openxmlformats.org/officeDocument/2006/relationships/audio" Target="../media/audio3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5" Type="http://schemas.openxmlformats.org/officeDocument/2006/relationships/image" Target="../media/image215.jpeg"/><Relationship Id="rId4" Type="http://schemas.openxmlformats.org/officeDocument/2006/relationships/audio" Target="../media/audio3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5" Type="http://schemas.openxmlformats.org/officeDocument/2006/relationships/image" Target="../media/image216.jpeg"/><Relationship Id="rId4" Type="http://schemas.openxmlformats.org/officeDocument/2006/relationships/audio" Target="../media/audio3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5" Type="http://schemas.openxmlformats.org/officeDocument/2006/relationships/image" Target="../media/image217.jpeg"/><Relationship Id="rId4" Type="http://schemas.openxmlformats.org/officeDocument/2006/relationships/audio" Target="../media/audio1.wav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g"/><Relationship Id="rId3" Type="http://schemas.openxmlformats.org/officeDocument/2006/relationships/notesSlide" Target="../notesSlides/notesSlide127.xml"/><Relationship Id="rId7" Type="http://schemas.openxmlformats.org/officeDocument/2006/relationships/image" Target="../media/image2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6" Type="http://schemas.openxmlformats.org/officeDocument/2006/relationships/image" Target="../media/image17.wmf"/><Relationship Id="rId5" Type="http://schemas.openxmlformats.org/officeDocument/2006/relationships/image" Target="../media/image32.wmf"/><Relationship Id="rId4" Type="http://schemas.openxmlformats.org/officeDocument/2006/relationships/audio" Target="../media/audio4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5" Type="http://schemas.openxmlformats.org/officeDocument/2006/relationships/image" Target="../media/image220.jpeg"/><Relationship Id="rId4" Type="http://schemas.openxmlformats.org/officeDocument/2006/relationships/audio" Target="../media/audio3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5" Type="http://schemas.openxmlformats.org/officeDocument/2006/relationships/image" Target="../media/image221.jpe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7.wmf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5" Type="http://schemas.openxmlformats.org/officeDocument/2006/relationships/image" Target="../media/image222.jpeg"/><Relationship Id="rId4" Type="http://schemas.openxmlformats.org/officeDocument/2006/relationships/audio" Target="../media/audio3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5" Type="http://schemas.openxmlformats.org/officeDocument/2006/relationships/image" Target="../media/image223.jpeg"/><Relationship Id="rId4" Type="http://schemas.openxmlformats.org/officeDocument/2006/relationships/audio" Target="../media/audio4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6" Type="http://schemas.openxmlformats.org/officeDocument/2006/relationships/image" Target="../media/image225.jpg"/><Relationship Id="rId5" Type="http://schemas.openxmlformats.org/officeDocument/2006/relationships/image" Target="../media/image224.jpg"/><Relationship Id="rId4" Type="http://schemas.openxmlformats.org/officeDocument/2006/relationships/audio" Target="../media/audio1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6" Type="http://schemas.openxmlformats.org/officeDocument/2006/relationships/image" Target="../media/image226.jpg"/><Relationship Id="rId5" Type="http://schemas.openxmlformats.org/officeDocument/2006/relationships/image" Target="../media/image32.wmf"/><Relationship Id="rId4" Type="http://schemas.openxmlformats.org/officeDocument/2006/relationships/audio" Target="../media/audio3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6" Type="http://schemas.openxmlformats.org/officeDocument/2006/relationships/image" Target="../media/image32.wmf"/><Relationship Id="rId5" Type="http://schemas.openxmlformats.org/officeDocument/2006/relationships/image" Target="../media/image227.jpeg"/><Relationship Id="rId4" Type="http://schemas.openxmlformats.org/officeDocument/2006/relationships/audio" Target="../media/audio1.wav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135.xml"/><Relationship Id="rId7" Type="http://schemas.openxmlformats.org/officeDocument/2006/relationships/image" Target="../media/image22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6" Type="http://schemas.openxmlformats.org/officeDocument/2006/relationships/image" Target="../media/image228.jpg"/><Relationship Id="rId5" Type="http://schemas.openxmlformats.org/officeDocument/2006/relationships/image" Target="../media/image32.wmf"/><Relationship Id="rId4" Type="http://schemas.openxmlformats.org/officeDocument/2006/relationships/audio" Target="../media/audio3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6" Type="http://schemas.openxmlformats.org/officeDocument/2006/relationships/image" Target="../media/image230.jpg"/><Relationship Id="rId5" Type="http://schemas.openxmlformats.org/officeDocument/2006/relationships/image" Target="../media/image32.wmf"/><Relationship Id="rId4" Type="http://schemas.openxmlformats.org/officeDocument/2006/relationships/audio" Target="../media/audio1.wav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Relationship Id="rId5" Type="http://schemas.openxmlformats.org/officeDocument/2006/relationships/hyperlink" Target="https://stock.adobe.com/" TargetMode="External"/><Relationship Id="rId4" Type="http://schemas.openxmlformats.org/officeDocument/2006/relationships/audio" Target="../media/audio3.wav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Relationship Id="rId5" Type="http://schemas.openxmlformats.org/officeDocument/2006/relationships/image" Target="../media/image231.jpg"/><Relationship Id="rId4" Type="http://schemas.openxmlformats.org/officeDocument/2006/relationships/audio" Target="../media/audio3.wav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audio" Target="../media/audio4.wav"/><Relationship Id="rId5" Type="http://schemas.openxmlformats.org/officeDocument/2006/relationships/image" Target="../media/image31.jpeg"/><Relationship Id="rId4" Type="http://schemas.openxmlformats.org/officeDocument/2006/relationships/audio" Target="../media/audio4.wav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35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1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3.jpeg"/><Relationship Id="rId5" Type="http://schemas.openxmlformats.org/officeDocument/2006/relationships/image" Target="../media/image32.wmf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audio" Target="../media/audio3.wav"/><Relationship Id="rId5" Type="http://schemas.openxmlformats.org/officeDocument/2006/relationships/image" Target="../media/image34.jpe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jpg"/><Relationship Id="rId18" Type="http://schemas.openxmlformats.org/officeDocument/2006/relationships/image" Target="../media/image49.jpg"/><Relationship Id="rId3" Type="http://schemas.openxmlformats.org/officeDocument/2006/relationships/notesSlide" Target="../notesSlides/notesSlide18.xml"/><Relationship Id="rId21" Type="http://schemas.openxmlformats.org/officeDocument/2006/relationships/image" Target="../media/image52.jp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17" Type="http://schemas.openxmlformats.org/officeDocument/2006/relationships/image" Target="../media/image48.jp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7.jpg"/><Relationship Id="rId20" Type="http://schemas.openxmlformats.org/officeDocument/2006/relationships/image" Target="../media/image51.jpg"/><Relationship Id="rId1" Type="http://schemas.openxmlformats.org/officeDocument/2006/relationships/tags" Target="../tags/tag18.xml"/><Relationship Id="rId6" Type="http://schemas.openxmlformats.org/officeDocument/2006/relationships/image" Target="../media/image37.jpg"/><Relationship Id="rId11" Type="http://schemas.openxmlformats.org/officeDocument/2006/relationships/image" Target="../media/image42.jpg"/><Relationship Id="rId5" Type="http://schemas.openxmlformats.org/officeDocument/2006/relationships/image" Target="../media/image36.jpg"/><Relationship Id="rId15" Type="http://schemas.openxmlformats.org/officeDocument/2006/relationships/image" Target="../media/image46.jpg"/><Relationship Id="rId10" Type="http://schemas.openxmlformats.org/officeDocument/2006/relationships/image" Target="../media/image41.jpg"/><Relationship Id="rId19" Type="http://schemas.openxmlformats.org/officeDocument/2006/relationships/image" Target="../media/image50.jpg"/><Relationship Id="rId4" Type="http://schemas.openxmlformats.org/officeDocument/2006/relationships/audio" Target="../media/audio3.wav"/><Relationship Id="rId9" Type="http://schemas.openxmlformats.org/officeDocument/2006/relationships/image" Target="../media/image40.jpg"/><Relationship Id="rId1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3.wmf"/><Relationship Id="rId5" Type="http://schemas.openxmlformats.org/officeDocument/2006/relationships/image" Target="../media/image17.wmf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audio" Target="../media/audio1.wav"/><Relationship Id="rId5" Type="http://schemas.openxmlformats.org/officeDocument/2006/relationships/image" Target="../media/image56.jp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57.jpe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58.jpe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59.jpe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60.jpe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audio" Target="../media/audio3.wav"/><Relationship Id="rId5" Type="http://schemas.openxmlformats.org/officeDocument/2006/relationships/image" Target="../media/image62.jpe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audio" Target="../media/audio1.wav"/><Relationship Id="rId5" Type="http://schemas.openxmlformats.org/officeDocument/2006/relationships/image" Target="../media/image63.jpe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audio" Target="../media/audio1.wav"/><Relationship Id="rId5" Type="http://schemas.openxmlformats.org/officeDocument/2006/relationships/image" Target="../media/image64.jpeg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audio" Target="../media/audio4.wav"/><Relationship Id="rId5" Type="http://schemas.openxmlformats.org/officeDocument/2006/relationships/image" Target="../media/image65.jpe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audio" Target="../media/audio3.wav"/><Relationship Id="rId5" Type="http://schemas.openxmlformats.org/officeDocument/2006/relationships/image" Target="../media/image66.jpeg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67.jpeg"/><Relationship Id="rId5" Type="http://schemas.openxmlformats.org/officeDocument/2006/relationships/image" Target="../media/image32.wmf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audio" Target="../media/audio1.wav"/><Relationship Id="rId5" Type="http://schemas.openxmlformats.org/officeDocument/2006/relationships/image" Target="../media/image68.jpeg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69.jpeg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audio" Target="../media/audio3.wav"/><Relationship Id="rId5" Type="http://schemas.openxmlformats.org/officeDocument/2006/relationships/image" Target="../media/image70.jpeg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71.jpeg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audio" Target="../media/audio1.wav"/><Relationship Id="rId5" Type="http://schemas.openxmlformats.org/officeDocument/2006/relationships/image" Target="../media/image73.png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17.wmf"/><Relationship Id="rId5" Type="http://schemas.openxmlformats.org/officeDocument/2006/relationships/image" Target="../media/image32.wmf"/><Relationship Id="rId4" Type="http://schemas.openxmlformats.org/officeDocument/2006/relationships/audio" Target="../media/audio4.wav"/><Relationship Id="rId9" Type="http://schemas.openxmlformats.org/officeDocument/2006/relationships/audio" Target="../media/audio4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0.wmf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78.jpeg"/><Relationship Id="rId12" Type="http://schemas.openxmlformats.org/officeDocument/2006/relationships/image" Target="../media/image5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77.jpeg"/><Relationship Id="rId11" Type="http://schemas.openxmlformats.org/officeDocument/2006/relationships/image" Target="../media/image53.wmf"/><Relationship Id="rId5" Type="http://schemas.openxmlformats.org/officeDocument/2006/relationships/image" Target="../media/image76.jpeg"/><Relationship Id="rId15" Type="http://schemas.openxmlformats.org/officeDocument/2006/relationships/audio" Target="../media/audio3.wav"/><Relationship Id="rId10" Type="http://schemas.openxmlformats.org/officeDocument/2006/relationships/image" Target="../media/image17.wmf"/><Relationship Id="rId4" Type="http://schemas.openxmlformats.org/officeDocument/2006/relationships/audio" Target="../media/audio3.wav"/><Relationship Id="rId9" Type="http://schemas.openxmlformats.org/officeDocument/2006/relationships/image" Target="../media/image32.wmf"/><Relationship Id="rId14" Type="http://schemas.openxmlformats.org/officeDocument/2006/relationships/image" Target="../media/image8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8.jpg"/><Relationship Id="rId5" Type="http://schemas.openxmlformats.org/officeDocument/2006/relationships/image" Target="../media/image17.wm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image" Target="../media/image17.wmf"/><Relationship Id="rId4" Type="http://schemas.openxmlformats.org/officeDocument/2006/relationships/image" Target="../media/image8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83.jpeg"/><Relationship Id="rId4" Type="http://schemas.openxmlformats.org/officeDocument/2006/relationships/audio" Target="../media/audio3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84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8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audio" Target="../media/audio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audio" Target="../media/audio4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9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9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96.jpg"/><Relationship Id="rId5" Type="http://schemas.openxmlformats.org/officeDocument/2006/relationships/image" Target="../media/image95.jpeg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audio" Target="../media/audio4.wav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0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audio" Target="../media/audio4.wav"/><Relationship Id="rId9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5" Type="http://schemas.openxmlformats.org/officeDocument/2006/relationships/image" Target="../media/image106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1.jpg"/><Relationship Id="rId5" Type="http://schemas.openxmlformats.org/officeDocument/2006/relationships/image" Target="../media/image17.wmf"/><Relationship Id="rId4" Type="http://schemas.openxmlformats.org/officeDocument/2006/relationships/audio" Target="../media/audio2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5" Type="http://schemas.openxmlformats.org/officeDocument/2006/relationships/image" Target="../media/image107.jpg"/><Relationship Id="rId4" Type="http://schemas.openxmlformats.org/officeDocument/2006/relationships/audio" Target="../media/audio3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5" Type="http://schemas.openxmlformats.org/officeDocument/2006/relationships/image" Target="../media/image108.jp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109.jpg"/><Relationship Id="rId4" Type="http://schemas.openxmlformats.org/officeDocument/2006/relationships/audio" Target="../media/audio3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5" Type="http://schemas.openxmlformats.org/officeDocument/2006/relationships/image" Target="../media/image110.jp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5" Type="http://schemas.openxmlformats.org/officeDocument/2006/relationships/image" Target="../media/image111.jpg"/><Relationship Id="rId4" Type="http://schemas.openxmlformats.org/officeDocument/2006/relationships/audio" Target="../media/audio3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5" Type="http://schemas.openxmlformats.org/officeDocument/2006/relationships/image" Target="../media/image112.jpg"/><Relationship Id="rId4" Type="http://schemas.openxmlformats.org/officeDocument/2006/relationships/audio" Target="../media/audio3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3.jpg"/><Relationship Id="rId5" Type="http://schemas.openxmlformats.org/officeDocument/2006/relationships/image" Target="../media/image17.wmf"/><Relationship Id="rId4" Type="http://schemas.openxmlformats.org/officeDocument/2006/relationships/audio" Target="../media/audio1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g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12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g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12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audio" Target="../media/audio3.wav"/><Relationship Id="rId5" Type="http://schemas.openxmlformats.org/officeDocument/2006/relationships/image" Target="../media/image130.jpg"/><Relationship Id="rId4" Type="http://schemas.openxmlformats.org/officeDocument/2006/relationships/audio" Target="../media/audio3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5" Type="http://schemas.openxmlformats.org/officeDocument/2006/relationships/image" Target="../media/image131.jpg"/><Relationship Id="rId4" Type="http://schemas.openxmlformats.org/officeDocument/2006/relationships/audio" Target="../media/audio3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5" Type="http://schemas.openxmlformats.org/officeDocument/2006/relationships/image" Target="../media/image132.jp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5" Type="http://schemas.openxmlformats.org/officeDocument/2006/relationships/image" Target="../media/image133.jp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5" Type="http://schemas.openxmlformats.org/officeDocument/2006/relationships/image" Target="../media/image134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audio" Target="../media/audio3.wav"/><Relationship Id="rId5" Type="http://schemas.openxmlformats.org/officeDocument/2006/relationships/image" Target="../media/image25.jpeg"/><Relationship Id="rId4" Type="http://schemas.openxmlformats.org/officeDocument/2006/relationships/audio" Target="../media/audio3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5" Type="http://schemas.openxmlformats.org/officeDocument/2006/relationships/image" Target="../media/image135.jpeg"/><Relationship Id="rId4" Type="http://schemas.openxmlformats.org/officeDocument/2006/relationships/audio" Target="../media/audio3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5" Type="http://schemas.openxmlformats.org/officeDocument/2006/relationships/image" Target="../media/image136.jpeg"/><Relationship Id="rId4" Type="http://schemas.openxmlformats.org/officeDocument/2006/relationships/audio" Target="../media/audio3.wav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g"/><Relationship Id="rId3" Type="http://schemas.openxmlformats.org/officeDocument/2006/relationships/notesSlide" Target="../notesSlides/notesSlide72.xml"/><Relationship Id="rId7" Type="http://schemas.openxmlformats.org/officeDocument/2006/relationships/image" Target="../media/image13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6" Type="http://schemas.openxmlformats.org/officeDocument/2006/relationships/image" Target="../media/image138.jpg"/><Relationship Id="rId5" Type="http://schemas.openxmlformats.org/officeDocument/2006/relationships/image" Target="../media/image137.jpg"/><Relationship Id="rId4" Type="http://schemas.openxmlformats.org/officeDocument/2006/relationships/audio" Target="../media/audio3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7" Type="http://schemas.openxmlformats.org/officeDocument/2006/relationships/image" Target="../media/image14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4" Type="http://schemas.openxmlformats.org/officeDocument/2006/relationships/audio" Target="../media/audio3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7" Type="http://schemas.openxmlformats.org/officeDocument/2006/relationships/image" Target="../media/image14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image" Target="../media/image145.jpg"/><Relationship Id="rId5" Type="http://schemas.openxmlformats.org/officeDocument/2006/relationships/image" Target="../media/image144.jpg"/><Relationship Id="rId4" Type="http://schemas.openxmlformats.org/officeDocument/2006/relationships/audio" Target="../media/audio3.wav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75.xml"/><Relationship Id="rId7" Type="http://schemas.openxmlformats.org/officeDocument/2006/relationships/image" Target="../media/image14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audio" Target="../media/audio4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5" Type="http://schemas.openxmlformats.org/officeDocument/2006/relationships/image" Target="../media/image150.jpg"/><Relationship Id="rId4" Type="http://schemas.openxmlformats.org/officeDocument/2006/relationships/audio" Target="../media/audio4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51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5" Type="http://schemas.openxmlformats.org/officeDocument/2006/relationships/image" Target="../media/image152.jpeg"/><Relationship Id="rId4" Type="http://schemas.openxmlformats.org/officeDocument/2006/relationships/audio" Target="../media/audio3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5" Type="http://schemas.openxmlformats.org/officeDocument/2006/relationships/image" Target="../media/image153.jpe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audio" Target="../media/audio3.wav"/><Relationship Id="rId4" Type="http://schemas.openxmlformats.org/officeDocument/2006/relationships/audio" Target="../media/audio3.wav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notesSlide" Target="../notesSlides/notesSlide80.xml"/><Relationship Id="rId7" Type="http://schemas.openxmlformats.org/officeDocument/2006/relationships/image" Target="../media/image15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155.jpg"/><Relationship Id="rId5" Type="http://schemas.openxmlformats.org/officeDocument/2006/relationships/image" Target="../media/image154.jpg"/><Relationship Id="rId4" Type="http://schemas.openxmlformats.org/officeDocument/2006/relationships/audio" Target="../media/audio3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5" Type="http://schemas.openxmlformats.org/officeDocument/2006/relationships/image" Target="../media/image157.jpg"/><Relationship Id="rId4" Type="http://schemas.openxmlformats.org/officeDocument/2006/relationships/audio" Target="../media/audio3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5" Type="http://schemas.openxmlformats.org/officeDocument/2006/relationships/image" Target="../media/image158.jpeg"/><Relationship Id="rId4" Type="http://schemas.openxmlformats.org/officeDocument/2006/relationships/audio" Target="../media/audio3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6" Type="http://schemas.openxmlformats.org/officeDocument/2006/relationships/audio" Target="../media/audio3.wav"/><Relationship Id="rId5" Type="http://schemas.openxmlformats.org/officeDocument/2006/relationships/image" Target="../media/image159.jpg"/><Relationship Id="rId4" Type="http://schemas.openxmlformats.org/officeDocument/2006/relationships/audio" Target="../media/audio3.wav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13" Type="http://schemas.openxmlformats.org/officeDocument/2006/relationships/image" Target="../media/image168.jpeg"/><Relationship Id="rId3" Type="http://schemas.openxmlformats.org/officeDocument/2006/relationships/notesSlide" Target="../notesSlides/notesSlide84.xml"/><Relationship Id="rId7" Type="http://schemas.openxmlformats.org/officeDocument/2006/relationships/image" Target="../media/image162.jpeg"/><Relationship Id="rId12" Type="http://schemas.openxmlformats.org/officeDocument/2006/relationships/image" Target="../media/image1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161.jpeg"/><Relationship Id="rId11" Type="http://schemas.openxmlformats.org/officeDocument/2006/relationships/image" Target="../media/image166.jpeg"/><Relationship Id="rId5" Type="http://schemas.openxmlformats.org/officeDocument/2006/relationships/image" Target="../media/image160.jpeg"/><Relationship Id="rId10" Type="http://schemas.openxmlformats.org/officeDocument/2006/relationships/image" Target="../media/image165.jpeg"/><Relationship Id="rId4" Type="http://schemas.openxmlformats.org/officeDocument/2006/relationships/audio" Target="../media/audio4.wav"/><Relationship Id="rId9" Type="http://schemas.openxmlformats.org/officeDocument/2006/relationships/image" Target="../media/image164.jpeg"/><Relationship Id="rId14" Type="http://schemas.openxmlformats.org/officeDocument/2006/relationships/image" Target="../media/image169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70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5" Type="http://schemas.openxmlformats.org/officeDocument/2006/relationships/image" Target="../media/image171.jpg"/><Relationship Id="rId4" Type="http://schemas.openxmlformats.org/officeDocument/2006/relationships/audio" Target="../media/audio3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5" Type="http://schemas.openxmlformats.org/officeDocument/2006/relationships/image" Target="../media/image172.jpg"/><Relationship Id="rId4" Type="http://schemas.openxmlformats.org/officeDocument/2006/relationships/audio" Target="../media/audio3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5" Type="http://schemas.openxmlformats.org/officeDocument/2006/relationships/image" Target="../media/image173.jpg"/><Relationship Id="rId4" Type="http://schemas.openxmlformats.org/officeDocument/2006/relationships/audio" Target="../media/audio3.wav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89.xml"/><Relationship Id="rId7" Type="http://schemas.openxmlformats.org/officeDocument/2006/relationships/image" Target="../media/image17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image" Target="../media/image175.jpg"/><Relationship Id="rId5" Type="http://schemas.openxmlformats.org/officeDocument/2006/relationships/image" Target="../media/image174.jp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audio" Target="../media/audio3.wav"/><Relationship Id="rId5" Type="http://schemas.openxmlformats.org/officeDocument/2006/relationships/image" Target="../media/image26.jpeg"/><Relationship Id="rId4" Type="http://schemas.openxmlformats.org/officeDocument/2006/relationships/audio" Target="../media/audio3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7" Type="http://schemas.openxmlformats.org/officeDocument/2006/relationships/image" Target="../media/image17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audio" Target="../media/audio4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5" Type="http://schemas.openxmlformats.org/officeDocument/2006/relationships/image" Target="../media/image181.jpeg"/><Relationship Id="rId4" Type="http://schemas.openxmlformats.org/officeDocument/2006/relationships/audio" Target="../media/audio3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5" Type="http://schemas.openxmlformats.org/officeDocument/2006/relationships/image" Target="../media/image182.jpg"/><Relationship Id="rId4" Type="http://schemas.openxmlformats.org/officeDocument/2006/relationships/audio" Target="../media/audio3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5" Type="http://schemas.openxmlformats.org/officeDocument/2006/relationships/image" Target="../media/image183.jpg"/><Relationship Id="rId4" Type="http://schemas.openxmlformats.org/officeDocument/2006/relationships/audio" Target="../media/audio3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5" Type="http://schemas.openxmlformats.org/officeDocument/2006/relationships/image" Target="../media/image184.jpg"/><Relationship Id="rId4" Type="http://schemas.openxmlformats.org/officeDocument/2006/relationships/audio" Target="../media/audio3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5" Type="http://schemas.openxmlformats.org/officeDocument/2006/relationships/image" Target="../media/image185.jpg"/><Relationship Id="rId4" Type="http://schemas.openxmlformats.org/officeDocument/2006/relationships/audio" Target="../media/audio3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6" Type="http://schemas.openxmlformats.org/officeDocument/2006/relationships/image" Target="../media/image187.jpg"/><Relationship Id="rId5" Type="http://schemas.openxmlformats.org/officeDocument/2006/relationships/image" Target="../media/image186.jpg"/><Relationship Id="rId4" Type="http://schemas.openxmlformats.org/officeDocument/2006/relationships/audio" Target="../media/audio3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6" Type="http://schemas.openxmlformats.org/officeDocument/2006/relationships/image" Target="../media/image189.jpg"/><Relationship Id="rId5" Type="http://schemas.openxmlformats.org/officeDocument/2006/relationships/image" Target="../media/image188.jpg"/><Relationship Id="rId4" Type="http://schemas.openxmlformats.org/officeDocument/2006/relationships/audio" Target="../media/audio3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4" descr="1">
            <a:extLst>
              <a:ext uri="{FF2B5EF4-FFF2-40B4-BE49-F238E27FC236}">
                <a16:creationId xmlns:a16="http://schemas.microsoft.com/office/drawing/2014/main" id="{6AE0354C-7803-7FF7-9312-645BA09DC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196975"/>
            <a:ext cx="14398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5" descr="2">
            <a:extLst>
              <a:ext uri="{FF2B5EF4-FFF2-40B4-BE49-F238E27FC236}">
                <a16:creationId xmlns:a16="http://schemas.microsoft.com/office/drawing/2014/main" id="{E9D1214F-47E4-D72F-A16A-713EE4831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883" y="1497013"/>
            <a:ext cx="3107399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7" descr="4">
            <a:extLst>
              <a:ext uri="{FF2B5EF4-FFF2-40B4-BE49-F238E27FC236}">
                <a16:creationId xmlns:a16="http://schemas.microsoft.com/office/drawing/2014/main" id="{C3687166-3BD8-7BBC-1767-BCA8DCFA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28725"/>
            <a:ext cx="2854325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Subtitle 2">
            <a:extLst>
              <a:ext uri="{FF2B5EF4-FFF2-40B4-BE49-F238E27FC236}">
                <a16:creationId xmlns:a16="http://schemas.microsoft.com/office/drawing/2014/main" id="{C12494F5-2E16-C374-DF44-3C42BD7319CB}"/>
              </a:ext>
            </a:extLst>
          </p:cNvPr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s-PR" sz="2400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7174" name="Picture 10" descr="RSEAUX~2">
            <a:extLst>
              <a:ext uri="{FF2B5EF4-FFF2-40B4-BE49-F238E27FC236}">
                <a16:creationId xmlns:a16="http://schemas.microsoft.com/office/drawing/2014/main" id="{3CB17AB7-A587-60E3-3A95-5BE96D64E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635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17">
            <a:extLst>
              <a:ext uri="{FF2B5EF4-FFF2-40B4-BE49-F238E27FC236}">
                <a16:creationId xmlns:a16="http://schemas.microsoft.com/office/drawing/2014/main" id="{53755B02-1B8F-DF1F-634F-C34DC6D67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727575"/>
            <a:ext cx="47529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>
                <a:solidFill>
                  <a:srgbClr val="484876"/>
                </a:solidFill>
                <a:latin typeface="Trebuchet MS" panose="020B0603020202020204" pitchFamily="34" charset="0"/>
              </a:rPr>
              <a:t>Web:        </a:t>
            </a:r>
            <a:r>
              <a:rPr lang="es-PR" altLang="es-PR" sz="1800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endParaRPr lang="es-PR" altLang="es-PR" i="1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6" name="Picture 18" descr="IE 73D">
            <a:extLst>
              <a:ext uri="{FF2B5EF4-FFF2-40B4-BE49-F238E27FC236}">
                <a16:creationId xmlns:a16="http://schemas.microsoft.com/office/drawing/2014/main" id="{E1F89433-230E-89BA-40D2-D77F63A1F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5988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20">
            <a:extLst>
              <a:ext uri="{FF2B5EF4-FFF2-40B4-BE49-F238E27FC236}">
                <a16:creationId xmlns:a16="http://schemas.microsoft.com/office/drawing/2014/main" id="{5359D2F8-9623-392F-F178-2B7FFA538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5086350"/>
            <a:ext cx="4321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>
                <a:solidFill>
                  <a:srgbClr val="484876"/>
                </a:solidFill>
                <a:latin typeface="Trebuchet MS" panose="020B0603020202020204" pitchFamily="34" charset="0"/>
              </a:rPr>
              <a:t>E-Mail:</a:t>
            </a:r>
            <a:r>
              <a:rPr lang="es-PR" altLang="es-PR" sz="1800" i="1">
                <a:solidFill>
                  <a:srgbClr val="484876"/>
                </a:solidFill>
                <a:latin typeface="Trebuchet MS" panose="020B0603020202020204" pitchFamily="34" charset="0"/>
              </a:rPr>
              <a:t>     elopategui@intermetro.edu</a:t>
            </a:r>
          </a:p>
        </p:txBody>
      </p:sp>
      <p:pic>
        <p:nvPicPr>
          <p:cNvPr id="7178" name="Picture 23" descr="IE 73D">
            <a:extLst>
              <a:ext uri="{FF2B5EF4-FFF2-40B4-BE49-F238E27FC236}">
                <a16:creationId xmlns:a16="http://schemas.microsoft.com/office/drawing/2014/main" id="{E7A843E3-9CDB-B71B-2D6A-4A1830C0E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9738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Rectangle 27">
            <a:extLst>
              <a:ext uri="{FF2B5EF4-FFF2-40B4-BE49-F238E27FC236}">
                <a16:creationId xmlns:a16="http://schemas.microsoft.com/office/drawing/2014/main" id="{55D4D4BC-5DC7-636C-A563-5DDC21EE2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591175"/>
            <a:ext cx="4751387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dirty="0" err="1">
                <a:solidFill>
                  <a:srgbClr val="484876"/>
                </a:solidFill>
                <a:latin typeface="Trebuchet MS" panose="020B0603020202020204" pitchFamily="34" charset="0"/>
              </a:rPr>
              <a:t>Press</a:t>
            </a:r>
            <a:r>
              <a:rPr lang="es-PR" altLang="es-PR" sz="1700" dirty="0">
                <a:solidFill>
                  <a:srgbClr val="484876"/>
                </a:solidFill>
                <a:latin typeface="Trebuchet MS" panose="020B0603020202020204" pitchFamily="34" charset="0"/>
              </a:rPr>
              <a:t> PPTX:  </a:t>
            </a: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http://www.saludmed.com/es/</a:t>
            </a:r>
            <a:b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</a:rPr>
            </a:b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</a:rPr>
              <a:t>                    </a:t>
            </a:r>
            <a:r>
              <a:rPr lang="es-PR" altLang="es-PR" sz="1700" i="1" dirty="0">
                <a:solidFill>
                  <a:schemeClr val="tx2"/>
                </a:solidFill>
                <a:latin typeface="Trebuchet MS" panose="020B0603020202020204" pitchFamily="34" charset="0"/>
              </a:rPr>
              <a:t>functraining.pptx</a:t>
            </a:r>
            <a:endParaRPr lang="es-PR" altLang="es-PR" sz="1700" i="1" dirty="0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D274386-8217-4833-5A36-4125D1D6B4BB}"/>
              </a:ext>
            </a:extLst>
          </p:cNvPr>
          <p:cNvSpPr txBox="1">
            <a:spLocks/>
          </p:cNvSpPr>
          <p:nvPr/>
        </p:nvSpPr>
        <p:spPr bwMode="auto">
          <a:xfrm>
            <a:off x="0" y="476250"/>
            <a:ext cx="91440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4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 FUNCIONAL -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400" b="0" i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BASADO MOVIMIENTOS COMUNES EN DEPORTES:</a:t>
            </a:r>
            <a:br>
              <a:rPr lang="es-PR" altLang="es-P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s-PR" altLang="es-PR" sz="280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Enfoque Integral y General</a:t>
            </a: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CF0D5B8E-6EDA-0005-7248-178B59D15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84661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s-PR" altLang="es-PR" sz="1700" i="1" dirty="0">
                <a:solidFill>
                  <a:schemeClr val="bg1">
                    <a:lumMod val="95000"/>
                  </a:schemeClr>
                </a:solidFill>
              </a:rPr>
              <a:t>http://saludmed.com/es/functraining.html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DB64AA65-A9E2-7975-D121-EC04F6C46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091703"/>
            <a:ext cx="5085184" cy="50851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53AEE6A-DF18-0EC4-F2B4-C31BAD10024B}"/>
              </a:ext>
            </a:extLst>
          </p:cNvPr>
          <p:cNvSpPr>
            <a:spLocks/>
          </p:cNvSpPr>
          <p:nvPr/>
        </p:nvSpPr>
        <p:spPr bwMode="auto">
          <a:xfrm>
            <a:off x="611560" y="620688"/>
            <a:ext cx="7920880" cy="60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4EEEAD7B-19B8-D5E4-6E23-70AF8E441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045213"/>
            <a:ext cx="9144000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27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http://www.saludmed.com/es/</a:t>
            </a:r>
            <a:r>
              <a:rPr lang="es-PR" altLang="es-PR" sz="27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functraining</a:t>
            </a:r>
            <a:r>
              <a:rPr lang="es-PR" altLang="es-PR" sz="27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pptx.pdf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665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794E4BF-3C93-58BA-10AC-A8A16EF3509C}"/>
              </a:ext>
            </a:extLst>
          </p:cNvPr>
          <p:cNvSpPr>
            <a:spLocks/>
          </p:cNvSpPr>
          <p:nvPr/>
        </p:nvSpPr>
        <p:spPr bwMode="auto">
          <a:xfrm>
            <a:off x="2195736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2016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34BC3BCD-E616-33E1-5DF9-530D115C7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2132856"/>
            <a:ext cx="40324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Goldenberg, L., &amp; Twist, P. (2016). </a:t>
            </a:r>
            <a:r>
              <a:rPr lang="en-US" altLang="es-PR" sz="2800" i="1" dirty="0"/>
              <a:t>Strength Ball Training</a:t>
            </a:r>
            <a:r>
              <a:rPr lang="en-US" altLang="es-PR" sz="2800" b="0" dirty="0"/>
              <a:t> (3ra. ed.). Champaign, IL: Human Kinetics. 352 pp.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0D4DC0-4A9E-7A92-3D37-C0A2F733D6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4" y="837183"/>
            <a:ext cx="3931308" cy="5616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214613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C5AD9B1-C957-17BE-9DFF-C6D9E821F6B9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</a:p>
        </p:txBody>
      </p:sp>
      <p:pic>
        <p:nvPicPr>
          <p:cNvPr id="857091" name="Picture 8">
            <a:extLst>
              <a:ext uri="{FF2B5EF4-FFF2-40B4-BE49-F238E27FC236}">
                <a16:creationId xmlns:a16="http://schemas.microsoft.com/office/drawing/2014/main" id="{D26E5C32-E031-65F5-2FB6-5218676B9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4525"/>
            <a:ext cx="338455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6">
            <a:extLst>
              <a:ext uri="{FF2B5EF4-FFF2-40B4-BE49-F238E27FC236}">
                <a16:creationId xmlns:a16="http://schemas.microsoft.com/office/drawing/2014/main" id="{BC71C10D-07B9-3089-515B-62612B52F4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4471" y="1412776"/>
            <a:ext cx="5323833" cy="32787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eaLnBrk="1" hangingPunct="1">
              <a:defRPr/>
            </a:pPr>
            <a:r>
              <a:rPr lang="es-PR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EQUIPOS: </a:t>
            </a:r>
            <a:r>
              <a:rPr lang="es-PR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BOLA MEDICINAL</a:t>
            </a:r>
          </a:p>
        </p:txBody>
      </p:sp>
      <p:sp>
        <p:nvSpPr>
          <p:cNvPr id="11" name="WordArt 6">
            <a:extLst>
              <a:ext uri="{FF2B5EF4-FFF2-40B4-BE49-F238E27FC236}">
                <a16:creationId xmlns:a16="http://schemas.microsoft.com/office/drawing/2014/main" id="{A4267FC9-1855-432E-47A9-DC0F1F7FAF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99792" y="3429000"/>
            <a:ext cx="6120680" cy="5040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r" eaLnBrk="1" hangingPunct="1">
              <a:defRPr/>
            </a:pPr>
            <a:r>
              <a:rPr lang="es-PR" sz="3600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ROTACIÓN DIAGONAL</a:t>
            </a:r>
          </a:p>
        </p:txBody>
      </p:sp>
    </p:spTree>
    <p:custDataLst>
      <p:tags r:id="rId1"/>
    </p:custDataLst>
  </p:cSld>
  <p:clrMapOvr>
    <a:masterClrMapping/>
  </p:clrMapOvr>
  <p:transition spd="slow">
    <p:fade/>
    <p:sndAc>
      <p:stSnd>
        <p:snd r:embed="rId4" name="breeze.wav"/>
      </p:stSnd>
    </p:sndAc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34CA7F2-3374-3688-B302-BFA72D712A13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</a:p>
        </p:txBody>
      </p:sp>
      <p:sp>
        <p:nvSpPr>
          <p:cNvPr id="12" name="WordArt 6">
            <a:extLst>
              <a:ext uri="{FF2B5EF4-FFF2-40B4-BE49-F238E27FC236}">
                <a16:creationId xmlns:a16="http://schemas.microsoft.com/office/drawing/2014/main" id="{80884FBD-E1AE-8222-EFFF-2FC6D0ADCB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544" y="1397583"/>
            <a:ext cx="8280920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eaLnBrk="1" hangingPunct="1">
              <a:defRPr/>
            </a:pPr>
            <a:r>
              <a:rPr lang="es-PR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PESAS RUSAS: </a:t>
            </a:r>
            <a:r>
              <a:rPr lang="es-PR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PESAS DE CAMPANA</a:t>
            </a:r>
          </a:p>
        </p:txBody>
      </p:sp>
      <p:pic>
        <p:nvPicPr>
          <p:cNvPr id="834564" name="Picture 2">
            <a:extLst>
              <a:ext uri="{FF2B5EF4-FFF2-40B4-BE49-F238E27FC236}">
                <a16:creationId xmlns:a16="http://schemas.microsoft.com/office/drawing/2014/main" id="{B42E850A-798F-BA5F-A75A-92C0DF8CF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7848600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  <p:sndAc>
      <p:stSnd>
        <p:snd r:embed="rId4" name="breeze.wav"/>
      </p:stSnd>
    </p:sndAc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93294-38E6-149A-7DBB-1210D20C6789}"/>
              </a:ext>
            </a:extLst>
          </p:cNvPr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4870B82-42DD-CE13-E4B3-7F1511F88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2132856"/>
            <a:ext cx="36724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err="1"/>
              <a:t>Willardson</a:t>
            </a:r>
            <a:r>
              <a:rPr lang="en-US" altLang="es-PR" sz="2800" b="0" dirty="0"/>
              <a:t>, J. M. (Ed.). (2014). </a:t>
            </a:r>
            <a:r>
              <a:rPr lang="en-US" altLang="es-PR" sz="2800" i="1" dirty="0"/>
              <a:t>Developing the Core</a:t>
            </a:r>
            <a:r>
              <a:rPr lang="en-US" altLang="es-PR" sz="2800" b="0" dirty="0"/>
              <a:t>. Champaign, IL: Human Kinetics. 215 pp.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6993F4-3A90-9804-B77F-7350DE67F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40" y="827211"/>
            <a:ext cx="3837476" cy="54821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7039782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237C9-ED1F-22D4-84F4-88558D565375}"/>
              </a:ext>
            </a:extLst>
          </p:cNvPr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2010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9B02F333-7A85-4229-15FF-0B4E76FF2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056" y="2060848"/>
            <a:ext cx="36724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err="1"/>
              <a:t>Brumitt</a:t>
            </a:r>
            <a:r>
              <a:rPr lang="en-US" altLang="es-PR" sz="2800" b="0" dirty="0"/>
              <a:t>, J. (2010). </a:t>
            </a:r>
            <a:r>
              <a:rPr lang="en-US" altLang="es-PR" sz="2800" i="1" dirty="0"/>
              <a:t>Core Assessment and Training</a:t>
            </a:r>
            <a:r>
              <a:rPr lang="en-US" altLang="es-PR" sz="2800" b="0" dirty="0"/>
              <a:t>. Champaign, IL: Human Kinetics. 154 pp.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165EAD-F77D-477D-C317-FFC5D0DC6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1" y="764704"/>
            <a:ext cx="4408896" cy="56881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33513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5C56351-04DB-D1BC-42F5-54CEEFE4F41A}"/>
              </a:ext>
            </a:extLst>
          </p:cNvPr>
          <p:cNvSpPr>
            <a:spLocks/>
          </p:cNvSpPr>
          <p:nvPr/>
        </p:nvSpPr>
        <p:spPr bwMode="auto">
          <a:xfrm>
            <a:off x="179388" y="692150"/>
            <a:ext cx="8713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ENTRENAMIENTO: </a:t>
            </a: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4B011F7-EB14-4BC9-167F-FC57A4F20101}"/>
              </a:ext>
            </a:extLst>
          </p:cNvPr>
          <p:cNvSpPr>
            <a:spLocks/>
          </p:cNvSpPr>
          <p:nvPr/>
        </p:nvSpPr>
        <p:spPr bwMode="auto">
          <a:xfrm>
            <a:off x="2051050" y="1125538"/>
            <a:ext cx="4968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EQUIPOS Y MATERIALES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47496" name="Picture 23">
            <a:extLst>
              <a:ext uri="{FF2B5EF4-FFF2-40B4-BE49-F238E27FC236}">
                <a16:creationId xmlns:a16="http://schemas.microsoft.com/office/drawing/2014/main" id="{78A4B276-FAFE-D5EC-F1B4-7178CE5D6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044" y="3615468"/>
            <a:ext cx="5155926" cy="294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58E353-89F7-73D6-2B17-22E3C9BF8123}"/>
              </a:ext>
            </a:extLst>
          </p:cNvPr>
          <p:cNvSpPr>
            <a:spLocks/>
          </p:cNvSpPr>
          <p:nvPr/>
        </p:nvSpPr>
        <p:spPr bwMode="auto">
          <a:xfrm>
            <a:off x="346127" y="1766755"/>
            <a:ext cx="8208911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¿PARA QUÉ SIRVE?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956BE7-F20D-65CF-48DC-27C0199C6686}"/>
              </a:ext>
            </a:extLst>
          </p:cNvPr>
          <p:cNvSpPr>
            <a:spLocks/>
          </p:cNvSpPr>
          <p:nvPr/>
        </p:nvSpPr>
        <p:spPr bwMode="auto">
          <a:xfrm>
            <a:off x="395536" y="2311106"/>
            <a:ext cx="8208911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¿ES IMPORTANTE PARA EL DEPORTE?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02F711-FBA6-21CE-690D-95714D2BFDDD}"/>
              </a:ext>
            </a:extLst>
          </p:cNvPr>
          <p:cNvSpPr>
            <a:spLocks/>
          </p:cNvSpPr>
          <p:nvPr/>
        </p:nvSpPr>
        <p:spPr bwMode="auto">
          <a:xfrm>
            <a:off x="395536" y="2870053"/>
            <a:ext cx="8208911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¿CUANDO SE USA?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00D13AD5-4476-22D9-146A-7A83E20DF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58" y="3866379"/>
            <a:ext cx="3522784" cy="249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1">
            <a:extLst>
              <a:ext uri="{FF2B5EF4-FFF2-40B4-BE49-F238E27FC236}">
                <a16:creationId xmlns:a16="http://schemas.microsoft.com/office/drawing/2014/main" id="{F6A534BE-F69A-BF38-9210-C8EA33390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5CDC1B2-EF5F-0300-1BD0-4008A3F29CE2}"/>
              </a:ext>
            </a:extLst>
          </p:cNvPr>
          <p:cNvSpPr>
            <a:spLocks/>
          </p:cNvSpPr>
          <p:nvPr/>
        </p:nvSpPr>
        <p:spPr bwMode="auto">
          <a:xfrm>
            <a:off x="396875" y="727075"/>
            <a:ext cx="83518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FAD6F2-4E16-8D0A-F219-976605BC7D7E}"/>
              </a:ext>
            </a:extLst>
          </p:cNvPr>
          <p:cNvSpPr>
            <a:spLocks/>
          </p:cNvSpPr>
          <p:nvPr/>
        </p:nvSpPr>
        <p:spPr bwMode="auto">
          <a:xfrm>
            <a:off x="2100263" y="1879600"/>
            <a:ext cx="491966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FUNCIONALIDAD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47140" name="Picture 23" descr="CURVHEAD">
            <a:extLst>
              <a:ext uri="{FF2B5EF4-FFF2-40B4-BE49-F238E27FC236}">
                <a16:creationId xmlns:a16="http://schemas.microsoft.com/office/drawing/2014/main" id="{F9F1A3D6-37B6-0527-1BF9-0F7879782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806575"/>
            <a:ext cx="568801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BC39A9-C51C-4E19-2F2B-D3DA1ACF17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23923"/>
            <a:ext cx="4356746" cy="348539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1ACBF7-88A2-F7E1-D351-067912207918}"/>
              </a:ext>
            </a:extLst>
          </p:cNvPr>
          <p:cNvSpPr>
            <a:spLocks/>
          </p:cNvSpPr>
          <p:nvPr/>
        </p:nvSpPr>
        <p:spPr bwMode="auto">
          <a:xfrm>
            <a:off x="4284663" y="2708275"/>
            <a:ext cx="4797425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6700"/>
              </a:lnSpc>
              <a:buFont typeface="Georgia" panose="02040502050405020303" pitchFamily="18" charset="0"/>
              <a:buNone/>
              <a:defRPr/>
            </a:pPr>
            <a:r>
              <a:rPr lang="es-ES" altLang="es-PR" sz="3600" dirty="0">
                <a:latin typeface="Arial" panose="020B0604020202020204" pitchFamily="34" charset="0"/>
                <a:cs typeface="Arial" panose="020B0604020202020204" pitchFamily="34" charset="0"/>
              </a:rPr>
              <a:t>Situaciones </a:t>
            </a:r>
            <a:r>
              <a:rPr lang="es-ES" altLang="es-PR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reales</a:t>
            </a:r>
          </a:p>
          <a:p>
            <a:pPr>
              <a:lnSpc>
                <a:spcPts val="6700"/>
              </a:lnSpc>
              <a:buFont typeface="Georgia" panose="02040502050405020303" pitchFamily="18" charset="0"/>
              <a:buNone/>
              <a:defRPr/>
            </a:pPr>
            <a:r>
              <a:rPr lang="es-ES" altLang="es-PR" sz="3600" dirty="0">
                <a:latin typeface="Arial" panose="020B0604020202020204" pitchFamily="34" charset="0"/>
                <a:cs typeface="Arial" panose="020B0604020202020204" pitchFamily="34" charset="0"/>
              </a:rPr>
              <a:t>de la vida cotidiana</a:t>
            </a:r>
          </a:p>
          <a:p>
            <a:pPr>
              <a:lnSpc>
                <a:spcPts val="6700"/>
              </a:lnSpc>
              <a:buFont typeface="Georgia" panose="02040502050405020303" pitchFamily="18" charset="0"/>
              <a:buNone/>
              <a:defRPr/>
            </a:pPr>
            <a:r>
              <a:rPr lang="es-ES" altLang="es-PR" sz="3600" dirty="0">
                <a:latin typeface="Arial" panose="020B0604020202020204" pitchFamily="34" charset="0"/>
                <a:cs typeface="Arial" panose="020B0604020202020204" pitchFamily="34" charset="0"/>
              </a:rPr>
              <a:t>y competencia</a:t>
            </a:r>
          </a:p>
          <a:p>
            <a:pPr>
              <a:lnSpc>
                <a:spcPts val="6700"/>
              </a:lnSpc>
              <a:buFont typeface="Georgia" panose="02040502050405020303" pitchFamily="18" charset="0"/>
              <a:buNone/>
              <a:defRPr/>
            </a:pPr>
            <a:r>
              <a:rPr lang="es-ES" altLang="es-PR" sz="3600" dirty="0">
                <a:latin typeface="Arial" panose="020B0604020202020204" pitchFamily="34" charset="0"/>
                <a:cs typeface="Arial" panose="020B0604020202020204" pitchFamily="34" charset="0"/>
              </a:rPr>
              <a:t>deportiva</a:t>
            </a:r>
            <a:endParaRPr lang="es-PR" altLang="es-P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  <p:sndAc>
      <p:stSnd>
        <p:snd r:embed="rId4" name="breeze.wav"/>
      </p:stSnd>
    </p:sndAc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81" name="Content Placeholder 2">
            <a:extLst>
              <a:ext uri="{FF2B5EF4-FFF2-40B4-BE49-F238E27FC236}">
                <a16:creationId xmlns:a16="http://schemas.microsoft.com/office/drawing/2014/main" id="{EA029605-492B-3393-54FC-791684DE8B1E}"/>
              </a:ext>
            </a:extLst>
          </p:cNvPr>
          <p:cNvSpPr>
            <a:spLocks/>
          </p:cNvSpPr>
          <p:nvPr/>
        </p:nvSpPr>
        <p:spPr bwMode="auto">
          <a:xfrm>
            <a:off x="4284663" y="2852738"/>
            <a:ext cx="479742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6100"/>
              </a:lnSpc>
              <a:buFont typeface="Georgia" panose="02040502050405020303" pitchFamily="18" charset="0"/>
              <a:buNone/>
              <a:defRPr/>
            </a:pPr>
            <a:r>
              <a:rPr lang="es-ES" altLang="es-PR" sz="3700" dirty="0">
                <a:latin typeface="Arial" panose="020B0604020202020204" pitchFamily="34" charset="0"/>
                <a:cs typeface="Arial" panose="020B0604020202020204" pitchFamily="34" charset="0"/>
              </a:rPr>
              <a:t>Conjunto de</a:t>
            </a:r>
          </a:p>
          <a:p>
            <a:pPr>
              <a:lnSpc>
                <a:spcPts val="6100"/>
              </a:lnSpc>
              <a:buFont typeface="Georgia" panose="02040502050405020303" pitchFamily="18" charset="0"/>
              <a:buNone/>
              <a:defRPr/>
            </a:pPr>
            <a:r>
              <a:rPr lang="es-ES" altLang="es-PR" sz="37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r>
              <a:rPr lang="es-ES" altLang="es-PR" sz="3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700" dirty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</a:p>
          <a:p>
            <a:pPr>
              <a:lnSpc>
                <a:spcPts val="6100"/>
              </a:lnSpc>
              <a:buFont typeface="Georgia" panose="02040502050405020303" pitchFamily="18" charset="0"/>
              <a:buNone/>
              <a:defRPr/>
            </a:pPr>
            <a:r>
              <a:rPr lang="es-ES" altLang="es-PR" sz="3700" dirty="0">
                <a:latin typeface="Arial" panose="020B0604020202020204" pitchFamily="34" charset="0"/>
                <a:cs typeface="Arial" panose="020B0604020202020204" pitchFamily="34" charset="0"/>
              </a:rPr>
              <a:t>confieren</a:t>
            </a:r>
            <a:r>
              <a:rPr lang="es-ES" altLang="es-PR" sz="3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7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atributos</a:t>
            </a:r>
          </a:p>
          <a:p>
            <a:pPr>
              <a:lnSpc>
                <a:spcPts val="6100"/>
              </a:lnSpc>
              <a:buFont typeface="Georgia" panose="02040502050405020303" pitchFamily="18" charset="0"/>
              <a:buNone/>
              <a:defRPr/>
            </a:pPr>
            <a:r>
              <a:rPr lang="es-ES" altLang="es-PR" sz="37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prácticos</a:t>
            </a:r>
            <a:r>
              <a:rPr lang="es-ES" altLang="es-PR" sz="3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3700" dirty="0">
                <a:latin typeface="Arial" panose="020B0604020202020204" pitchFamily="34" charset="0"/>
                <a:cs typeface="Arial" panose="020B0604020202020204" pitchFamily="34" charset="0"/>
              </a:rPr>
              <a:t>y útiles</a:t>
            </a:r>
            <a:endParaRPr lang="es-PR" altLang="es-PR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89AD3A-560F-9E5F-39AC-BC62E1596B64}"/>
              </a:ext>
            </a:extLst>
          </p:cNvPr>
          <p:cNvSpPr>
            <a:spLocks/>
          </p:cNvSpPr>
          <p:nvPr/>
        </p:nvSpPr>
        <p:spPr bwMode="auto">
          <a:xfrm>
            <a:off x="396875" y="765175"/>
            <a:ext cx="83518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74CCA2-12F6-5F45-44E8-B9A000A18417}"/>
              </a:ext>
            </a:extLst>
          </p:cNvPr>
          <p:cNvSpPr>
            <a:spLocks/>
          </p:cNvSpPr>
          <p:nvPr/>
        </p:nvSpPr>
        <p:spPr bwMode="auto">
          <a:xfrm>
            <a:off x="2100263" y="1844675"/>
            <a:ext cx="491966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FUNCIONALIDAD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45093" name="Picture 23" descr="CURVHEAD">
            <a:extLst>
              <a:ext uri="{FF2B5EF4-FFF2-40B4-BE49-F238E27FC236}">
                <a16:creationId xmlns:a16="http://schemas.microsoft.com/office/drawing/2014/main" id="{E13E8B82-4295-C032-CE4E-3A3A06F3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773238"/>
            <a:ext cx="5688012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5094" name="Picture 9">
            <a:extLst>
              <a:ext uri="{FF2B5EF4-FFF2-40B4-BE49-F238E27FC236}">
                <a16:creationId xmlns:a16="http://schemas.microsoft.com/office/drawing/2014/main" id="{EC768C40-178C-34E3-F396-319CEEA06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22563"/>
            <a:ext cx="3816350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  <p:sndAc>
      <p:stSnd>
        <p:snd r:embed="rId4" name="wind.wav"/>
      </p:stSnd>
    </p:sndAc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Text Box 6">
            <a:extLst>
              <a:ext uri="{FF2B5EF4-FFF2-40B4-BE49-F238E27FC236}">
                <a16:creationId xmlns:a16="http://schemas.microsoft.com/office/drawing/2014/main" id="{2DF9F914-C5CF-24EF-E25C-3B54C7EE9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05488"/>
            <a:ext cx="89646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165677-C389-202E-6150-65BCF46E8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3" y="620688"/>
            <a:ext cx="2843807" cy="517055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A7798E-F4AB-15E7-D321-0FE9BF5ED2C8}"/>
              </a:ext>
            </a:extLst>
          </p:cNvPr>
          <p:cNvSpPr>
            <a:spLocks/>
          </p:cNvSpPr>
          <p:nvPr/>
        </p:nvSpPr>
        <p:spPr bwMode="auto">
          <a:xfrm>
            <a:off x="2738438" y="620713"/>
            <a:ext cx="629761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3E288A-B836-4D00-5D1E-228607BDAB43}"/>
              </a:ext>
            </a:extLst>
          </p:cNvPr>
          <p:cNvSpPr>
            <a:spLocks/>
          </p:cNvSpPr>
          <p:nvPr/>
        </p:nvSpPr>
        <p:spPr bwMode="auto">
          <a:xfrm>
            <a:off x="2738438" y="1652588"/>
            <a:ext cx="334645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FUNCIÓN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CE46BF-5B59-C62D-1446-0E75365DC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2181225"/>
            <a:ext cx="6121400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ts val="4700"/>
              </a:lnSpc>
              <a:spcBef>
                <a:spcPct val="20000"/>
              </a:spcBef>
              <a:defRPr/>
            </a:pPr>
            <a:r>
              <a:rPr lang="en-US" altLang="es-PR" sz="3600" dirty="0" err="1">
                <a:latin typeface="Arial" charset="0"/>
                <a:cs typeface="Arial" charset="0"/>
              </a:rPr>
              <a:t>Representa</a:t>
            </a:r>
            <a:r>
              <a:rPr lang="en-US" altLang="es-PR" sz="3600" dirty="0">
                <a:latin typeface="Arial" charset="0"/>
                <a:cs typeface="Arial" charset="0"/>
              </a:rPr>
              <a:t> un </a:t>
            </a:r>
            <a:r>
              <a:rPr lang="en-US" altLang="es-PR" sz="3600" dirty="0" err="1">
                <a:latin typeface="Arial" charset="0"/>
                <a:cs typeface="Arial" charset="0"/>
              </a:rPr>
              <a:t>movimiento</a:t>
            </a:r>
            <a:endParaRPr lang="en-US" altLang="es-PR" sz="3600" dirty="0">
              <a:latin typeface="Arial" charset="0"/>
              <a:cs typeface="Arial" charset="0"/>
            </a:endParaRPr>
          </a:p>
          <a:p>
            <a:pPr>
              <a:lnSpc>
                <a:spcPts val="4700"/>
              </a:lnSpc>
              <a:spcBef>
                <a:spcPct val="20000"/>
              </a:spcBef>
              <a:defRPr/>
            </a:pPr>
            <a:r>
              <a:rPr lang="en-US" altLang="es-PR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integrado</a:t>
            </a:r>
            <a:r>
              <a:rPr lang="en-US" altLang="es-PR" sz="3600" dirty="0">
                <a:latin typeface="Arial" charset="0"/>
                <a:cs typeface="Arial" charset="0"/>
              </a:rPr>
              <a:t> y </a:t>
            </a:r>
            <a:r>
              <a:rPr lang="en-US" altLang="es-PR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multiplanar</a:t>
            </a:r>
            <a:r>
              <a:rPr lang="en-US" altLang="es-PR" sz="3600" dirty="0">
                <a:latin typeface="Arial" charset="0"/>
                <a:cs typeface="Arial" charset="0"/>
              </a:rPr>
              <a:t>,</a:t>
            </a:r>
            <a:endParaRPr lang="en-US" altLang="es-PR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>
              <a:lnSpc>
                <a:spcPts val="4700"/>
              </a:lnSpc>
              <a:spcBef>
                <a:spcPct val="20000"/>
              </a:spcBef>
              <a:defRPr/>
            </a:pPr>
            <a:r>
              <a:rPr lang="en-US" altLang="es-PR" sz="3600" dirty="0">
                <a:latin typeface="Arial" charset="0"/>
                <a:cs typeface="Arial" charset="0"/>
              </a:rPr>
              <a:t>que </a:t>
            </a:r>
            <a:r>
              <a:rPr lang="en-US" altLang="es-PR" sz="3600" dirty="0" err="1">
                <a:latin typeface="Arial" charset="0"/>
                <a:cs typeface="Arial" charset="0"/>
              </a:rPr>
              <a:t>involucra</a:t>
            </a:r>
            <a:r>
              <a:rPr lang="en-US" altLang="es-PR" sz="3600" dirty="0">
                <a:latin typeface="Arial" charset="0"/>
                <a:cs typeface="Arial" charset="0"/>
              </a:rPr>
              <a:t> </a:t>
            </a:r>
            <a:r>
              <a:rPr lang="en-US" altLang="es-PR" sz="3600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aceleración</a:t>
            </a:r>
            <a:r>
              <a:rPr lang="en-US" altLang="es-PR" sz="3600" dirty="0">
                <a:latin typeface="Arial" charset="0"/>
                <a:cs typeface="Arial" charset="0"/>
              </a:rPr>
              <a:t>,</a:t>
            </a:r>
          </a:p>
          <a:p>
            <a:pPr>
              <a:lnSpc>
                <a:spcPts val="4700"/>
              </a:lnSpc>
              <a:spcBef>
                <a:spcPct val="20000"/>
              </a:spcBef>
              <a:defRPr/>
            </a:pPr>
            <a:r>
              <a:rPr lang="en-US" altLang="es-PR" sz="3600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desaceleración</a:t>
            </a:r>
            <a:r>
              <a:rPr lang="en-US" altLang="es-PR" sz="3600" dirty="0">
                <a:latin typeface="Arial" charset="0"/>
                <a:cs typeface="Arial" charset="0"/>
              </a:rPr>
              <a:t> y</a:t>
            </a:r>
          </a:p>
          <a:p>
            <a:pPr>
              <a:lnSpc>
                <a:spcPts val="4700"/>
              </a:lnSpc>
              <a:spcBef>
                <a:spcPct val="20000"/>
              </a:spcBef>
              <a:defRPr/>
            </a:pPr>
            <a:r>
              <a:rPr lang="en-US" altLang="es-PR" sz="3600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estabilización</a:t>
            </a:r>
            <a:endParaRPr lang="en-US" altLang="es-PR" sz="3600" i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split orient="vert"/>
    <p:sndAc>
      <p:stSnd>
        <p:snd r:embed="rId3" name="wind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33C13FC2-047D-AC1A-CB18-3279CE65E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901" y="931412"/>
            <a:ext cx="5425173" cy="5425173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F55CCB9C-04DB-74CB-07D9-83B3E12E5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131071"/>
            <a:ext cx="9144000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27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http://www.saludmed.com/es/</a:t>
            </a:r>
            <a:r>
              <a:rPr lang="es-PR" altLang="es-PR" sz="27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functraining</a:t>
            </a:r>
            <a:r>
              <a:rPr lang="es-PR" altLang="es-PR" sz="27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.pdf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F70D0D-3EE7-57AD-6343-AAABD80D259D}"/>
              </a:ext>
            </a:extLst>
          </p:cNvPr>
          <p:cNvSpPr>
            <a:spLocks/>
          </p:cNvSpPr>
          <p:nvPr/>
        </p:nvSpPr>
        <p:spPr bwMode="auto">
          <a:xfrm>
            <a:off x="611560" y="666072"/>
            <a:ext cx="7920880" cy="46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PONENCIA: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98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7E821-CB7E-9887-CA03-90A51973E260}"/>
              </a:ext>
            </a:extLst>
          </p:cNvPr>
          <p:cNvSpPr>
            <a:spLocks/>
          </p:cNvSpPr>
          <p:nvPr/>
        </p:nvSpPr>
        <p:spPr bwMode="auto">
          <a:xfrm>
            <a:off x="2843503" y="620688"/>
            <a:ext cx="629877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2C3AAAD-0F92-6E27-4F1A-ED482A6F2C93}"/>
              </a:ext>
            </a:extLst>
          </p:cNvPr>
          <p:cNvSpPr>
            <a:spLocks/>
          </p:cNvSpPr>
          <p:nvPr/>
        </p:nvSpPr>
        <p:spPr bwMode="auto">
          <a:xfrm>
            <a:off x="2843503" y="1556792"/>
            <a:ext cx="633700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91392F-D5BF-61E7-52D7-0519A919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7586" y="2060848"/>
            <a:ext cx="6086902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dirty="0" err="1">
                <a:latin typeface="Arial" charset="0"/>
                <a:cs typeface="Arial" charset="0"/>
              </a:rPr>
              <a:t>Actividad</a:t>
            </a:r>
            <a:r>
              <a:rPr lang="en-US" altLang="es-PR" sz="4600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dirty="0" err="1">
                <a:latin typeface="Arial" charset="0"/>
                <a:cs typeface="Arial" charset="0"/>
              </a:rPr>
              <a:t>acondicionamiento</a:t>
            </a:r>
            <a:endParaRPr lang="en-US" altLang="es-PR" sz="46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dirty="0" err="1">
                <a:latin typeface="Arial" charset="0"/>
                <a:cs typeface="Arial" charset="0"/>
              </a:rPr>
              <a:t>físico-deportivo</a:t>
            </a:r>
            <a:endParaRPr lang="en-US" altLang="es-PR" sz="46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dirty="0" err="1">
                <a:latin typeface="Arial" charset="0"/>
                <a:cs typeface="Arial" charset="0"/>
              </a:rPr>
              <a:t>dirigido</a:t>
            </a:r>
            <a:r>
              <a:rPr lang="en-US" altLang="es-PR" sz="4600" dirty="0">
                <a:latin typeface="Arial" charset="0"/>
                <a:cs typeface="Arial" charset="0"/>
              </a:rPr>
              <a:t> </a:t>
            </a:r>
            <a:r>
              <a:rPr lang="en-US" altLang="es-PR" sz="4600" dirty="0" err="1">
                <a:latin typeface="Arial" charset="0"/>
                <a:cs typeface="Arial" charset="0"/>
              </a:rPr>
              <a:t>hacia</a:t>
            </a:r>
            <a:r>
              <a:rPr lang="en-US" altLang="es-PR" sz="4600" dirty="0">
                <a:latin typeface="Arial" charset="0"/>
                <a:cs typeface="Arial" charset="0"/>
              </a:rPr>
              <a:t> un</a:t>
            </a:r>
          </a:p>
          <a:p>
            <a:pPr eaLnBrk="0" hangingPunct="0">
              <a:lnSpc>
                <a:spcPts val="5100"/>
              </a:lnSpc>
              <a:spcBef>
                <a:spcPct val="20000"/>
              </a:spcBef>
            </a:pPr>
            <a:r>
              <a:rPr lang="en-US" altLang="es-PR" sz="4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endParaRPr lang="en-US" altLang="es-PR" sz="4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ext Box 23">
            <a:extLst>
              <a:ext uri="{FF2B5EF4-FFF2-40B4-BE49-F238E27FC236}">
                <a16:creationId xmlns:a16="http://schemas.microsoft.com/office/drawing/2014/main" id="{59F6BBE0-EAC5-D600-F9C6-A5CC530C4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87" y="6067425"/>
            <a:ext cx="838797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Adaptado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de: </a:t>
            </a:r>
            <a:r>
              <a:rPr lang="en-US" altLang="es-PR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New Functional Training for Sports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. 2da. ed.; (p. 1),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R. M. Boyle, 2016, Champaign, IL: Human Kinetics. Copyright 2016 </a:t>
            </a:r>
            <a:r>
              <a:rPr lang="en-US" altLang="es-PR" sz="12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por</a:t>
            </a:r>
            <a:r>
              <a:rPr lang="en-US" altLang="es-PR" sz="1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Michael Boyle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169E7-F449-C409-AF07-8D5DEDB03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8" y="692697"/>
            <a:ext cx="2766568" cy="525658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38186699"/>
      </p:ext>
    </p:extLst>
  </p:cSld>
  <p:clrMapOvr>
    <a:masterClrMapping/>
  </p:clrMapOvr>
  <p:transition spd="slow">
    <p:split orient="vert"/>
    <p:sndAc>
      <p:stSnd>
        <p:snd r:embed="rId3" name="wind.wav"/>
      </p:stSnd>
    </p:sndAc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ext Box 6">
            <a:extLst>
              <a:ext uri="{FF2B5EF4-FFF2-40B4-BE49-F238E27FC236}">
                <a16:creationId xmlns:a16="http://schemas.microsoft.com/office/drawing/2014/main" id="{501A3A95-6684-0050-BE98-C38475530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6092825"/>
            <a:ext cx="857408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Tomado de: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>
                <a:latin typeface="Times New Roman" panose="02020603050405020304" pitchFamily="18" charset="0"/>
              </a:rPr>
              <a:t>. (p.13), por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>
                <a:latin typeface="Times New Roman" panose="02020603050405020304" pitchFamily="18" charset="0"/>
              </a:rPr>
              <a:t>.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>
                <a:latin typeface="Times New Roman" panose="02020603050405020304" pitchFamily="18" charset="0"/>
              </a:rPr>
              <a:t>, 2016,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>
                <a:latin typeface="Times New Roman" panose="02020603050405020304" pitchFamily="18" charset="0"/>
              </a:rPr>
              <a:t>. Copyright 2016 por Juan Carlos Santana</a:t>
            </a:r>
          </a:p>
        </p:txBody>
      </p:sp>
      <p:pic>
        <p:nvPicPr>
          <p:cNvPr id="351235" name="Picture 1">
            <a:extLst>
              <a:ext uri="{FF2B5EF4-FFF2-40B4-BE49-F238E27FC236}">
                <a16:creationId xmlns:a16="http://schemas.microsoft.com/office/drawing/2014/main" id="{1F74AAEE-0A38-6397-94FF-E834DED2D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557338"/>
            <a:ext cx="2451100" cy="3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357D866-5E22-0A5C-5DA1-0D708144DDDF}"/>
              </a:ext>
            </a:extLst>
          </p:cNvPr>
          <p:cNvSpPr>
            <a:spLocks/>
          </p:cNvSpPr>
          <p:nvPr/>
        </p:nvSpPr>
        <p:spPr bwMode="auto">
          <a:xfrm>
            <a:off x="2738438" y="620713"/>
            <a:ext cx="629761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0B28245-2406-6945-5B5B-1590FBFDF73D}"/>
              </a:ext>
            </a:extLst>
          </p:cNvPr>
          <p:cNvSpPr>
            <a:spLocks/>
          </p:cNvSpPr>
          <p:nvPr/>
        </p:nvSpPr>
        <p:spPr bwMode="auto">
          <a:xfrm>
            <a:off x="2738438" y="1557338"/>
            <a:ext cx="633571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D470D1-0DF3-F955-F426-B8BD22194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2181225"/>
            <a:ext cx="5903913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ts val="4700"/>
              </a:lnSpc>
              <a:spcBef>
                <a:spcPct val="20000"/>
              </a:spcBef>
              <a:defRPr/>
            </a:pPr>
            <a:r>
              <a:rPr lang="en-US" altLang="es-PR" sz="4400" dirty="0" err="1">
                <a:latin typeface="Arial" charset="0"/>
                <a:cs typeface="Arial" charset="0"/>
              </a:rPr>
              <a:t>Estrategia</a:t>
            </a:r>
            <a:r>
              <a:rPr lang="en-US" altLang="es-PR" sz="4400" dirty="0">
                <a:latin typeface="Arial" charset="0"/>
                <a:cs typeface="Arial" charset="0"/>
              </a:rPr>
              <a:t> </a:t>
            </a:r>
            <a:r>
              <a:rPr lang="en-US" altLang="es-PR" sz="4400" dirty="0" err="1">
                <a:latin typeface="Arial" charset="0"/>
                <a:cs typeface="Arial" charset="0"/>
              </a:rPr>
              <a:t>dirigida</a:t>
            </a:r>
            <a:r>
              <a:rPr lang="en-US" altLang="es-PR" sz="4400" dirty="0">
                <a:latin typeface="Arial" charset="0"/>
                <a:cs typeface="Arial" charset="0"/>
              </a:rPr>
              <a:t> a</a:t>
            </a:r>
          </a:p>
          <a:p>
            <a:pPr>
              <a:lnSpc>
                <a:spcPts val="4700"/>
              </a:lnSpc>
              <a:spcBef>
                <a:spcPct val="20000"/>
              </a:spcBef>
              <a:defRPr/>
            </a:pPr>
            <a:r>
              <a:rPr lang="en-US" altLang="es-PR" sz="4400" dirty="0" err="1">
                <a:latin typeface="Arial" charset="0"/>
                <a:cs typeface="Arial" charset="0"/>
              </a:rPr>
              <a:t>ejecutar</a:t>
            </a:r>
            <a:r>
              <a:rPr lang="en-US" altLang="es-PR" sz="4400" dirty="0">
                <a:latin typeface="Arial" charset="0"/>
                <a:cs typeface="Arial" charset="0"/>
              </a:rPr>
              <a:t> </a:t>
            </a:r>
            <a:r>
              <a:rPr lang="en-US" altLang="es-PR" sz="4400" dirty="0" err="1">
                <a:latin typeface="Arial" charset="0"/>
                <a:cs typeface="Arial" charset="0"/>
              </a:rPr>
              <a:t>algún</a:t>
            </a:r>
            <a:r>
              <a:rPr lang="en-US" altLang="es-PR" sz="4400" dirty="0">
                <a:latin typeface="Arial" charset="0"/>
                <a:cs typeface="Arial" charset="0"/>
              </a:rPr>
              <a:t> </a:t>
            </a:r>
            <a:r>
              <a:rPr lang="en-US" altLang="es-PR" sz="4400" dirty="0" err="1">
                <a:latin typeface="Arial" charset="0"/>
                <a:cs typeface="Arial" charset="0"/>
              </a:rPr>
              <a:t>tipo</a:t>
            </a:r>
            <a:endParaRPr lang="en-US" altLang="es-PR" sz="4400" dirty="0">
              <a:latin typeface="Arial" charset="0"/>
              <a:cs typeface="Arial" charset="0"/>
            </a:endParaRPr>
          </a:p>
          <a:p>
            <a:pPr>
              <a:lnSpc>
                <a:spcPts val="4700"/>
              </a:lnSpc>
              <a:spcBef>
                <a:spcPct val="20000"/>
              </a:spcBef>
              <a:defRPr/>
            </a:pPr>
            <a:r>
              <a:rPr lang="en-US" altLang="es-PR" sz="4400" dirty="0">
                <a:latin typeface="Arial" charset="0"/>
                <a:cs typeface="Arial" charset="0"/>
              </a:rPr>
              <a:t>de </a:t>
            </a:r>
            <a:r>
              <a:rPr lang="en-US" altLang="es-PR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función</a:t>
            </a:r>
            <a:r>
              <a:rPr lang="en-US" altLang="es-PR" sz="4400" dirty="0">
                <a:latin typeface="Arial" charset="0"/>
                <a:cs typeface="Arial" charset="0"/>
              </a:rPr>
              <a:t>,</a:t>
            </a:r>
          </a:p>
          <a:p>
            <a:pPr>
              <a:lnSpc>
                <a:spcPts val="4700"/>
              </a:lnSpc>
              <a:spcBef>
                <a:spcPct val="20000"/>
              </a:spcBef>
              <a:defRPr/>
            </a:pPr>
            <a:r>
              <a:rPr lang="en-US" altLang="es-PR" sz="4400" dirty="0" err="1">
                <a:latin typeface="Arial" charset="0"/>
                <a:cs typeface="Arial" charset="0"/>
              </a:rPr>
              <a:t>requisito</a:t>
            </a:r>
            <a:r>
              <a:rPr lang="en-US" altLang="es-PR" sz="4400" dirty="0">
                <a:latin typeface="Arial" charset="0"/>
                <a:cs typeface="Arial" charset="0"/>
              </a:rPr>
              <a:t>, </a:t>
            </a:r>
            <a:r>
              <a:rPr lang="en-US" altLang="es-PR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deber</a:t>
            </a:r>
            <a:r>
              <a:rPr lang="en-US" altLang="es-PR" sz="4400" dirty="0">
                <a:latin typeface="Arial" charset="0"/>
                <a:cs typeface="Arial" charset="0"/>
              </a:rPr>
              <a:t>,</a:t>
            </a:r>
          </a:p>
          <a:p>
            <a:pPr>
              <a:lnSpc>
                <a:spcPts val="4700"/>
              </a:lnSpc>
              <a:spcBef>
                <a:spcPct val="20000"/>
              </a:spcBef>
              <a:defRPr/>
            </a:pPr>
            <a:r>
              <a:rPr lang="en-US" altLang="es-PR" sz="4400" dirty="0" err="1">
                <a:latin typeface="Arial" charset="0"/>
                <a:cs typeface="Arial" charset="0"/>
              </a:rPr>
              <a:t>utilidad</a:t>
            </a:r>
            <a:r>
              <a:rPr lang="en-US" altLang="es-PR" sz="4400" dirty="0">
                <a:latin typeface="Arial" charset="0"/>
                <a:cs typeface="Arial" charset="0"/>
              </a:rPr>
              <a:t> o </a:t>
            </a:r>
            <a:r>
              <a:rPr lang="en-US" altLang="es-PR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propósito</a:t>
            </a:r>
            <a:endParaRPr lang="en-US" altLang="es-PR" sz="4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split orient="vert"/>
    <p:sndAc>
      <p:stSnd>
        <p:snd r:embed="rId3" name="wind.wav"/>
      </p:stSnd>
    </p:sndAc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1">
            <a:extLst>
              <a:ext uri="{FF2B5EF4-FFF2-40B4-BE49-F238E27FC236}">
                <a16:creationId xmlns:a16="http://schemas.microsoft.com/office/drawing/2014/main" id="{A2FE2C9D-56B6-A8E1-6544-6FBBDB71B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674938"/>
            <a:ext cx="4324350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136771F-853E-3FB4-0A5E-D67D2844C374}"/>
              </a:ext>
            </a:extLst>
          </p:cNvPr>
          <p:cNvSpPr>
            <a:spLocks/>
          </p:cNvSpPr>
          <p:nvPr/>
        </p:nvSpPr>
        <p:spPr bwMode="auto">
          <a:xfrm>
            <a:off x="4478338" y="2565400"/>
            <a:ext cx="4557712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 eaLnBrk="0" hangingPunct="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 eaLnBrk="0" hangingPunct="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 eaLnBrk="0" hangingPunct="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3800"/>
              </a:lnSpc>
              <a:buFont typeface="Georgia" panose="02040502050405020303" pitchFamily="18" charset="0"/>
              <a:buNone/>
              <a:defRPr/>
            </a:pP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Define los</a:t>
            </a:r>
            <a:r>
              <a:rPr lang="es-ES" altLang="es-PR" sz="2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patrones de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  <a:defRPr/>
            </a:pP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movimiento</a:t>
            </a:r>
            <a:r>
              <a:rPr lang="es-ES" altLang="es-PR" sz="2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que emplean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  <a:defRPr/>
            </a:pP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múltiples articulaciones</a:t>
            </a: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  <a:defRPr/>
            </a:pP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actúan sobre</a:t>
            </a:r>
            <a:r>
              <a:rPr lang="es-ES" altLang="es-PR" sz="2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distintos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  <a:defRPr/>
            </a:pP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ejes</a:t>
            </a:r>
            <a:r>
              <a:rPr lang="es-ES" altLang="es-PR" sz="2700" dirty="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PR" sz="2700" dirty="0">
                <a:latin typeface="Arial" panose="020B0604020202020204" pitchFamily="34" charset="0"/>
                <a:cs typeface="Arial" panose="020B0604020202020204" pitchFamily="34" charset="0"/>
              </a:rPr>
              <a:t>y dentro de</a:t>
            </a:r>
          </a:p>
          <a:p>
            <a:pPr>
              <a:lnSpc>
                <a:spcPts val="3800"/>
              </a:lnSpc>
              <a:buFont typeface="Georgia" panose="02040502050405020303" pitchFamily="18" charset="0"/>
              <a:buNone/>
              <a:defRPr/>
            </a:pPr>
            <a:r>
              <a:rPr lang="es-E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diversos planos</a:t>
            </a:r>
            <a:endParaRPr lang="es-PR" altLang="es-PR" sz="27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7860" name="Text Box 7">
            <a:extLst>
              <a:ext uri="{FF2B5EF4-FFF2-40B4-BE49-F238E27FC236}">
                <a16:creationId xmlns:a16="http://schemas.microsoft.com/office/drawing/2014/main" id="{13976CD9-0195-308A-220A-73DC51518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5876925"/>
            <a:ext cx="89995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s-PR" sz="12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</a:t>
            </a:r>
            <a:r>
              <a:rPr lang="en-US" altLang="es-PR" sz="12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Functional Training for Sports</a:t>
            </a:r>
            <a:r>
              <a:rPr lang="en-US" altLang="es-PR" sz="12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2da. ed.; (pp. 1-3), por R. M. Boyle, 2016, Champaign, IL : Human Kinetics. Copyright 20016 por Michael Boyle; </a:t>
            </a:r>
            <a:r>
              <a:rPr lang="en-US" altLang="es-PR" sz="12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Sports Conditioning</a:t>
            </a:r>
            <a:r>
              <a:rPr lang="en-US" altLang="es-PR" sz="12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(pp. 3-4), por V. Gambetta, 2007, Champaign, IL : Human Kinetics. Copyright 2007 por Vern Gambetta.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43F4A25-887D-41A9-DEC9-A15D29667B10}"/>
              </a:ext>
            </a:extLst>
          </p:cNvPr>
          <p:cNvSpPr>
            <a:spLocks/>
          </p:cNvSpPr>
          <p:nvPr/>
        </p:nvSpPr>
        <p:spPr bwMode="auto">
          <a:xfrm>
            <a:off x="396875" y="692150"/>
            <a:ext cx="83518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6386635-732D-5001-95F2-CC1A4511F6CC}"/>
              </a:ext>
            </a:extLst>
          </p:cNvPr>
          <p:cNvSpPr>
            <a:spLocks/>
          </p:cNvSpPr>
          <p:nvPr/>
        </p:nvSpPr>
        <p:spPr bwMode="auto">
          <a:xfrm>
            <a:off x="539750" y="1676400"/>
            <a:ext cx="7920038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77863" name="Picture 23" descr="CURVHEAD">
            <a:extLst>
              <a:ext uri="{FF2B5EF4-FFF2-40B4-BE49-F238E27FC236}">
                <a16:creationId xmlns:a16="http://schemas.microsoft.com/office/drawing/2014/main" id="{BE05A808-F6B0-2A09-F8B9-8DEF8BD1C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792003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  <p:sndAc>
      <p:stSnd>
        <p:snd r:embed="rId3" name="breeze.wav"/>
      </p:stSnd>
    </p:sndAc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8C5619-0261-8B16-A4AB-EBFDBBD7644B}"/>
              </a:ext>
            </a:extLst>
          </p:cNvPr>
          <p:cNvSpPr>
            <a:spLocks/>
          </p:cNvSpPr>
          <p:nvPr/>
        </p:nvSpPr>
        <p:spPr bwMode="auto">
          <a:xfrm>
            <a:off x="2104827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AA39FE98-AF81-22A5-F2B8-D13F6B6B1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926" y="1016732"/>
            <a:ext cx="3889375" cy="519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s-ES" altLang="es-PR" sz="2800" b="0" dirty="0"/>
              <a:t>Boyle, M. (2017). El entrenamiento funcional aplicado a los deportes. Madrid, España: Ediciones Tutor, S.A. Disponible en: </a:t>
            </a:r>
            <a:r>
              <a:rPr lang="es-ES" altLang="es-PR" sz="2800" i="1" dirty="0">
                <a:hlinkClick r:id="rId5"/>
              </a:rPr>
              <a:t>https://www.dropbox.com/s/6mvic1vavyqwnvv/Entrena-Funcional_Boyle_2017.pdf?dl=0</a:t>
            </a:r>
            <a:endParaRPr lang="en-US" altLang="es-PR" sz="2800" i="1" dirty="0"/>
          </a:p>
        </p:txBody>
      </p:sp>
      <p:pic>
        <p:nvPicPr>
          <p:cNvPr id="7" name="Picture 6" descr="A picture containing text, grass, person, outdoor&#10;&#10;Description automatically generated">
            <a:extLst>
              <a:ext uri="{FF2B5EF4-FFF2-40B4-BE49-F238E27FC236}">
                <a16:creationId xmlns:a16="http://schemas.microsoft.com/office/drawing/2014/main" id="{9D239907-0667-9E68-EB2F-9178C1893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3943350" cy="5695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24340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82A1B-7907-5E86-2B46-2E798F796EF5}"/>
              </a:ext>
            </a:extLst>
          </p:cNvPr>
          <p:cNvSpPr>
            <a:spLocks/>
          </p:cNvSpPr>
          <p:nvPr/>
        </p:nvSpPr>
        <p:spPr bwMode="auto">
          <a:xfrm>
            <a:off x="2193925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50642175-7552-0BE7-418B-CF2569835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1557338"/>
            <a:ext cx="3889375" cy="403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Santana, J. C. (2016). </a:t>
            </a:r>
            <a:r>
              <a:rPr lang="en-US" altLang="es-PR" sz="2800" i="1" dirty="0"/>
              <a:t>Functional Training: Exercises and Programming for Training &amp; Performance</a:t>
            </a:r>
            <a:r>
              <a:rPr lang="en-US" altLang="es-PR" sz="2800" b="0" dirty="0"/>
              <a:t>. Champaign, IL: Human Kinetics. 288 pp.</a:t>
            </a:r>
          </a:p>
        </p:txBody>
      </p:sp>
      <p:pic>
        <p:nvPicPr>
          <p:cNvPr id="4" name="Picture 12" descr="132">
            <a:extLst>
              <a:ext uri="{FF2B5EF4-FFF2-40B4-BE49-F238E27FC236}">
                <a16:creationId xmlns:a16="http://schemas.microsoft.com/office/drawing/2014/main" id="{D549B9C3-3432-542F-B59B-EB00F04AE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27088"/>
            <a:ext cx="4357687" cy="562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621210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6ED11D0-286E-055C-A760-0816857E189B}"/>
              </a:ext>
            </a:extLst>
          </p:cNvPr>
          <p:cNvSpPr>
            <a:spLocks/>
          </p:cNvSpPr>
          <p:nvPr/>
        </p:nvSpPr>
        <p:spPr bwMode="auto">
          <a:xfrm>
            <a:off x="2194570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AABD58D-D2E4-CB0D-BC88-651F44F86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98" y="2780990"/>
            <a:ext cx="3816350" cy="18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err="1"/>
              <a:t>Carr</a:t>
            </a:r>
            <a:r>
              <a:rPr lang="en-US" altLang="es-PR" sz="2800" b="0" dirty="0"/>
              <a:t>, K. (2022). </a:t>
            </a:r>
            <a:r>
              <a:rPr lang="en-US" altLang="es-PR" sz="2800" b="0" i="1" dirty="0"/>
              <a:t>Functional training anatomy</a:t>
            </a:r>
            <a:r>
              <a:rPr lang="en-US" altLang="es-PR" sz="2800" b="0" dirty="0"/>
              <a:t>. Champaign, IL: Human Kinetics. </a:t>
            </a:r>
            <a:endParaRPr lang="en-US" altLang="es-PR" sz="2800" i="1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E796B25-0DB7-6733-3BA3-F1C11ACEA4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17" y="776148"/>
            <a:ext cx="3987157" cy="5677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2859230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55DFE-5CC5-6826-1F25-BFE0C81C5327}"/>
              </a:ext>
            </a:extLst>
          </p:cNvPr>
          <p:cNvSpPr>
            <a:spLocks/>
          </p:cNvSpPr>
          <p:nvPr/>
        </p:nvSpPr>
        <p:spPr bwMode="auto">
          <a:xfrm>
            <a:off x="2193553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1123717-54F9-B604-A68C-5D8AB96FC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081" y="2131938"/>
            <a:ext cx="3889375" cy="266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Bruscia, G. (2015). </a:t>
            </a:r>
            <a:r>
              <a:rPr lang="en-US" altLang="es-PR" sz="2800" i="1" dirty="0"/>
              <a:t>The Functional Training Bible</a:t>
            </a:r>
            <a:r>
              <a:rPr lang="en-US" altLang="es-PR" sz="2800" b="0" dirty="0"/>
              <a:t>. Oxford, OXON, UK: Meyer &amp; Meyer Sport (UK) Ltd. 510 pp.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44E46-84FF-6916-8E77-37BBDC564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1" y="860652"/>
            <a:ext cx="4202919" cy="55926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312785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D28FF-0ED7-D244-60BE-B6FAE9931716}"/>
              </a:ext>
            </a:extLst>
          </p:cNvPr>
          <p:cNvSpPr>
            <a:spLocks/>
          </p:cNvSpPr>
          <p:nvPr/>
        </p:nvSpPr>
        <p:spPr bwMode="auto">
          <a:xfrm>
            <a:off x="2196232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2EF329D-C463-9BBF-5C4B-1FC5D62F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238" y="2060575"/>
            <a:ext cx="3889375" cy="309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Collins, A. (2012). </a:t>
            </a:r>
            <a:r>
              <a:rPr lang="en-US" altLang="es-PR" sz="2800" i="1" dirty="0"/>
              <a:t>The Complete Guide to Functional Training</a:t>
            </a:r>
            <a:r>
              <a:rPr lang="en-US" altLang="es-PR" sz="2800" b="0" dirty="0"/>
              <a:t> [Version para un lector digital]. London: </a:t>
            </a:r>
            <a:r>
              <a:rPr lang="en-US" altLang="es-PR" sz="2800" b="0" dirty="0" err="1"/>
              <a:t>Bloonsbury</a:t>
            </a:r>
            <a:r>
              <a:rPr lang="en-US" altLang="es-PR" sz="2800" b="0" dirty="0"/>
              <a:t> Publishing Plc</a:t>
            </a:r>
            <a:r>
              <a:rPr lang="en-US" altLang="es-PR" b="0" dirty="0"/>
              <a:t>.</a:t>
            </a:r>
          </a:p>
        </p:txBody>
      </p:sp>
      <p:pic>
        <p:nvPicPr>
          <p:cNvPr id="4" name="Picture 4" descr="35">
            <a:extLst>
              <a:ext uri="{FF2B5EF4-FFF2-40B4-BE49-F238E27FC236}">
                <a16:creationId xmlns:a16="http://schemas.microsoft.com/office/drawing/2014/main" id="{CCAD29C3-310E-0B9F-A76B-E0FCE5332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765175"/>
            <a:ext cx="4603750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2153964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040C6-268B-2DF8-EBAE-D7F15DFABC25}"/>
              </a:ext>
            </a:extLst>
          </p:cNvPr>
          <p:cNvSpPr>
            <a:spLocks/>
          </p:cNvSpPr>
          <p:nvPr/>
        </p:nvSpPr>
        <p:spPr bwMode="auto">
          <a:xfrm>
            <a:off x="2264990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5CF5B28-A09A-5472-1667-353DEA6F1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073" y="1772816"/>
            <a:ext cx="3889375" cy="34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err="1"/>
              <a:t>Liebenson</a:t>
            </a:r>
            <a:r>
              <a:rPr lang="en-US" altLang="es-PR" sz="2800" b="0" dirty="0"/>
              <a:t>, G. (2014). </a:t>
            </a:r>
            <a:r>
              <a:rPr lang="en-US" altLang="es-PR" sz="2800" i="1" dirty="0"/>
              <a:t>Functional Training Handbook</a:t>
            </a:r>
            <a:r>
              <a:rPr lang="en-US" altLang="es-PR" sz="2800" b="0" dirty="0"/>
              <a:t>. Philadelphia, PA: Lippincott Williams &amp; Wilkins, Wolters Kluwer Health. 472 pp.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1E0B2-F7AC-85F7-240F-A03A0580D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3" y="764704"/>
            <a:ext cx="3970014" cy="5671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20784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CD119-70C8-13B4-B7C6-D06290F7004D}"/>
              </a:ext>
            </a:extLst>
          </p:cNvPr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2007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02CA4E4-7D16-3C0F-BAEE-C5C2E3907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056" y="1484784"/>
            <a:ext cx="367240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Radcliffe, J. (2007). </a:t>
            </a:r>
            <a:r>
              <a:rPr lang="en-US" altLang="es-PR" sz="2800" i="1" dirty="0"/>
              <a:t>Functional Training for Athletes at all Levels: Workouts for Agility, Speed and Power</a:t>
            </a:r>
            <a:r>
              <a:rPr lang="en-US" altLang="es-PR" sz="2800" b="0" dirty="0"/>
              <a:t>. Berkeley, CA: Ulysses Press. 290 pp.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102F6-6EA4-3DDB-F1F3-2B5EB1FA8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3" y="804673"/>
            <a:ext cx="4528245" cy="5576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6685542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0" descr="Agradecimientos_01">
            <a:extLst>
              <a:ext uri="{FF2B5EF4-FFF2-40B4-BE49-F238E27FC236}">
                <a16:creationId xmlns:a16="http://schemas.microsoft.com/office/drawing/2014/main" id="{83996629-A725-BBAB-A4C3-5262ADB9C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95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684E6144-8409-7AE8-E563-2BE749D6B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086" y="2420888"/>
            <a:ext cx="391897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Lowery, L. (2016). </a:t>
            </a:r>
            <a:r>
              <a:rPr lang="en-US" altLang="es-PR" sz="2800" b="0" i="1" dirty="0"/>
              <a:t>Functional fitness: The personal trainer's guide</a:t>
            </a:r>
            <a:r>
              <a:rPr lang="en-US" altLang="es-PR" sz="2800" b="0" dirty="0"/>
              <a:t>. Maidenhead, UK: Meyer &amp; Meyer Sport (UK) Ltd</a:t>
            </a:r>
            <a:endParaRPr lang="en-US" altLang="es-PR" sz="2800" i="1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0DE81F0-9EAF-ED3C-D635-360F34040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94190"/>
            <a:ext cx="3981038" cy="57875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DE716E6-904B-CC11-F023-5021D2C04402}"/>
              </a:ext>
            </a:extLst>
          </p:cNvPr>
          <p:cNvSpPr>
            <a:spLocks/>
          </p:cNvSpPr>
          <p:nvPr/>
        </p:nvSpPr>
        <p:spPr bwMode="auto">
          <a:xfrm>
            <a:off x="2107757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77677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E66C34FD-C201-A687-3A3C-86D9373DE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9434" y="1124744"/>
            <a:ext cx="398103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Lowery, L., &amp; Lowery, C. (2017). </a:t>
            </a:r>
            <a:r>
              <a:rPr lang="en-US" altLang="es-PR" sz="2800" b="0" i="1" dirty="0"/>
              <a:t>Functional fitness: At home</a:t>
            </a:r>
            <a:r>
              <a:rPr lang="en-US" altLang="es-PR" sz="2800" b="0" dirty="0"/>
              <a:t>. Maidenhead, UK: Meyer &amp; Meyer Sport (UK) Ltd. Disponible </a:t>
            </a:r>
            <a:r>
              <a:rPr lang="en-US" altLang="es-PR" sz="2800" b="0" dirty="0" err="1"/>
              <a:t>en</a:t>
            </a:r>
            <a:r>
              <a:rPr lang="en-US" altLang="es-PR" sz="2800" b="0" dirty="0"/>
              <a:t>: </a:t>
            </a:r>
            <a:r>
              <a:rPr lang="en-US" altLang="es-PR" sz="2800" i="1" dirty="0">
                <a:hlinkClick r:id="rId5" action="ppaction://hlinkfile"/>
              </a:rPr>
              <a:t>https://drive.google.com/file/d/18v_ZDn0CZN60VZTdOX-etRwZtsMl9f_Y/view?usp=sharing</a:t>
            </a:r>
            <a:endParaRPr lang="en-US" altLang="es-PR" sz="2800" i="1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56F3FF-ACAD-F512-9766-16595B251938}"/>
              </a:ext>
            </a:extLst>
          </p:cNvPr>
          <p:cNvSpPr>
            <a:spLocks/>
          </p:cNvSpPr>
          <p:nvPr/>
        </p:nvSpPr>
        <p:spPr bwMode="auto">
          <a:xfrm>
            <a:off x="2127397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2017</a:t>
            </a:r>
          </a:p>
        </p:txBody>
      </p:sp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9D6BCD7-8B9C-1629-A55E-77AFD1272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78175"/>
            <a:ext cx="4325960" cy="5603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607814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29E421E-EEEE-A55C-C43C-A55E014B474F}"/>
              </a:ext>
            </a:extLst>
          </p:cNvPr>
          <p:cNvSpPr>
            <a:spLocks/>
          </p:cNvSpPr>
          <p:nvPr/>
        </p:nvSpPr>
        <p:spPr bwMode="auto">
          <a:xfrm>
            <a:off x="212248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83959EA-5664-399F-1A6A-5A86FF916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40" y="2276872"/>
            <a:ext cx="381635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Johnston, A. J. (2020). Functional fitness: Training methodology for real life application. London, UK: Norris Johnston Publishing. </a:t>
            </a:r>
            <a:endParaRPr lang="en-US" altLang="es-PR" sz="2800" i="1" dirty="0"/>
          </a:p>
        </p:txBody>
      </p:sp>
      <p:pic>
        <p:nvPicPr>
          <p:cNvPr id="7" name="Picture 6" descr="A person holding an object&#10;&#10;Description automatically generated with medium confidence">
            <a:extLst>
              <a:ext uri="{FF2B5EF4-FFF2-40B4-BE49-F238E27FC236}">
                <a16:creationId xmlns:a16="http://schemas.microsoft.com/office/drawing/2014/main" id="{25CA7489-B0A7-6150-346E-9FBC0AE15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2" y="764704"/>
            <a:ext cx="4010148" cy="5680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496071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C61C-0D08-E34C-8B5D-C78809E799B8}"/>
              </a:ext>
            </a:extLst>
          </p:cNvPr>
          <p:cNvSpPr>
            <a:spLocks/>
          </p:cNvSpPr>
          <p:nvPr/>
        </p:nvSpPr>
        <p:spPr bwMode="auto">
          <a:xfrm>
            <a:off x="2196232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28CA3A88-8798-6084-59E7-25F6CEE08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1555874"/>
            <a:ext cx="3889375" cy="396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Clark, M. A., &amp; </a:t>
            </a:r>
            <a:r>
              <a:rPr lang="en-US" altLang="es-PR" sz="2800" b="0" dirty="0" err="1"/>
              <a:t>Lucett</a:t>
            </a:r>
            <a:r>
              <a:rPr lang="en-US" altLang="es-PR" sz="2800" b="0" dirty="0"/>
              <a:t>, S. C. (Eds.). (2015). </a:t>
            </a:r>
            <a:r>
              <a:rPr lang="en-US" altLang="es-PR" sz="2800" i="1" dirty="0"/>
              <a:t>NASM's Essentials of Sports Performance Training</a:t>
            </a:r>
            <a:r>
              <a:rPr lang="en-US" altLang="es-PR" sz="2800" b="0" dirty="0"/>
              <a:t> (Ed. Rev). Burlington, MA: Jones &amp; Bartlett Learning.</a:t>
            </a:r>
            <a:r>
              <a:rPr lang="en-US" altLang="es-PR" sz="2800" dirty="0"/>
              <a:t> </a:t>
            </a:r>
            <a:r>
              <a:rPr lang="en-US" altLang="es-PR" sz="2800" b="0" dirty="0"/>
              <a:t>647 pp.</a:t>
            </a:r>
          </a:p>
        </p:txBody>
      </p:sp>
      <p:pic>
        <p:nvPicPr>
          <p:cNvPr id="4" name="Picture 4" descr="36">
            <a:extLst>
              <a:ext uri="{FF2B5EF4-FFF2-40B4-BE49-F238E27FC236}">
                <a16:creationId xmlns:a16="http://schemas.microsoft.com/office/drawing/2014/main" id="{0A70BD03-527F-CF9D-5193-672F3798F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765175"/>
            <a:ext cx="4425950" cy="56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079767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5CBCE6-3329-360B-2D69-99DC7A413C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50480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50DB365C-B7D8-F1D7-75A7-6B525683D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192" y="840904"/>
            <a:ext cx="11592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NÚCLEO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C2825443-73B1-FA7F-F6AC-E4FEE39AE02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4272" y="993304"/>
            <a:ext cx="838200" cy="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C63D1F33-9530-FFCD-1DAA-0DD821ED9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5472" y="993304"/>
            <a:ext cx="914400" cy="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7" name="AutoShape 13">
            <a:extLst>
              <a:ext uri="{FF2B5EF4-FFF2-40B4-BE49-F238E27FC236}">
                <a16:creationId xmlns:a16="http://schemas.microsoft.com/office/drawing/2014/main" id="{A8A86F59-3251-1105-EC49-16C314AEE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72" y="1907704"/>
            <a:ext cx="1295400" cy="838200"/>
          </a:xfrm>
          <a:prstGeom prst="hexagon">
            <a:avLst>
              <a:gd name="adj" fmla="val 38636"/>
              <a:gd name="vf" fmla="val 115470"/>
            </a:avLst>
          </a:prstGeom>
          <a:solidFill>
            <a:srgbClr val="FFFF99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Músculo </a:t>
            </a:r>
          </a:p>
          <a:p>
            <a:pPr algn="ctr" eaLnBrk="1" hangingPunct="1"/>
            <a:r>
              <a:rPr lang="es-ES" altLang="es-PR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Pélvico</a:t>
            </a:r>
          </a:p>
        </p:txBody>
      </p:sp>
      <p:sp>
        <p:nvSpPr>
          <p:cNvPr id="8" name="AutoShape 16">
            <a:extLst>
              <a:ext uri="{FF2B5EF4-FFF2-40B4-BE49-F238E27FC236}">
                <a16:creationId xmlns:a16="http://schemas.microsoft.com/office/drawing/2014/main" id="{61B151BB-00F6-C24F-048F-7F513A5EF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5272" y="2441104"/>
            <a:ext cx="1295400" cy="838200"/>
          </a:xfrm>
          <a:prstGeom prst="hexagon">
            <a:avLst>
              <a:gd name="adj" fmla="val 38636"/>
              <a:gd name="vf" fmla="val 115470"/>
            </a:avLst>
          </a:prstGeom>
          <a:solidFill>
            <a:srgbClr val="FFFF99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Espina </a:t>
            </a:r>
          </a:p>
          <a:p>
            <a:pPr algn="ctr"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Cervical</a:t>
            </a:r>
          </a:p>
        </p:txBody>
      </p:sp>
      <p:sp>
        <p:nvSpPr>
          <p:cNvPr id="9" name="AutoShape 17">
            <a:extLst>
              <a:ext uri="{FF2B5EF4-FFF2-40B4-BE49-F238E27FC236}">
                <a16:creationId xmlns:a16="http://schemas.microsoft.com/office/drawing/2014/main" id="{CCB69E7A-CB6F-96F5-02E5-00351D45D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2072" y="1907704"/>
            <a:ext cx="1295400" cy="838200"/>
          </a:xfrm>
          <a:prstGeom prst="hexagon">
            <a:avLst>
              <a:gd name="adj" fmla="val 38636"/>
              <a:gd name="vf" fmla="val 115470"/>
            </a:avLst>
          </a:prstGeom>
          <a:solidFill>
            <a:srgbClr val="FFFF99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Torácica</a:t>
            </a:r>
          </a:p>
        </p:txBody>
      </p:sp>
      <p:sp>
        <p:nvSpPr>
          <p:cNvPr id="10" name="Line 21">
            <a:extLst>
              <a:ext uri="{FF2B5EF4-FFF2-40B4-BE49-F238E27FC236}">
                <a16:creationId xmlns:a16="http://schemas.microsoft.com/office/drawing/2014/main" id="{871D5286-E9AA-5380-4FFE-AFFD75B24B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8072" y="1221904"/>
            <a:ext cx="0" cy="68580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11" name="AutoShape 22">
            <a:extLst>
              <a:ext uri="{FF2B5EF4-FFF2-40B4-BE49-F238E27FC236}">
                <a16:creationId xmlns:a16="http://schemas.microsoft.com/office/drawing/2014/main" id="{755BAD97-B3F0-6DBB-7858-547177C56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072" y="3812704"/>
            <a:ext cx="3733800" cy="9906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s-ES" altLang="es-PR" sz="1800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BB6D9452-576A-C00E-AD26-7F0C8B9C6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72" y="3812704"/>
            <a:ext cx="4038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 donde está localizado el</a:t>
            </a:r>
          </a:p>
          <a:p>
            <a:pPr algn="ctr" eaLnBrk="1" hangingPunct="1"/>
            <a:r>
              <a:rPr lang="es-ES" altLang="es-PR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centro de gravedad y el comienzo </a:t>
            </a:r>
          </a:p>
          <a:p>
            <a:pPr algn="ctr" eaLnBrk="1" hangingPunct="1"/>
            <a:r>
              <a:rPr lang="es-ES" altLang="es-PR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todos los movimientos</a:t>
            </a:r>
          </a:p>
        </p:txBody>
      </p:sp>
      <p:sp>
        <p:nvSpPr>
          <p:cNvPr id="13" name="Line 25">
            <a:extLst>
              <a:ext uri="{FF2B5EF4-FFF2-40B4-BE49-F238E27FC236}">
                <a16:creationId xmlns:a16="http://schemas.microsoft.com/office/drawing/2014/main" id="{4038EB1D-C7BD-0425-601B-4CE1162A81B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1072" y="3279304"/>
            <a:ext cx="0" cy="533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14" name="Line 26">
            <a:extLst>
              <a:ext uri="{FF2B5EF4-FFF2-40B4-BE49-F238E27FC236}">
                <a16:creationId xmlns:a16="http://schemas.microsoft.com/office/drawing/2014/main" id="{2E02BCA0-7D12-77D4-2058-B68BA935CE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95872" y="2745904"/>
            <a:ext cx="762000" cy="99060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15" name="Line 27">
            <a:extLst>
              <a:ext uri="{FF2B5EF4-FFF2-40B4-BE49-F238E27FC236}">
                <a16:creationId xmlns:a16="http://schemas.microsoft.com/office/drawing/2014/main" id="{F2EBCC4E-5F58-1564-8086-B389A9ED4545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872" y="2822104"/>
            <a:ext cx="533400" cy="91440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BF662F-4EDF-0D29-298C-BBC78FECC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8672" y="764704"/>
            <a:ext cx="2514600" cy="685800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Músculos del Centro </a:t>
            </a:r>
          </a:p>
          <a:p>
            <a:pPr algn="ctr"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del Cuerpo (Core)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85E083-88C2-2294-C764-A3C9EDD2E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72" y="764704"/>
            <a:ext cx="2362200" cy="457200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s-ES" altLang="es-PR" sz="1800"/>
          </a:p>
          <a:p>
            <a:pPr algn="ctr"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Unidad Funcional</a:t>
            </a:r>
          </a:p>
          <a:p>
            <a:pPr algn="ctr" eaLnBrk="1" hangingPunct="1"/>
            <a:endParaRPr lang="es-ES" altLang="es-PR" sz="18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2A3D21-C034-BDCD-A0D4-2B0CD82DB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1472" y="1679104"/>
            <a:ext cx="3352800" cy="1981200"/>
          </a:xfrm>
          <a:prstGeom prst="ellipse">
            <a:avLst/>
          </a:prstGeom>
          <a:solidFill>
            <a:srgbClr val="FFFF99"/>
          </a:solidFill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s-ES" altLang="es-PR" sz="1800"/>
          </a:p>
        </p:txBody>
      </p:sp>
      <p:sp>
        <p:nvSpPr>
          <p:cNvPr id="19" name="Text Box 32">
            <a:extLst>
              <a:ext uri="{FF2B5EF4-FFF2-40B4-BE49-F238E27FC236}">
                <a16:creationId xmlns:a16="http://schemas.microsoft.com/office/drawing/2014/main" id="{2A599917-FB2B-D287-09AA-F5B540412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0672" y="1741017"/>
            <a:ext cx="844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Pelvis</a:t>
            </a:r>
          </a:p>
        </p:txBody>
      </p:sp>
      <p:sp>
        <p:nvSpPr>
          <p:cNvPr id="20" name="Text Box 33">
            <a:extLst>
              <a:ext uri="{FF2B5EF4-FFF2-40B4-BE49-F238E27FC236}">
                <a16:creationId xmlns:a16="http://schemas.microsoft.com/office/drawing/2014/main" id="{37871D88-691B-55AA-F4B0-E28C8F362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472" y="2426817"/>
            <a:ext cx="958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Cadera</a:t>
            </a:r>
          </a:p>
        </p:txBody>
      </p:sp>
      <p:sp>
        <p:nvSpPr>
          <p:cNvPr id="21" name="Text Box 34">
            <a:extLst>
              <a:ext uri="{FF2B5EF4-FFF2-40B4-BE49-F238E27FC236}">
                <a16:creationId xmlns:a16="http://schemas.microsoft.com/office/drawing/2014/main" id="{F2C39371-3D46-5EAE-EBB3-9A6FFE7AE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072" y="2426817"/>
            <a:ext cx="158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Espalda baja</a:t>
            </a:r>
          </a:p>
        </p:txBody>
      </p:sp>
      <p:sp>
        <p:nvSpPr>
          <p:cNvPr id="22" name="Text Box 35">
            <a:extLst>
              <a:ext uri="{FF2B5EF4-FFF2-40B4-BE49-F238E27FC236}">
                <a16:creationId xmlns:a16="http://schemas.microsoft.com/office/drawing/2014/main" id="{9C59AB26-5B85-9CAB-2C97-0C98EAA71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8272" y="3188817"/>
            <a:ext cx="1238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Abdomen</a:t>
            </a:r>
          </a:p>
        </p:txBody>
      </p:sp>
      <p:sp>
        <p:nvSpPr>
          <p:cNvPr id="23" name="Line 37">
            <a:extLst>
              <a:ext uri="{FF2B5EF4-FFF2-40B4-BE49-F238E27FC236}">
                <a16:creationId xmlns:a16="http://schemas.microsoft.com/office/drawing/2014/main" id="{5FC19E77-6853-BAF4-CAC8-352D36F51C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1072" y="1450504"/>
            <a:ext cx="0" cy="45720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24" name="Rectangle 39">
            <a:extLst>
              <a:ext uri="{FF2B5EF4-FFF2-40B4-BE49-F238E27FC236}">
                <a16:creationId xmlns:a16="http://schemas.microsoft.com/office/drawing/2014/main" id="{EAEEE779-98F9-1E45-2AC7-EF4268910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872" y="3660304"/>
            <a:ext cx="1981200" cy="304800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s-ES" altLang="es-PR" sz="1800" dirty="0"/>
          </a:p>
          <a:p>
            <a:pPr algn="ctr" eaLnBrk="1" hangingPunct="1"/>
            <a:r>
              <a:rPr lang="es-ES" altLang="es-PR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Funcionan como</a:t>
            </a:r>
            <a:r>
              <a:rPr lang="es-ES" altLang="es-PR" sz="1800" dirty="0"/>
              <a:t>:</a:t>
            </a:r>
          </a:p>
          <a:p>
            <a:pPr algn="ctr" eaLnBrk="1" hangingPunct="1"/>
            <a:endParaRPr lang="es-ES" altLang="es-PR" sz="1800" dirty="0"/>
          </a:p>
        </p:txBody>
      </p:sp>
      <p:sp>
        <p:nvSpPr>
          <p:cNvPr id="25" name="Line 40">
            <a:extLst>
              <a:ext uri="{FF2B5EF4-FFF2-40B4-BE49-F238E27FC236}">
                <a16:creationId xmlns:a16="http://schemas.microsoft.com/office/drawing/2014/main" id="{DA605763-B6DD-1DDD-FAFD-27453980C5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58072" y="3050704"/>
            <a:ext cx="609600" cy="45720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26" name="Rectangle 41">
            <a:extLst>
              <a:ext uri="{FF2B5EF4-FFF2-40B4-BE49-F238E27FC236}">
                <a16:creationId xmlns:a16="http://schemas.microsoft.com/office/drawing/2014/main" id="{D840A060-EB0C-0D72-4043-026B0FB4C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472" y="4193704"/>
            <a:ext cx="2667000" cy="609600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Conectores del Cuerpo,</a:t>
            </a:r>
          </a:p>
          <a:p>
            <a:pPr algn="ctr" eaLnBrk="1" hangingPunct="1"/>
            <a:r>
              <a:rPr lang="es-ES" altLang="es-PR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Cadena Cinética</a:t>
            </a:r>
          </a:p>
        </p:txBody>
      </p:sp>
      <p:sp>
        <p:nvSpPr>
          <p:cNvPr id="27" name="Line 42">
            <a:extLst>
              <a:ext uri="{FF2B5EF4-FFF2-40B4-BE49-F238E27FC236}">
                <a16:creationId xmlns:a16="http://schemas.microsoft.com/office/drawing/2014/main" id="{F2CF6200-F427-6FB6-9506-240A1C0DD3A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58272" y="3812704"/>
            <a:ext cx="381000" cy="304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28" name="Line 43">
            <a:extLst>
              <a:ext uri="{FF2B5EF4-FFF2-40B4-BE49-F238E27FC236}">
                <a16:creationId xmlns:a16="http://schemas.microsoft.com/office/drawing/2014/main" id="{43F9C4F1-B881-F981-D9E7-0F224F04F4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4672" y="1145704"/>
            <a:ext cx="0" cy="472440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29" name="Rectangle 44">
            <a:extLst>
              <a:ext uri="{FF2B5EF4-FFF2-40B4-BE49-F238E27FC236}">
                <a16:creationId xmlns:a16="http://schemas.microsoft.com/office/drawing/2014/main" id="{663DC059-4A03-8EA0-DE5B-218FC7ABC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2072" y="4879504"/>
            <a:ext cx="3581400" cy="457200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s-ES" altLang="es-PR" sz="1800"/>
          </a:p>
          <a:p>
            <a:pPr algn="ctr" eaLnBrk="1" hangingPunct="1"/>
            <a:r>
              <a:rPr lang="es-ES" altLang="es-PR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Sistema de Estabilización</a:t>
            </a:r>
          </a:p>
          <a:p>
            <a:pPr algn="ctr" eaLnBrk="1" hangingPunct="1"/>
            <a:endParaRPr lang="es-ES" altLang="es-PR" sz="1800"/>
          </a:p>
        </p:txBody>
      </p:sp>
      <p:sp>
        <p:nvSpPr>
          <p:cNvPr id="30" name="AutoShape 45">
            <a:extLst>
              <a:ext uri="{FF2B5EF4-FFF2-40B4-BE49-F238E27FC236}">
                <a16:creationId xmlns:a16="http://schemas.microsoft.com/office/drawing/2014/main" id="{E5D4DE3F-74D9-539A-06A8-EA31B7C38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672" y="5565304"/>
            <a:ext cx="1295400" cy="838200"/>
          </a:xfrm>
          <a:prstGeom prst="hexagon">
            <a:avLst>
              <a:gd name="adj" fmla="val 38636"/>
              <a:gd name="vf" fmla="val 115470"/>
            </a:avLst>
          </a:prstGeom>
          <a:solidFill>
            <a:srgbClr val="FFFF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Potencia</a:t>
            </a:r>
          </a:p>
          <a:p>
            <a:pPr algn="ctr" eaLnBrk="1" hangingPunct="1"/>
            <a:r>
              <a:rPr lang="es-ES" altLang="es-PR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Muscular</a:t>
            </a:r>
          </a:p>
        </p:txBody>
      </p:sp>
      <p:sp>
        <p:nvSpPr>
          <p:cNvPr id="31" name="AutoShape 46">
            <a:extLst>
              <a:ext uri="{FF2B5EF4-FFF2-40B4-BE49-F238E27FC236}">
                <a16:creationId xmlns:a16="http://schemas.microsoft.com/office/drawing/2014/main" id="{BEDDBCF0-DD1B-D4AD-B30E-1BD372492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4360" y="5565304"/>
            <a:ext cx="1295400" cy="838200"/>
          </a:xfrm>
          <a:prstGeom prst="hexagon">
            <a:avLst>
              <a:gd name="adj" fmla="val 38636"/>
              <a:gd name="vf" fmla="val 115470"/>
            </a:avLst>
          </a:prstGeom>
          <a:solidFill>
            <a:srgbClr val="FFFF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Estabiliza </a:t>
            </a:r>
          </a:p>
          <a:p>
            <a:pPr algn="ctr" eaLnBrk="1" hangingPunct="1"/>
            <a:r>
              <a:rPr lang="es-ES" altLang="es-PR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Control</a:t>
            </a:r>
          </a:p>
        </p:txBody>
      </p:sp>
      <p:sp>
        <p:nvSpPr>
          <p:cNvPr id="32" name="AutoShape 47">
            <a:extLst>
              <a:ext uri="{FF2B5EF4-FFF2-40B4-BE49-F238E27FC236}">
                <a16:creationId xmlns:a16="http://schemas.microsoft.com/office/drawing/2014/main" id="{EF9FDE45-A4E4-D71F-1D8E-9A7C23AB6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822" y="5565304"/>
            <a:ext cx="1295400" cy="838200"/>
          </a:xfrm>
          <a:prstGeom prst="hexagon">
            <a:avLst>
              <a:gd name="adj" fmla="val 38636"/>
              <a:gd name="vf" fmla="val 115470"/>
            </a:avLst>
          </a:prstGeom>
          <a:solidFill>
            <a:srgbClr val="FFFF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Fortaleza</a:t>
            </a:r>
          </a:p>
          <a:p>
            <a:pPr algn="ctr" eaLnBrk="1" hangingPunct="1"/>
            <a:r>
              <a:rPr lang="es-ES" altLang="es-PR" sz="1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Muscular</a:t>
            </a:r>
          </a:p>
        </p:txBody>
      </p:sp>
      <p:sp>
        <p:nvSpPr>
          <p:cNvPr id="33" name="AutoShape 48">
            <a:extLst>
              <a:ext uri="{FF2B5EF4-FFF2-40B4-BE49-F238E27FC236}">
                <a16:creationId xmlns:a16="http://schemas.microsoft.com/office/drawing/2014/main" id="{2935F63E-B958-AFB9-1362-AF713F1F6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510" y="5565304"/>
            <a:ext cx="1295400" cy="838200"/>
          </a:xfrm>
          <a:prstGeom prst="hexagon">
            <a:avLst>
              <a:gd name="adj" fmla="val 38636"/>
              <a:gd name="vf" fmla="val 115470"/>
            </a:avLst>
          </a:prstGeom>
          <a:solidFill>
            <a:srgbClr val="FFFF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PR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Tolerancia</a:t>
            </a:r>
          </a:p>
          <a:p>
            <a:pPr algn="ctr" eaLnBrk="1" hangingPunct="1"/>
            <a:r>
              <a:rPr lang="es-ES" altLang="es-PR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Muscular</a:t>
            </a:r>
          </a:p>
        </p:txBody>
      </p:sp>
      <p:sp>
        <p:nvSpPr>
          <p:cNvPr id="34" name="Line 21">
            <a:extLst>
              <a:ext uri="{FF2B5EF4-FFF2-40B4-BE49-F238E27FC236}">
                <a16:creationId xmlns:a16="http://schemas.microsoft.com/office/drawing/2014/main" id="{EE7D9E95-6B6A-4428-EEFC-48BEF0B748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4872" y="1221904"/>
            <a:ext cx="0" cy="114300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35" name="Line 21">
            <a:extLst>
              <a:ext uri="{FF2B5EF4-FFF2-40B4-BE49-F238E27FC236}">
                <a16:creationId xmlns:a16="http://schemas.microsoft.com/office/drawing/2014/main" id="{D0921469-5CFB-5691-9415-7D2335C6C1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3072" y="1221904"/>
            <a:ext cx="0" cy="68580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  <p:sp>
        <p:nvSpPr>
          <p:cNvPr id="37" name="Line 37">
            <a:extLst>
              <a:ext uri="{FF2B5EF4-FFF2-40B4-BE49-F238E27FC236}">
                <a16:creationId xmlns:a16="http://schemas.microsoft.com/office/drawing/2014/main" id="{5DFE64EE-9742-C0BC-0E31-A5FA18FEDE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210872" y="1450504"/>
            <a:ext cx="0" cy="457200"/>
          </a:xfrm>
          <a:prstGeom prst="line">
            <a:avLst/>
          </a:prstGeom>
          <a:noFill/>
          <a:ln w="50800">
            <a:solidFill>
              <a:srgbClr val="CC33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PR" sz="1800"/>
          </a:p>
        </p:txBody>
      </p:sp>
    </p:spTree>
  </p:cSld>
  <p:clrMapOvr>
    <a:masterClrMapping/>
  </p:clrMapOvr>
  <p:transition spd="slow">
    <p:fade/>
    <p:sndAc>
      <p:stSnd>
        <p:snd r:embed="rId3" name="wind.wav"/>
      </p:stSnd>
    </p:sndAc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2" name="Picture 1">
            <a:extLst>
              <a:ext uri="{FF2B5EF4-FFF2-40B4-BE49-F238E27FC236}">
                <a16:creationId xmlns:a16="http://schemas.microsoft.com/office/drawing/2014/main" id="{B8EF05E5-FD0C-2CBC-115D-8BDF9C058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836613"/>
            <a:ext cx="840581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7363" name="Text Box 6">
            <a:extLst>
              <a:ext uri="{FF2B5EF4-FFF2-40B4-BE49-F238E27FC236}">
                <a16:creationId xmlns:a16="http://schemas.microsoft.com/office/drawing/2014/main" id="{6449A2D3-5AFE-3E60-E043-23E860632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9646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</a:t>
            </a:r>
            <a:r>
              <a:rPr lang="en-US" altLang="es-PR" sz="1200" b="0">
                <a:latin typeface="Times New Roman" panose="02020603050405020304" pitchFamily="18" charset="0"/>
              </a:rPr>
              <a:t>Adaptado de: "Functional training circuits", por: C. Vives. . En </a:t>
            </a:r>
            <a:r>
              <a:rPr lang="en-US" altLang="es-PR" sz="1200" i="1">
                <a:latin typeface="Times New Roman" panose="02020603050405020304" pitchFamily="18" charset="0"/>
              </a:rPr>
              <a:t>National Strength and Conditioning Association. Clínica Caribeña NSCA 2009</a:t>
            </a:r>
            <a:r>
              <a:rPr lang="en-US" altLang="es-PR" sz="1200" b="0">
                <a:latin typeface="Times New Roman" panose="02020603050405020304" pitchFamily="18" charset="0"/>
              </a:rPr>
              <a:t> </a:t>
            </a:r>
            <a:r>
              <a:rPr lang="es-PR" altLang="es-PR" sz="1200" b="0">
                <a:latin typeface="Times New Roman" panose="02020603050405020304" pitchFamily="18" charset="0"/>
              </a:rPr>
              <a:t>(28 y 29 de marzo de 2009). San Juan, Puerto Rico.</a:t>
            </a:r>
            <a:r>
              <a:rPr lang="en-US" altLang="es-PR" sz="1200" b="0">
                <a:latin typeface="Times New Roman" panose="02020603050405020304" pitchFamily="18" charset="0"/>
              </a:rPr>
              <a:t>, por NASCA, 2009,.</a:t>
            </a:r>
            <a:endParaRPr lang="en-US" altLang="es-PR" sz="1200" i="1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  <p:sndAc>
      <p:stSnd>
        <p:snd r:embed="rId4" name="chimes.wav"/>
      </p:stSnd>
    </p:sndAc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2304347-77A5-92D4-DB27-B8079F27F6BB}"/>
              </a:ext>
            </a:extLst>
          </p:cNvPr>
          <p:cNvSpPr>
            <a:spLocks/>
          </p:cNvSpPr>
          <p:nvPr/>
        </p:nvSpPr>
        <p:spPr bwMode="auto">
          <a:xfrm>
            <a:off x="2700338" y="642938"/>
            <a:ext cx="6118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998A4AB-A0EF-4019-67E1-519A3F910DB9}"/>
              </a:ext>
            </a:extLst>
          </p:cNvPr>
          <p:cNvSpPr>
            <a:spLocks/>
          </p:cNvSpPr>
          <p:nvPr/>
        </p:nvSpPr>
        <p:spPr bwMode="auto">
          <a:xfrm>
            <a:off x="2700338" y="1435100"/>
            <a:ext cx="59023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MARCO CONCEPTUAL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39300" name="Picture 23" descr="CURVHEAD">
            <a:extLst>
              <a:ext uri="{FF2B5EF4-FFF2-40B4-BE49-F238E27FC236}">
                <a16:creationId xmlns:a16="http://schemas.microsoft.com/office/drawing/2014/main" id="{2DC15ACC-948D-D513-A112-0CA2C67FB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8" y="1941513"/>
            <a:ext cx="439261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D43494A-F8C3-3F68-8A9A-2B1985D16595}"/>
              </a:ext>
            </a:extLst>
          </p:cNvPr>
          <p:cNvSpPr>
            <a:spLocks/>
          </p:cNvSpPr>
          <p:nvPr/>
        </p:nvSpPr>
        <p:spPr bwMode="auto">
          <a:xfrm>
            <a:off x="2914650" y="2005013"/>
            <a:ext cx="388778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LOS FUNDAMENTOS</a:t>
            </a:r>
          </a:p>
        </p:txBody>
      </p:sp>
      <p:sp>
        <p:nvSpPr>
          <p:cNvPr id="439302" name="Text Box 19">
            <a:extLst>
              <a:ext uri="{FF2B5EF4-FFF2-40B4-BE49-F238E27FC236}">
                <a16:creationId xmlns:a16="http://schemas.microsoft.com/office/drawing/2014/main" id="{5C80A7DB-9801-C2A4-0CAF-24F4D3AA1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5995988"/>
            <a:ext cx="8243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s-PR" sz="12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</a:t>
            </a:r>
            <a:r>
              <a:rPr lang="en-US" altLang="es-PR" sz="12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Athlete Development: The Art &amp; Science of Functional Sports Conditioning</a:t>
            </a:r>
            <a:r>
              <a:rPr lang="en-US" altLang="es-PR" sz="12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(p. 21), por V. Gambetta, 2007, Champaign, IL : Human Kinetics. Copyright 2007 por Vern Gambetta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C8B65566-E007-0E0A-FF69-FC13FB06603B}"/>
              </a:ext>
            </a:extLst>
          </p:cNvPr>
          <p:cNvSpPr txBox="1">
            <a:spLocks/>
          </p:cNvSpPr>
          <p:nvPr/>
        </p:nvSpPr>
        <p:spPr bwMode="auto">
          <a:xfrm>
            <a:off x="0" y="2743200"/>
            <a:ext cx="91440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CONSTANTES DEL MOVIMIENTO *</a:t>
            </a:r>
          </a:p>
        </p:txBody>
      </p:sp>
      <p:sp>
        <p:nvSpPr>
          <p:cNvPr id="439304" name="Text Box 9">
            <a:extLst>
              <a:ext uri="{FF2B5EF4-FFF2-40B4-BE49-F238E27FC236}">
                <a16:creationId xmlns:a16="http://schemas.microsoft.com/office/drawing/2014/main" id="{E55A1679-2B2E-2C4F-3CCB-71EB83A60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3" y="4384675"/>
            <a:ext cx="38798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s-PR" altLang="es-PR" sz="260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fuerza de gravedad</a:t>
            </a:r>
            <a:endParaRPr lang="es-PR" altLang="es-PR" sz="2600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9305" name="Picture 10" descr="PntBlue1">
            <a:extLst>
              <a:ext uri="{FF2B5EF4-FFF2-40B4-BE49-F238E27FC236}">
                <a16:creationId xmlns:a16="http://schemas.microsoft.com/office/drawing/2014/main" id="{5EB9417F-5821-4F86-96B3-45272B0DE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67213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9306" name="Text Box 9">
            <a:extLst>
              <a:ext uri="{FF2B5EF4-FFF2-40B4-BE49-F238E27FC236}">
                <a16:creationId xmlns:a16="http://schemas.microsoft.com/office/drawing/2014/main" id="{3D380492-6C49-672F-1ADA-B0C6EA77D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" y="5248275"/>
            <a:ext cx="19304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s-PR" altLang="es-PR" sz="260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Suelo</a:t>
            </a:r>
            <a:endParaRPr lang="es-PR" altLang="es-PR" sz="2600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9307" name="Picture 10" descr="PntBlue1">
            <a:extLst>
              <a:ext uri="{FF2B5EF4-FFF2-40B4-BE49-F238E27FC236}">
                <a16:creationId xmlns:a16="http://schemas.microsoft.com/office/drawing/2014/main" id="{C519B904-1DA7-A5DC-1A46-889008A11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5230813"/>
            <a:ext cx="4413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9308" name="Text Box 9">
            <a:extLst>
              <a:ext uri="{FF2B5EF4-FFF2-40B4-BE49-F238E27FC236}">
                <a16:creationId xmlns:a16="http://schemas.microsoft.com/office/drawing/2014/main" id="{8457F336-D246-8590-BDA0-D859A8A33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3" y="3521075"/>
            <a:ext cx="17605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s-PR" altLang="es-PR" sz="260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Cuerpo</a:t>
            </a:r>
          </a:p>
        </p:txBody>
      </p:sp>
      <p:pic>
        <p:nvPicPr>
          <p:cNvPr id="439309" name="Picture 10" descr="PntBlue1">
            <a:extLst>
              <a:ext uri="{FF2B5EF4-FFF2-40B4-BE49-F238E27FC236}">
                <a16:creationId xmlns:a16="http://schemas.microsoft.com/office/drawing/2014/main" id="{9F69AD41-477E-074F-E969-0664AC82A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03613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40C1D6-CAE4-3A05-B7B3-9B957ADD7F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80" y="2968085"/>
            <a:ext cx="5012808" cy="334187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0D5B59-550B-22FD-AE36-CDCF406585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4904"/>
            <a:ext cx="2521569" cy="247010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p:transition spd="slow">
    <p:fade/>
    <p:sndAc>
      <p:stSnd>
        <p:snd r:embed="rId4" name="wind.wav"/>
      </p:stSnd>
    </p:sndAc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9389-94D6-556B-5F69-ED4210BEA740}"/>
              </a:ext>
            </a:extLst>
          </p:cNvPr>
          <p:cNvSpPr>
            <a:spLocks/>
          </p:cNvSpPr>
          <p:nvPr/>
        </p:nvSpPr>
        <p:spPr bwMode="auto">
          <a:xfrm>
            <a:off x="2170113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defRPr/>
            </a:pP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2007</a:t>
            </a:r>
          </a:p>
        </p:txBody>
      </p:sp>
      <p:sp>
        <p:nvSpPr>
          <p:cNvPr id="58371" name="Text Box 6">
            <a:extLst>
              <a:ext uri="{FF2B5EF4-FFF2-40B4-BE49-F238E27FC236}">
                <a16:creationId xmlns:a16="http://schemas.microsoft.com/office/drawing/2014/main" id="{F3847A73-FDFC-5BA2-BC2F-FD47AA01A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5" y="1700213"/>
            <a:ext cx="41052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b="0"/>
              <a:t>Gambetta, V. (2007). </a:t>
            </a:r>
            <a:r>
              <a:rPr lang="en-US" altLang="es-PR" i="1"/>
              <a:t>Athletic Development The Art &amp; Science of Functional Sports Conditioning</a:t>
            </a:r>
            <a:r>
              <a:rPr lang="en-US" altLang="es-PR" b="0"/>
              <a:t>. Champaign, IL: Human Kinetics. 299 pp.</a:t>
            </a:r>
          </a:p>
        </p:txBody>
      </p:sp>
      <p:pic>
        <p:nvPicPr>
          <p:cNvPr id="58372" name="Picture 7" descr="33">
            <a:extLst>
              <a:ext uri="{FF2B5EF4-FFF2-40B4-BE49-F238E27FC236}">
                <a16:creationId xmlns:a16="http://schemas.microsoft.com/office/drawing/2014/main" id="{CE5189B8-93FB-994E-93DB-D7B640493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01688"/>
            <a:ext cx="4008437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A8B7C-10D3-94EA-9B11-F46F445B50B1}"/>
              </a:ext>
            </a:extLst>
          </p:cNvPr>
          <p:cNvSpPr>
            <a:spLocks/>
          </p:cNvSpPr>
          <p:nvPr/>
        </p:nvSpPr>
        <p:spPr bwMode="auto">
          <a:xfrm>
            <a:off x="2265363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defRPr/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2003</a:t>
            </a:r>
          </a:p>
        </p:txBody>
      </p:sp>
      <p:sp>
        <p:nvSpPr>
          <p:cNvPr id="60419" name="Text Box 6">
            <a:extLst>
              <a:ext uri="{FF2B5EF4-FFF2-40B4-BE49-F238E27FC236}">
                <a16:creationId xmlns:a16="http://schemas.microsoft.com/office/drawing/2014/main" id="{B9C8F7A8-78E8-F94A-7477-6C2BCA2A5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700213"/>
            <a:ext cx="41036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b="0"/>
              <a:t>Cook, G., (2003). </a:t>
            </a:r>
            <a:r>
              <a:rPr lang="en-US" altLang="es-PR" i="1"/>
              <a:t>Athletic Body in Balance: Optimal Movement Skills and Conditioning for Performance</a:t>
            </a:r>
            <a:r>
              <a:rPr lang="en-US" altLang="es-PR" b="0"/>
              <a:t>. Champaign, IL: Human Kinetics. 234 pp.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s-PR" b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s-PR" b="0"/>
          </a:p>
        </p:txBody>
      </p:sp>
      <p:pic>
        <p:nvPicPr>
          <p:cNvPr id="60420" name="Picture 2">
            <a:extLst>
              <a:ext uri="{FF2B5EF4-FFF2-40B4-BE49-F238E27FC236}">
                <a16:creationId xmlns:a16="http://schemas.microsoft.com/office/drawing/2014/main" id="{588E351E-6000-0294-F326-0AED8EE54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85813"/>
            <a:ext cx="4297363" cy="565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7" descr="Business_Handshake">
            <a:extLst>
              <a:ext uri="{FF2B5EF4-FFF2-40B4-BE49-F238E27FC236}">
                <a16:creationId xmlns:a16="http://schemas.microsoft.com/office/drawing/2014/main" id="{C9A6E705-7B96-32E9-7D65-B6966E662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77410"/>
            <a:ext cx="4118562" cy="216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255B80C-A22B-2754-1F19-2A94CA3AF1D3}"/>
              </a:ext>
            </a:extLst>
          </p:cNvPr>
          <p:cNvSpPr>
            <a:spLocks/>
          </p:cNvSpPr>
          <p:nvPr/>
        </p:nvSpPr>
        <p:spPr bwMode="auto">
          <a:xfrm>
            <a:off x="395536" y="1266335"/>
            <a:ext cx="864096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AGRADECIMIENTOS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1FA672-3AE4-AA6B-B4A1-4BCC98FF1179}"/>
              </a:ext>
            </a:extLst>
          </p:cNvPr>
          <p:cNvSpPr>
            <a:spLocks/>
          </p:cNvSpPr>
          <p:nvPr/>
        </p:nvSpPr>
        <p:spPr bwMode="auto">
          <a:xfrm>
            <a:off x="-35496" y="3571677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DEPARTAMENTO DE RECREACIÓN Y DEPORTES</a:t>
            </a:r>
            <a:endParaRPr lang="es-PR" altLang="es-PR" sz="2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3FE25AEE-C0D6-083A-A8B9-8CA9D7007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16" y="4450779"/>
            <a:ext cx="70142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>
                <a:latin typeface="Arial" charset="0"/>
              </a:rPr>
              <a:t>Rubén Ortiz Laureano: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7" name="Picture 3" descr="PntBlue1">
            <a:extLst>
              <a:ext uri="{FF2B5EF4-FFF2-40B4-BE49-F238E27FC236}">
                <a16:creationId xmlns:a16="http://schemas.microsoft.com/office/drawing/2014/main" id="{7C7D6754-8F6C-1E4A-B681-68563A848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1731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5">
            <a:extLst>
              <a:ext uri="{FF2B5EF4-FFF2-40B4-BE49-F238E27FC236}">
                <a16:creationId xmlns:a16="http://schemas.microsoft.com/office/drawing/2014/main" id="{64CDC120-792D-39E5-785D-403867E40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16" y="4935671"/>
            <a:ext cx="8382372" cy="11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Gerente</a:t>
            </a:r>
            <a:r>
              <a:rPr lang="en-US" altLang="es-PR" sz="2400" b="1" i="1" dirty="0">
                <a:latin typeface="Calibri" panose="020F0502020204030204" pitchFamily="34" charset="0"/>
              </a:rPr>
              <a:t> Auxiliar de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Educación</a:t>
            </a:r>
            <a:endParaRPr lang="en-US" altLang="es-PR" sz="24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Departamento</a:t>
            </a:r>
            <a:r>
              <a:rPr lang="en-US" altLang="es-PR" sz="2400" b="1" i="1" dirty="0">
                <a:latin typeface="Calibri" panose="020F0502020204030204" pitchFamily="34" charset="0"/>
              </a:rPr>
              <a:t> de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Recreación</a:t>
            </a:r>
            <a:r>
              <a:rPr lang="en-US" altLang="es-PR" sz="2400" b="1" i="1" dirty="0">
                <a:latin typeface="Calibri" panose="020F0502020204030204" pitchFamily="34" charset="0"/>
              </a:rPr>
              <a:t> y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Deportes</a:t>
            </a:r>
            <a:endParaRPr lang="en-US" altLang="es-PR" sz="24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200" b="1" i="1" dirty="0">
                <a:latin typeface="Calibri" panose="020F0502020204030204" pitchFamily="34" charset="0"/>
              </a:rPr>
              <a:t>Instituto </a:t>
            </a:r>
            <a:r>
              <a:rPr lang="en-US" altLang="es-PR" sz="2200" b="1" i="1" dirty="0" err="1">
                <a:latin typeface="Calibri" panose="020F0502020204030204" pitchFamily="34" charset="0"/>
              </a:rPr>
              <a:t>Puertorrique</a:t>
            </a:r>
            <a:r>
              <a:rPr lang="es-ES" altLang="es-PR" sz="2200" b="1" i="1" dirty="0" err="1">
                <a:latin typeface="Calibri" panose="020F0502020204030204" pitchFamily="34" charset="0"/>
              </a:rPr>
              <a:t>ño</a:t>
            </a:r>
            <a:r>
              <a:rPr lang="es-ES" altLang="es-PR" sz="2200" b="1" i="1" dirty="0">
                <a:latin typeface="Calibri" panose="020F0502020204030204" pitchFamily="34" charset="0"/>
              </a:rPr>
              <a:t> para el Desarrollo del Deporte y la Recreación</a:t>
            </a:r>
            <a:endParaRPr lang="en-US" altLang="es-PR" sz="2200" b="1" i="1" dirty="0"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681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FFE00-DA61-EAA5-F0A3-59A32DAD5081}"/>
              </a:ext>
            </a:extLst>
          </p:cNvPr>
          <p:cNvSpPr>
            <a:spLocks/>
          </p:cNvSpPr>
          <p:nvPr/>
        </p:nvSpPr>
        <p:spPr bwMode="auto">
          <a:xfrm>
            <a:off x="2124075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defRPr/>
            </a:pPr>
            <a:r>
              <a:rPr lang="es-PR" altLang="es-PR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54275" name="Text Box 6">
            <a:extLst>
              <a:ext uri="{FF2B5EF4-FFF2-40B4-BE49-F238E27FC236}">
                <a16:creationId xmlns:a16="http://schemas.microsoft.com/office/drawing/2014/main" id="{8E939A51-26DF-BFB2-FE7B-C9DC8C139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13" y="1339850"/>
            <a:ext cx="43942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b="0"/>
              <a:t>Cook, G., Burton, L., Kiesel, K., Rose, G., &amp; Bryant, M. F. (2010). </a:t>
            </a:r>
            <a:r>
              <a:rPr lang="en-US" altLang="es-PR" i="1"/>
              <a:t>Movement Functional Movement Systems: Screening, Assessment, Corrective Strategies</a:t>
            </a:r>
            <a:r>
              <a:rPr lang="en-US" altLang="es-PR" b="0"/>
              <a:t>. Aptos, CA: On Target Publication. 416 pp.</a:t>
            </a:r>
          </a:p>
        </p:txBody>
      </p:sp>
      <p:pic>
        <p:nvPicPr>
          <p:cNvPr id="54276" name="Picture 2">
            <a:extLst>
              <a:ext uri="{FF2B5EF4-FFF2-40B4-BE49-F238E27FC236}">
                <a16:creationId xmlns:a16="http://schemas.microsoft.com/office/drawing/2014/main" id="{AFD2D373-1655-EBC9-AD10-33390E548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88988"/>
            <a:ext cx="4248150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FE2AAC-2DAC-635B-C780-8297DC4B8048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9144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ts val="2500"/>
              </a:lnSpc>
              <a:defRPr/>
            </a:pPr>
            <a:r>
              <a:rPr lang="es-PR" altLang="es-PR" sz="1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FUNCTIONAL MOVEMENT SCREEN:</a:t>
            </a:r>
            <a:b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http://www.movementbook.com/</a:t>
            </a:r>
          </a:p>
        </p:txBody>
      </p:sp>
      <p:pic>
        <p:nvPicPr>
          <p:cNvPr id="191491" name="Picture 1">
            <a:extLst>
              <a:ext uri="{FF2B5EF4-FFF2-40B4-BE49-F238E27FC236}">
                <a16:creationId xmlns:a16="http://schemas.microsoft.com/office/drawing/2014/main" id="{F750C481-0203-AD52-5960-6814A506F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341438"/>
            <a:ext cx="8320088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  <p:sndAc>
      <p:stSnd>
        <p:snd r:embed="rId4" name="wind.wav"/>
      </p:stSnd>
    </p:sndAc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Text Box 9">
            <a:extLst>
              <a:ext uri="{FF2B5EF4-FFF2-40B4-BE49-F238E27FC236}">
                <a16:creationId xmlns:a16="http://schemas.microsoft.com/office/drawing/2014/main" id="{D9C360D8-743A-8A5B-A000-6683CE713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327400"/>
            <a:ext cx="783907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s-PR" altLang="es-PR" sz="2600">
                <a:latin typeface="Arial" panose="020B0604020202020204" pitchFamily="34" charset="0"/>
                <a:cs typeface="Arial" panose="020B0604020202020204" pitchFamily="34" charset="0"/>
              </a:rPr>
              <a:t>Bases del programa</a:t>
            </a:r>
            <a:endParaRPr lang="es-PR" altLang="es-PR" sz="26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8563" name="Text Box 2">
            <a:extLst>
              <a:ext uri="{FF2B5EF4-FFF2-40B4-BE49-F238E27FC236}">
                <a16:creationId xmlns:a16="http://schemas.microsoft.com/office/drawing/2014/main" id="{13F89788-0146-0805-6A55-4F8779D81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894263"/>
            <a:ext cx="7839075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600">
                <a:latin typeface="Arial" panose="020B0604020202020204" pitchFamily="34" charset="0"/>
                <a:cs typeface="Arial" panose="020B0604020202020204" pitchFamily="34" charset="0"/>
              </a:rPr>
              <a:t>Entrenamiento a largo plazo</a:t>
            </a:r>
            <a:endParaRPr lang="es-PR" altLang="es-PR" sz="26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8564" name="Text Box 2">
            <a:extLst>
              <a:ext uri="{FF2B5EF4-FFF2-40B4-BE49-F238E27FC236}">
                <a16:creationId xmlns:a16="http://schemas.microsoft.com/office/drawing/2014/main" id="{489EA85F-EC51-30CD-9B97-B83FA836B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36988"/>
            <a:ext cx="8126413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600">
                <a:latin typeface="Arial" panose="020B0604020202020204" pitchFamily="34" charset="0"/>
                <a:cs typeface="Arial" panose="020B0604020202020204" pitchFamily="34" charset="0"/>
              </a:rPr>
              <a:t>Diseño del programa</a:t>
            </a:r>
            <a:endParaRPr lang="es-PR" altLang="es-PR" sz="26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4690B-06CB-024E-5D6B-645ED60B7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2" y="610856"/>
            <a:ext cx="2302718" cy="1535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C039A4-6983-4669-AD31-5D2677CED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895" y="1845493"/>
            <a:ext cx="2470569" cy="370585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id="{9ECA9BDD-3470-CBAA-C3B3-410E3E8829EF}"/>
              </a:ext>
            </a:extLst>
          </p:cNvPr>
          <p:cNvSpPr>
            <a:spLocks/>
          </p:cNvSpPr>
          <p:nvPr/>
        </p:nvSpPr>
        <p:spPr bwMode="auto">
          <a:xfrm>
            <a:off x="2773363" y="692150"/>
            <a:ext cx="611981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BEC4BF3C-9E63-C730-0A62-C6FC00DE1C0B}"/>
              </a:ext>
            </a:extLst>
          </p:cNvPr>
          <p:cNvSpPr>
            <a:spLocks/>
          </p:cNvSpPr>
          <p:nvPr/>
        </p:nvSpPr>
        <p:spPr bwMode="auto">
          <a:xfrm>
            <a:off x="2771775" y="1628775"/>
            <a:ext cx="59039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DISEÑO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78569" name="Text Box 2">
            <a:extLst>
              <a:ext uri="{FF2B5EF4-FFF2-40B4-BE49-F238E27FC236}">
                <a16:creationId xmlns:a16="http://schemas.microsoft.com/office/drawing/2014/main" id="{37BFDDD9-957A-FDF8-8D19-F7A313F26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301875"/>
            <a:ext cx="7046913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600">
                <a:latin typeface="Arial" panose="020B0604020202020204" pitchFamily="34" charset="0"/>
                <a:cs typeface="Arial" panose="020B0604020202020204" pitchFamily="34" charset="0"/>
              </a:rPr>
              <a:t>Consideraciones preliminares</a:t>
            </a:r>
          </a:p>
        </p:txBody>
      </p:sp>
      <p:pic>
        <p:nvPicPr>
          <p:cNvPr id="578570" name="Picture 3" descr="PntBlue1">
            <a:extLst>
              <a:ext uri="{FF2B5EF4-FFF2-40B4-BE49-F238E27FC236}">
                <a16:creationId xmlns:a16="http://schemas.microsoft.com/office/drawing/2014/main" id="{365858B7-C2E0-7446-1901-3714CEF31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2301875"/>
            <a:ext cx="4429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8571" name="Text Box 4">
            <a:extLst>
              <a:ext uri="{FF2B5EF4-FFF2-40B4-BE49-F238E27FC236}">
                <a16:creationId xmlns:a16="http://schemas.microsoft.com/office/drawing/2014/main" id="{6666C388-DEF2-6AF8-0E93-4D3783155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849563"/>
            <a:ext cx="56070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s-PR" altLang="es-PR" sz="260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s-PR" altLang="es-PR" sz="26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8572" name="Picture 5" descr="PntBlue1">
            <a:extLst>
              <a:ext uri="{FF2B5EF4-FFF2-40B4-BE49-F238E27FC236}">
                <a16:creationId xmlns:a16="http://schemas.microsoft.com/office/drawing/2014/main" id="{F75DD25A-CA81-C7DE-672F-190DFFB58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2805113"/>
            <a:ext cx="4429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8573" name="Picture 10" descr="PntBlue1">
            <a:extLst>
              <a:ext uri="{FF2B5EF4-FFF2-40B4-BE49-F238E27FC236}">
                <a16:creationId xmlns:a16="http://schemas.microsoft.com/office/drawing/2014/main" id="{A7C66E2A-B6B2-A23C-F54E-05A605B76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309938"/>
            <a:ext cx="4429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8574" name="Text Box 11">
            <a:extLst>
              <a:ext uri="{FF2B5EF4-FFF2-40B4-BE49-F238E27FC236}">
                <a16:creationId xmlns:a16="http://schemas.microsoft.com/office/drawing/2014/main" id="{6131B4A1-6263-8E9E-BD9C-31101D14C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424363"/>
            <a:ext cx="51752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s-PR" altLang="es-PR" sz="2600">
                <a:latin typeface="Arial" panose="020B0604020202020204" pitchFamily="34" charset="0"/>
                <a:cs typeface="Arial" panose="020B0604020202020204" pitchFamily="34" charset="0"/>
              </a:rPr>
              <a:t>Variables de entrenamiento</a:t>
            </a:r>
          </a:p>
        </p:txBody>
      </p:sp>
      <p:pic>
        <p:nvPicPr>
          <p:cNvPr id="578575" name="Picture 12" descr="PntBlue1">
            <a:extLst>
              <a:ext uri="{FF2B5EF4-FFF2-40B4-BE49-F238E27FC236}">
                <a16:creationId xmlns:a16="http://schemas.microsoft.com/office/drawing/2014/main" id="{BF06A12B-7E57-2996-6FE5-C6DB05999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4389438"/>
            <a:ext cx="4429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8576" name="Picture 3" descr="PntBlue1">
            <a:extLst>
              <a:ext uri="{FF2B5EF4-FFF2-40B4-BE49-F238E27FC236}">
                <a16:creationId xmlns:a16="http://schemas.microsoft.com/office/drawing/2014/main" id="{A8252824-F6EE-BB20-37B6-D66C55C9F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4894263"/>
            <a:ext cx="4429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8577" name="Text Box 4">
            <a:extLst>
              <a:ext uri="{FF2B5EF4-FFF2-40B4-BE49-F238E27FC236}">
                <a16:creationId xmlns:a16="http://schemas.microsoft.com/office/drawing/2014/main" id="{EF2A6CB8-76D6-D2A9-9354-C40FD03C1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441950"/>
            <a:ext cx="6759575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s-PR" altLang="es-PR" sz="2600">
                <a:latin typeface="Arial" panose="020B0604020202020204" pitchFamily="34" charset="0"/>
                <a:cs typeface="Arial" panose="020B0604020202020204" pitchFamily="34" charset="0"/>
              </a:rPr>
              <a:t>Lo esencial para el diseño del programa</a:t>
            </a:r>
            <a:endParaRPr lang="es-PR" altLang="es-PR" sz="26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8578" name="Picture 5" descr="PntBlue1">
            <a:extLst>
              <a:ext uri="{FF2B5EF4-FFF2-40B4-BE49-F238E27FC236}">
                <a16:creationId xmlns:a16="http://schemas.microsoft.com/office/drawing/2014/main" id="{FAB8E8E9-FC9D-C8F5-FCB1-7B8883F17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5397500"/>
            <a:ext cx="4429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8579" name="Picture 3" descr="PntBlue1">
            <a:extLst>
              <a:ext uri="{FF2B5EF4-FFF2-40B4-BE49-F238E27FC236}">
                <a16:creationId xmlns:a16="http://schemas.microsoft.com/office/drawing/2014/main" id="{522E4FE1-1E4C-DAC2-29CF-17393CD9B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836988"/>
            <a:ext cx="4429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8580" name="Text Box 4">
            <a:extLst>
              <a:ext uri="{FF2B5EF4-FFF2-40B4-BE49-F238E27FC236}">
                <a16:creationId xmlns:a16="http://schemas.microsoft.com/office/drawing/2014/main" id="{75211F96-325E-1CD9-E58A-CB854CA75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969000"/>
            <a:ext cx="23542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s-PR" altLang="es-PR" sz="2600">
                <a:latin typeface="Arial" panose="020B0604020202020204" pitchFamily="34" charset="0"/>
                <a:cs typeface="Arial" panose="020B0604020202020204" pitchFamily="34" charset="0"/>
              </a:rPr>
              <a:t>Periodización</a:t>
            </a:r>
            <a:endParaRPr lang="es-PR" altLang="es-PR" sz="26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8581" name="Picture 5" descr="PntBlue1">
            <a:extLst>
              <a:ext uri="{FF2B5EF4-FFF2-40B4-BE49-F238E27FC236}">
                <a16:creationId xmlns:a16="http://schemas.microsoft.com/office/drawing/2014/main" id="{BDC9681F-DE8C-60A5-60C0-43CBED849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5926138"/>
            <a:ext cx="442913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  <p:sndAc>
      <p:stSnd>
        <p:snd r:embed="rId4" name="chimes.wav"/>
      </p:stSnd>
    </p:sndAc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64D531B-D92F-2810-14F5-5CDAD0EA0771}"/>
              </a:ext>
            </a:extLst>
          </p:cNvPr>
          <p:cNvSpPr>
            <a:spLocks/>
          </p:cNvSpPr>
          <p:nvPr/>
        </p:nvSpPr>
        <p:spPr bwMode="auto">
          <a:xfrm>
            <a:off x="2989263" y="836613"/>
            <a:ext cx="611981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8F9B01F-5347-C34D-E6A4-A64D2E7ED20E}"/>
              </a:ext>
            </a:extLst>
          </p:cNvPr>
          <p:cNvSpPr>
            <a:spLocks/>
          </p:cNvSpPr>
          <p:nvPr/>
        </p:nvSpPr>
        <p:spPr bwMode="auto">
          <a:xfrm>
            <a:off x="2989263" y="1700213"/>
            <a:ext cx="59023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DISEÑO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99044" name="Picture 23" descr="CURVHEAD">
            <a:extLst>
              <a:ext uri="{FF2B5EF4-FFF2-40B4-BE49-F238E27FC236}">
                <a16:creationId xmlns:a16="http://schemas.microsoft.com/office/drawing/2014/main" id="{42BEFE27-E8A5-E2F1-D123-55A2A044F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274888"/>
            <a:ext cx="36004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603312-8227-8609-6954-A98D2981B17E}"/>
              </a:ext>
            </a:extLst>
          </p:cNvPr>
          <p:cNvSpPr>
            <a:spLocks/>
          </p:cNvSpPr>
          <p:nvPr/>
        </p:nvSpPr>
        <p:spPr bwMode="auto">
          <a:xfrm>
            <a:off x="3276600" y="2338388"/>
            <a:ext cx="30956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INTRODUCCIÓN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428E3771-1F48-0EB8-9DC0-42F122C88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8" y="4518025"/>
            <a:ext cx="84820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ts val="4100"/>
              </a:lnSpc>
              <a:defRPr/>
            </a:pPr>
            <a:r>
              <a:rPr lang="es-ES" altLang="es-PR" sz="3200" dirty="0">
                <a:solidFill>
                  <a:srgbClr val="000000"/>
                </a:solidFill>
                <a:latin typeface="Arial" panose="020B0604020202020204" pitchFamily="34" charset="0"/>
              </a:rPr>
              <a:t>Provee una </a:t>
            </a:r>
            <a:r>
              <a:rPr lang="es-ES" altLang="es-P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vía</a:t>
            </a:r>
            <a:r>
              <a:rPr lang="es-ES" altLang="es-PR" sz="3200" dirty="0">
                <a:solidFill>
                  <a:srgbClr val="000000"/>
                </a:solidFill>
                <a:latin typeface="Arial" panose="020B0604020202020204" pitchFamily="34" charset="0"/>
              </a:rPr>
              <a:t> para que el atleta pueda cumplir con la meta pre-establecida</a:t>
            </a:r>
          </a:p>
        </p:txBody>
      </p:sp>
      <p:sp>
        <p:nvSpPr>
          <p:cNvPr id="599047" name="Text Box 6">
            <a:extLst>
              <a:ext uri="{FF2B5EF4-FFF2-40B4-BE49-F238E27FC236}">
                <a16:creationId xmlns:a16="http://schemas.microsoft.com/office/drawing/2014/main" id="{296882CD-160D-A4AF-585E-4E49B8753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805488"/>
            <a:ext cx="86756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Reproducido de: ¨Program Design Principles and Application¨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385),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888FF902-F892-ABEF-F7D2-E5BAF21216EA}"/>
              </a:ext>
            </a:extLst>
          </p:cNvPr>
          <p:cNvSpPr txBox="1">
            <a:spLocks/>
          </p:cNvSpPr>
          <p:nvPr/>
        </p:nvSpPr>
        <p:spPr bwMode="auto">
          <a:xfrm>
            <a:off x="3089275" y="3257550"/>
            <a:ext cx="5802313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4700"/>
              </a:lnSpc>
              <a:defRPr/>
            </a:pPr>
            <a:r>
              <a:rPr lang="es-PR" altLang="es-PR" sz="3200" dirty="0">
                <a:solidFill>
                  <a:srgbClr val="9E0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DISEÑO DE PROGRAMA –</a:t>
            </a:r>
            <a:r>
              <a:rPr lang="es-PR" altLang="es-PR" sz="3200" i="1" dirty="0">
                <a:solidFill>
                  <a:srgbClr val="6C0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Sistema con </a:t>
            </a:r>
            <a:r>
              <a:rPr lang="es-PR" altLang="es-PR" sz="3200" i="1" u="sng" dirty="0">
                <a:solidFill>
                  <a:srgbClr val="6C0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Propósito</a:t>
            </a:r>
            <a:r>
              <a:rPr lang="es-PR" altLang="es-PR" sz="3200" i="1" dirty="0">
                <a:solidFill>
                  <a:srgbClr val="6C04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A4A231-A6E5-084C-34EB-B43174A0F9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6618"/>
            <a:ext cx="2573231" cy="3508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</p:spTree>
    <p:custDataLst>
      <p:tags r:id="rId1"/>
    </p:custDataLst>
  </p:cSld>
  <p:clrMapOvr>
    <a:masterClrMapping/>
  </p:clrMapOvr>
  <p:transition spd="slow">
    <p:fade/>
    <p:sndAc>
      <p:stSnd>
        <p:snd r:embed="rId4" name="breeze.wav"/>
      </p:stSnd>
    </p:sndAc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Text Box 9">
            <a:extLst>
              <a:ext uri="{FF2B5EF4-FFF2-40B4-BE49-F238E27FC236}">
                <a16:creationId xmlns:a16="http://schemas.microsoft.com/office/drawing/2014/main" id="{85CC309B-4CBB-A57E-9391-2F56E74E5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3665538"/>
            <a:ext cx="8482012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ts val="5200"/>
              </a:lnSpc>
            </a:pPr>
            <a:r>
              <a:rPr lang="es-ES" altLang="es-PR" sz="3200">
                <a:solidFill>
                  <a:srgbClr val="000000"/>
                </a:solidFill>
                <a:latin typeface="Arial" panose="020B0604020202020204" pitchFamily="34" charset="0"/>
              </a:rPr>
              <a:t>Buscar los ingredientes que se ajusten a las necesidades del individuo o evento competitivo que participa</a:t>
            </a:r>
          </a:p>
        </p:txBody>
      </p:sp>
      <p:sp>
        <p:nvSpPr>
          <p:cNvPr id="601091" name="Text Box 23">
            <a:extLst>
              <a:ext uri="{FF2B5EF4-FFF2-40B4-BE49-F238E27FC236}">
                <a16:creationId xmlns:a16="http://schemas.microsoft.com/office/drawing/2014/main" id="{A0949E69-A0B7-5DF3-F61D-ED2AD0C0B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6067425"/>
            <a:ext cx="83883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s-PR" sz="1200" i="1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s-PR" sz="1200" i="1">
                <a:solidFill>
                  <a:srgbClr val="000000"/>
                </a:solidFill>
                <a:latin typeface="Times New Roman" panose="02020603050405020304" pitchFamily="18" charset="0"/>
              </a:rPr>
              <a:t>Advances in Functional Training: Training Techniques for Coaches, Personal Trainers and Athletes</a:t>
            </a:r>
            <a:r>
              <a:rPr lang="en-US" altLang="es-PR" sz="1200" b="0">
                <a:solidFill>
                  <a:srgbClr val="000000"/>
                </a:solidFill>
                <a:latin typeface="Times New Roman" panose="02020603050405020304" pitchFamily="18" charset="0"/>
              </a:rPr>
              <a:t>. (p. 236), por R. M. Boyle, 2010,</a:t>
            </a:r>
            <a:r>
              <a:rPr lang="fr-FR" altLang="es-PR" sz="1200" b="0">
                <a:solidFill>
                  <a:srgbClr val="000000"/>
                </a:solidFill>
                <a:latin typeface="Times New Roman" panose="02020603050405020304" pitchFamily="18" charset="0"/>
              </a:rPr>
              <a:t> Santa Cruz, CA: On Target Publications</a:t>
            </a:r>
            <a:r>
              <a:rPr lang="en-US" altLang="es-PR" sz="1200" b="0">
                <a:solidFill>
                  <a:srgbClr val="000000"/>
                </a:solidFill>
                <a:latin typeface="Times New Roman" panose="02020603050405020304" pitchFamily="18" charset="0"/>
              </a:rPr>
              <a:t>. Copyright 2010 por Michael John Boyle</a:t>
            </a:r>
          </a:p>
        </p:txBody>
      </p:sp>
      <p:pic>
        <p:nvPicPr>
          <p:cNvPr id="601092" name="Picture 1">
            <a:extLst>
              <a:ext uri="{FF2B5EF4-FFF2-40B4-BE49-F238E27FC236}">
                <a16:creationId xmlns:a16="http://schemas.microsoft.com/office/drawing/2014/main" id="{46EDDC0E-5C69-472D-7465-D241D62AD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041400"/>
            <a:ext cx="2833687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5834EFD-15F4-EECF-6C9D-3AAB653A9D05}"/>
              </a:ext>
            </a:extLst>
          </p:cNvPr>
          <p:cNvSpPr>
            <a:spLocks/>
          </p:cNvSpPr>
          <p:nvPr/>
        </p:nvSpPr>
        <p:spPr bwMode="auto">
          <a:xfrm>
            <a:off x="2917825" y="858838"/>
            <a:ext cx="6118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A91A99-F307-F23E-778D-F700579801EC}"/>
              </a:ext>
            </a:extLst>
          </p:cNvPr>
          <p:cNvSpPr>
            <a:spLocks/>
          </p:cNvSpPr>
          <p:nvPr/>
        </p:nvSpPr>
        <p:spPr bwMode="auto">
          <a:xfrm>
            <a:off x="2917825" y="1916113"/>
            <a:ext cx="59023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DISEÑO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01095" name="Picture 23" descr="CURVHEAD">
            <a:extLst>
              <a:ext uri="{FF2B5EF4-FFF2-40B4-BE49-F238E27FC236}">
                <a16:creationId xmlns:a16="http://schemas.microsoft.com/office/drawing/2014/main" id="{2F3F2899-6056-2D97-3B81-20F9E2F93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709863"/>
            <a:ext cx="48958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33F4B0B-35A0-27ED-2A3E-66FE4632FA4A}"/>
              </a:ext>
            </a:extLst>
          </p:cNvPr>
          <p:cNvSpPr>
            <a:spLocks/>
          </p:cNvSpPr>
          <p:nvPr/>
        </p:nvSpPr>
        <p:spPr bwMode="auto">
          <a:xfrm>
            <a:off x="3203575" y="2773363"/>
            <a:ext cx="44656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BASES DEL PROGRAMA</a:t>
            </a:r>
          </a:p>
        </p:txBody>
      </p:sp>
    </p:spTree>
    <p:custDataLst>
      <p:tags r:id="rId1"/>
    </p:custDataLst>
  </p:cSld>
  <p:clrMapOvr>
    <a:masterClrMapping/>
  </p:clrMapOvr>
  <p:transition spd="slow">
    <p:fade/>
    <p:sndAc>
      <p:stSnd>
        <p:snd r:embed="rId4" name="chimes.wav"/>
      </p:stSnd>
    </p:sndAc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DAF5233-1CEC-3E02-24AC-01B3EB9CEB60}"/>
              </a:ext>
            </a:extLst>
          </p:cNvPr>
          <p:cNvSpPr>
            <a:spLocks/>
          </p:cNvSpPr>
          <p:nvPr/>
        </p:nvSpPr>
        <p:spPr bwMode="auto">
          <a:xfrm>
            <a:off x="2917825" y="765175"/>
            <a:ext cx="6118225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8C04FC-F0E3-EB02-42A5-4C89FF6A0645}"/>
              </a:ext>
            </a:extLst>
          </p:cNvPr>
          <p:cNvSpPr>
            <a:spLocks/>
          </p:cNvSpPr>
          <p:nvPr/>
        </p:nvSpPr>
        <p:spPr bwMode="auto">
          <a:xfrm>
            <a:off x="2917825" y="1700213"/>
            <a:ext cx="59023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27716" name="Picture 23" descr="CURVHEAD">
            <a:extLst>
              <a:ext uri="{FF2B5EF4-FFF2-40B4-BE49-F238E27FC236}">
                <a16:creationId xmlns:a16="http://schemas.microsoft.com/office/drawing/2014/main" id="{810C2C09-4924-8EE7-CA81-C53C3D8F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93963"/>
            <a:ext cx="75612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FCA11C2-24EF-DDD2-ED07-5DAE498FE314}"/>
              </a:ext>
            </a:extLst>
          </p:cNvPr>
          <p:cNvSpPr>
            <a:spLocks/>
          </p:cNvSpPr>
          <p:nvPr/>
        </p:nvSpPr>
        <p:spPr bwMode="auto">
          <a:xfrm>
            <a:off x="1116013" y="2557463"/>
            <a:ext cx="67691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CLASIFICACIÓN DE LOS EJERCICIOS</a:t>
            </a:r>
          </a:p>
        </p:txBody>
      </p:sp>
      <p:sp>
        <p:nvSpPr>
          <p:cNvPr id="627718" name="Text Box 23">
            <a:extLst>
              <a:ext uri="{FF2B5EF4-FFF2-40B4-BE49-F238E27FC236}">
                <a16:creationId xmlns:a16="http://schemas.microsoft.com/office/drawing/2014/main" id="{B3521EFF-F24F-72A5-38CD-7A61A8063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6067425"/>
            <a:ext cx="838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s-PR" sz="1200" i="1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>
                <a:solidFill>
                  <a:srgbClr val="000000"/>
                </a:solidFill>
                <a:latin typeface="Times New Roman" panose="02020603050405020304" pitchFamily="18" charset="0"/>
              </a:rPr>
              <a:t> Reproducido de: </a:t>
            </a:r>
            <a:r>
              <a:rPr lang="en-US" altLang="es-PR" sz="1200" i="1">
                <a:solidFill>
                  <a:srgbClr val="000000"/>
                </a:solidFill>
                <a:latin typeface="Times New Roman" panose="02020603050405020304" pitchFamily="18" charset="0"/>
              </a:rPr>
              <a:t>New Functional Training for Sports</a:t>
            </a:r>
            <a:r>
              <a:rPr lang="en-US" altLang="es-PR" sz="1200" b="0">
                <a:solidFill>
                  <a:srgbClr val="000000"/>
                </a:solidFill>
                <a:latin typeface="Times New Roman" panose="02020603050405020304" pitchFamily="18" charset="0"/>
              </a:rPr>
              <a:t>. 2da. ed.; (p. 27), por R. M. Boyle, 2016, Champaign, IL: Human Kinetics. Copyright 2016 por Michael Boyle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120DC1-FF67-6B0C-2CC7-AFE85C1BA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4999"/>
            <a:ext cx="2727791" cy="18185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E43722-B9B4-74AD-6E3E-FB4C83C0FF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04" y="3251543"/>
            <a:ext cx="4140584" cy="276038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Text Box 4">
            <a:extLst>
              <a:ext uri="{FF2B5EF4-FFF2-40B4-BE49-F238E27FC236}">
                <a16:creationId xmlns:a16="http://schemas.microsoft.com/office/drawing/2014/main" id="{10861392-5406-818B-35BB-CD06EEE02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775" y="3357563"/>
            <a:ext cx="39385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PR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Línea de base</a:t>
            </a:r>
          </a:p>
        </p:txBody>
      </p:sp>
      <p:pic>
        <p:nvPicPr>
          <p:cNvPr id="627722" name="Picture 5" descr="PntBlue1">
            <a:extLst>
              <a:ext uri="{FF2B5EF4-FFF2-40B4-BE49-F238E27FC236}">
                <a16:creationId xmlns:a16="http://schemas.microsoft.com/office/drawing/2014/main" id="{811D0877-4370-FBB8-0016-707053DC2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78213"/>
            <a:ext cx="595312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4">
            <a:extLst>
              <a:ext uri="{FF2B5EF4-FFF2-40B4-BE49-F238E27FC236}">
                <a16:creationId xmlns:a16="http://schemas.microsoft.com/office/drawing/2014/main" id="{49364B6C-3BC1-4525-0695-45CFF5FCE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88" y="4221163"/>
            <a:ext cx="34353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PR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Progresión</a:t>
            </a:r>
          </a:p>
        </p:txBody>
      </p:sp>
      <p:pic>
        <p:nvPicPr>
          <p:cNvPr id="627724" name="Picture 5" descr="PntBlue1">
            <a:extLst>
              <a:ext uri="{FF2B5EF4-FFF2-40B4-BE49-F238E27FC236}">
                <a16:creationId xmlns:a16="http://schemas.microsoft.com/office/drawing/2014/main" id="{8AB382B0-FA64-73E1-5E58-A5B3EDEC4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341813"/>
            <a:ext cx="59531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4">
            <a:extLst>
              <a:ext uri="{FF2B5EF4-FFF2-40B4-BE49-F238E27FC236}">
                <a16:creationId xmlns:a16="http://schemas.microsoft.com/office/drawing/2014/main" id="{E4DA13FC-8397-1FB4-94C6-B2FED1FD7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88" y="5067300"/>
            <a:ext cx="372427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PR" altLang="es-PR" sz="4200" dirty="0">
                <a:solidFill>
                  <a:srgbClr val="4848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Regresión</a:t>
            </a:r>
          </a:p>
        </p:txBody>
      </p:sp>
      <p:pic>
        <p:nvPicPr>
          <p:cNvPr id="627726" name="Picture 5" descr="PntBlue1">
            <a:extLst>
              <a:ext uri="{FF2B5EF4-FFF2-40B4-BE49-F238E27FC236}">
                <a16:creationId xmlns:a16="http://schemas.microsoft.com/office/drawing/2014/main" id="{5D312A1E-603E-E1DE-5D47-94E4E978E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187950"/>
            <a:ext cx="59531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  <p:sndAc>
      <p:stSnd>
        <p:snd r:embed="rId4" name="breeze.wav"/>
      </p:stSnd>
    </p:sndAc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50F5976-90CB-806E-F181-4227D386C440}"/>
              </a:ext>
            </a:extLst>
          </p:cNvPr>
          <p:cNvSpPr>
            <a:spLocks/>
          </p:cNvSpPr>
          <p:nvPr/>
        </p:nvSpPr>
        <p:spPr bwMode="auto">
          <a:xfrm>
            <a:off x="2917825" y="692150"/>
            <a:ext cx="6118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A88482-1C43-2046-9A85-78C59215664E}"/>
              </a:ext>
            </a:extLst>
          </p:cNvPr>
          <p:cNvSpPr>
            <a:spLocks/>
          </p:cNvSpPr>
          <p:nvPr/>
        </p:nvSpPr>
        <p:spPr bwMode="auto">
          <a:xfrm>
            <a:off x="2917825" y="1700213"/>
            <a:ext cx="59023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PLANIFICACION Y DESEÑO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33860" name="Picture 23" descr="CURVHEAD">
            <a:extLst>
              <a:ext uri="{FF2B5EF4-FFF2-40B4-BE49-F238E27FC236}">
                <a16:creationId xmlns:a16="http://schemas.microsoft.com/office/drawing/2014/main" id="{A62F8C9C-7D0C-BA7F-E3D1-951F8D790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422525"/>
            <a:ext cx="56880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DA2611C-D974-FBCB-4260-51EECDD6FF88}"/>
              </a:ext>
            </a:extLst>
          </p:cNvPr>
          <p:cNvSpPr>
            <a:spLocks/>
          </p:cNvSpPr>
          <p:nvPr/>
        </p:nvSpPr>
        <p:spPr bwMode="auto">
          <a:xfrm>
            <a:off x="3132138" y="2486025"/>
            <a:ext cx="51847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EL CONTINUO FUNCIONAL</a:t>
            </a:r>
          </a:p>
        </p:txBody>
      </p:sp>
      <p:sp>
        <p:nvSpPr>
          <p:cNvPr id="633862" name="Text Box 23">
            <a:extLst>
              <a:ext uri="{FF2B5EF4-FFF2-40B4-BE49-F238E27FC236}">
                <a16:creationId xmlns:a16="http://schemas.microsoft.com/office/drawing/2014/main" id="{DD8B5360-38D3-B8D8-4B01-2745E99F6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6067425"/>
            <a:ext cx="838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s-PR" sz="1200" i="1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>
                <a:solidFill>
                  <a:srgbClr val="000000"/>
                </a:solidFill>
                <a:latin typeface="Times New Roman" panose="02020603050405020304" pitchFamily="18" charset="0"/>
              </a:rPr>
              <a:t> Reproducido de: </a:t>
            </a:r>
            <a:r>
              <a:rPr lang="en-US" altLang="es-PR" sz="1200" i="1">
                <a:solidFill>
                  <a:srgbClr val="000000"/>
                </a:solidFill>
                <a:latin typeface="Times New Roman" panose="02020603050405020304" pitchFamily="18" charset="0"/>
              </a:rPr>
              <a:t>New Functional Training for Sports</a:t>
            </a:r>
            <a:r>
              <a:rPr lang="en-US" altLang="es-PR" sz="1200" b="0">
                <a:solidFill>
                  <a:srgbClr val="000000"/>
                </a:solidFill>
                <a:latin typeface="Times New Roman" panose="02020603050405020304" pitchFamily="18" charset="0"/>
              </a:rPr>
              <a:t>. 2da. ed.; (p. 32), por R. M. Boyle, 2016, Champaign, IL: Human Kinetics. Copyright 2016 por Michael Boyle</a:t>
            </a:r>
          </a:p>
        </p:txBody>
      </p:sp>
      <p:sp>
        <p:nvSpPr>
          <p:cNvPr id="633863" name="Text Box 9">
            <a:extLst>
              <a:ext uri="{FF2B5EF4-FFF2-40B4-BE49-F238E27FC236}">
                <a16:creationId xmlns:a16="http://schemas.microsoft.com/office/drawing/2014/main" id="{339D1B88-C3BA-4B78-1394-A1C9A6D3E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3417888"/>
            <a:ext cx="8397875" cy="250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ts val="4700"/>
              </a:lnSpc>
            </a:pPr>
            <a:r>
              <a:rPr lang="es-ES" altLang="es-PR" sz="3200">
                <a:solidFill>
                  <a:srgbClr val="000000"/>
                </a:solidFill>
                <a:latin typeface="Arial" panose="020B0604020202020204" pitchFamily="34" charset="0"/>
              </a:rPr>
              <a:t>Se refiere al espectro de ejercicios funcionales ubicados en una escala continua, desde el ejercicio menos funcional hasta el ejercicio más funcional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B97058-B84A-901E-E186-2FE98E15CC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45" y="464170"/>
            <a:ext cx="2730500" cy="304800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</p:cSld>
  <p:clrMapOvr>
    <a:masterClrMapping/>
  </p:clrMapOvr>
  <p:transition spd="slow">
    <p:checker/>
    <p:sndAc>
      <p:stSnd>
        <p:snd r:embed="rId4" name="chimes.wav"/>
      </p:stSnd>
    </p:sndAc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E1C051-49F5-0209-8259-5559AFF26D0F}"/>
              </a:ext>
            </a:extLst>
          </p:cNvPr>
          <p:cNvSpPr>
            <a:spLocks/>
          </p:cNvSpPr>
          <p:nvPr/>
        </p:nvSpPr>
        <p:spPr bwMode="auto">
          <a:xfrm>
            <a:off x="323850" y="692150"/>
            <a:ext cx="84248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CRÉDITOS DE ILUSTRACIONES: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3A4D75-1516-C7F8-0DBB-66601FD11EEF}"/>
              </a:ext>
            </a:extLst>
          </p:cNvPr>
          <p:cNvSpPr>
            <a:spLocks/>
          </p:cNvSpPr>
          <p:nvPr/>
        </p:nvSpPr>
        <p:spPr bwMode="auto">
          <a:xfrm>
            <a:off x="338138" y="1484313"/>
            <a:ext cx="848201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ts val="2500"/>
              </a:lnSpc>
              <a:defRPr/>
            </a:pP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Adobe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Incorporated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(2016).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Adobe Stock 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https://stock.adobe.com/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 San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Jose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CA: Adobe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Incorporated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2500"/>
              </a:lnSpc>
              <a:defRPr/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2500"/>
              </a:lnSpc>
              <a:defRPr/>
            </a:pP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Corel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Corporation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(1996).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Corel Mega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Gallery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Ontario,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Corel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Corporation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2500"/>
              </a:lnSpc>
              <a:defRPr/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2500"/>
              </a:lnSpc>
              <a:defRPr/>
            </a:pP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Lemaire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S. B. (2003).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Physigraphe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Clipart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®: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Specialized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Quebec,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Physigraphe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2500"/>
              </a:lnSpc>
              <a:defRPr/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2500"/>
              </a:lnSpc>
              <a:defRPr/>
            </a:pP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LifeART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(1997).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Super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Cleveland, OH: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LifeART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TechPool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Studios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eaLnBrk="1" hangingPunct="1">
              <a:lnSpc>
                <a:spcPts val="2500"/>
              </a:lnSpc>
              <a:defRPr/>
            </a:pPr>
            <a:endParaRPr lang="en-US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2500"/>
              </a:lnSpc>
              <a:defRPr/>
            </a:pP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Development and its licensors (1995-2006). </a:t>
            </a:r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 Explosion 800,000 Premium-Quality Graphics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Calabasas, CA: Nova Development</a:t>
            </a:r>
          </a:p>
          <a:p>
            <a:pPr eaLnBrk="1" hangingPunct="1">
              <a:lnSpc>
                <a:spcPts val="2500"/>
              </a:lnSpc>
              <a:defRPr/>
            </a:pPr>
            <a:endParaRPr lang="en-US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2500"/>
              </a:lnSpc>
              <a:defRPr/>
            </a:pPr>
            <a:r>
              <a:rPr lang="en-US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Búsqueda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“Google images”</a:t>
            </a:r>
          </a:p>
          <a:p>
            <a:pPr eaLnBrk="1" hangingPunct="1">
              <a:lnSpc>
                <a:spcPts val="2500"/>
              </a:lnSpc>
              <a:defRPr/>
            </a:pP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1F6D51-5063-6A34-CCDB-C56B74A6C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5" y="764704"/>
            <a:ext cx="3270447" cy="4578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31E680A-9775-E1BD-DD54-3FE99DC5021F}"/>
              </a:ext>
            </a:extLst>
          </p:cNvPr>
          <p:cNvSpPr>
            <a:spLocks/>
          </p:cNvSpPr>
          <p:nvPr/>
        </p:nvSpPr>
        <p:spPr bwMode="auto">
          <a:xfrm>
            <a:off x="3924300" y="2492375"/>
            <a:ext cx="499268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s-PR" altLang="es-PR" sz="7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810" name="Picture 2">
            <a:extLst>
              <a:ext uri="{FF2B5EF4-FFF2-40B4-BE49-F238E27FC236}">
                <a16:creationId xmlns:a16="http://schemas.microsoft.com/office/drawing/2014/main" id="{DB7C24C1-CFB7-ACFE-0895-2D38C6A29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10307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BA12C69-7CD7-2965-23EF-BDDD7CA0DA70}"/>
              </a:ext>
            </a:extLst>
          </p:cNvPr>
          <p:cNvSpPr>
            <a:spLocks/>
          </p:cNvSpPr>
          <p:nvPr/>
        </p:nvSpPr>
        <p:spPr bwMode="auto">
          <a:xfrm>
            <a:off x="73025" y="2419350"/>
            <a:ext cx="88201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s-PR" sz="8100" b="0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s-PR" sz="8100" b="0" i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B28E6E01-75ED-0F2B-A64E-9538A88F3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9B7C16-635E-CD99-D994-0BF01357F491}"/>
              </a:ext>
            </a:extLst>
          </p:cNvPr>
          <p:cNvSpPr>
            <a:spLocks/>
          </p:cNvSpPr>
          <p:nvPr/>
        </p:nvSpPr>
        <p:spPr bwMode="auto">
          <a:xfrm>
            <a:off x="2916238" y="836613"/>
            <a:ext cx="52562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889859" name="Text Box 5">
            <a:extLst>
              <a:ext uri="{FF2B5EF4-FFF2-40B4-BE49-F238E27FC236}">
                <a16:creationId xmlns:a16="http://schemas.microsoft.com/office/drawing/2014/main" id="{DEEC8038-E01D-EF9F-4A85-724C59AC5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71713"/>
            <a:ext cx="80581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2800">
                <a:latin typeface="Arial" panose="020B0604020202020204" pitchFamily="34" charset="0"/>
              </a:rPr>
              <a:t>Correo electrónico:</a:t>
            </a:r>
            <a:endParaRPr lang="en-US" altLang="es-PR" sz="2800" i="1">
              <a:latin typeface="Arial" panose="020B0604020202020204" pitchFamily="34" charset="0"/>
            </a:endParaRPr>
          </a:p>
        </p:txBody>
      </p:sp>
      <p:pic>
        <p:nvPicPr>
          <p:cNvPr id="889860" name="Picture 3" descr="PntBlue1">
            <a:extLst>
              <a:ext uri="{FF2B5EF4-FFF2-40B4-BE49-F238E27FC236}">
                <a16:creationId xmlns:a16="http://schemas.microsoft.com/office/drawing/2014/main" id="{505C6A0B-BB3B-6796-36C4-8527A12CB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338388"/>
            <a:ext cx="400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9861" name="Text Box 5">
            <a:extLst>
              <a:ext uri="{FF2B5EF4-FFF2-40B4-BE49-F238E27FC236}">
                <a16:creationId xmlns:a16="http://schemas.microsoft.com/office/drawing/2014/main" id="{D69965C3-AF05-7372-D816-BA3D457C4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3482975"/>
            <a:ext cx="61499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2800">
                <a:latin typeface="Arial" panose="020B0604020202020204" pitchFamily="34" charset="0"/>
              </a:rPr>
              <a:t>Dirección y Teléfono:</a:t>
            </a:r>
            <a:endParaRPr lang="en-US" altLang="es-PR" sz="2800" i="1">
              <a:latin typeface="Arial" panose="020B0604020202020204" pitchFamily="34" charset="0"/>
            </a:endParaRPr>
          </a:p>
        </p:txBody>
      </p:sp>
      <p:pic>
        <p:nvPicPr>
          <p:cNvPr id="889862" name="Picture 3" descr="PntBlue1">
            <a:extLst>
              <a:ext uri="{FF2B5EF4-FFF2-40B4-BE49-F238E27FC236}">
                <a16:creationId xmlns:a16="http://schemas.microsoft.com/office/drawing/2014/main" id="{50B14A67-83BA-50C6-988E-4AB3948ED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49650"/>
            <a:ext cx="40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9863" name="Text Box 5">
            <a:extLst>
              <a:ext uri="{FF2B5EF4-FFF2-40B4-BE49-F238E27FC236}">
                <a16:creationId xmlns:a16="http://schemas.microsoft.com/office/drawing/2014/main" id="{2F70BBD5-C203-CFCA-CCF4-31FD5DF80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5440363"/>
            <a:ext cx="470693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2800">
                <a:latin typeface="Arial" panose="020B0604020202020204" pitchFamily="34" charset="0"/>
              </a:rPr>
              <a:t>Página Web:</a:t>
            </a:r>
            <a:endParaRPr lang="en-US" altLang="es-PR" sz="2800" i="1">
              <a:latin typeface="Arial" panose="020B0604020202020204" pitchFamily="34" charset="0"/>
            </a:endParaRPr>
          </a:p>
        </p:txBody>
      </p:sp>
      <p:pic>
        <p:nvPicPr>
          <p:cNvPr id="889864" name="Picture 3" descr="PntBlue1">
            <a:extLst>
              <a:ext uri="{FF2B5EF4-FFF2-40B4-BE49-F238E27FC236}">
                <a16:creationId xmlns:a16="http://schemas.microsoft.com/office/drawing/2014/main" id="{B235F7FC-DD55-E383-CF8F-A1D6D340A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507038"/>
            <a:ext cx="400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9865" name="Text Box 5">
            <a:extLst>
              <a:ext uri="{FF2B5EF4-FFF2-40B4-BE49-F238E27FC236}">
                <a16:creationId xmlns:a16="http://schemas.microsoft.com/office/drawing/2014/main" id="{412B31B4-0503-F432-F564-A62EE8655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847975"/>
            <a:ext cx="71580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es-PR" sz="2800" i="1">
                <a:latin typeface="Calibri" panose="020F0502020204030204" pitchFamily="34" charset="0"/>
              </a:rPr>
              <a:t>elopategui@intermetro.edu</a:t>
            </a:r>
          </a:p>
        </p:txBody>
      </p:sp>
      <p:sp>
        <p:nvSpPr>
          <p:cNvPr id="889866" name="Text Box 5">
            <a:extLst>
              <a:ext uri="{FF2B5EF4-FFF2-40B4-BE49-F238E27FC236}">
                <a16:creationId xmlns:a16="http://schemas.microsoft.com/office/drawing/2014/main" id="{C0CFE1FF-66A9-E406-8178-65A99EDAF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4059238"/>
            <a:ext cx="73406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es-PR" sz="2800" i="1">
                <a:latin typeface="Calibri" panose="020F0502020204030204" pitchFamily="34" charset="0"/>
              </a:rPr>
              <a:t>Universidad Interamericana de Puerto Rico</a:t>
            </a:r>
          </a:p>
          <a:p>
            <a:pPr algn="l">
              <a:lnSpc>
                <a:spcPts val="2800"/>
              </a:lnSpc>
            </a:pPr>
            <a:r>
              <a:rPr lang="en-US" altLang="es-PR" sz="2800" i="1">
                <a:latin typeface="Calibri" panose="020F0502020204030204" pitchFamily="34" charset="0"/>
              </a:rPr>
              <a:t>Recinto Metropolitano</a:t>
            </a:r>
          </a:p>
          <a:p>
            <a:pPr algn="l">
              <a:lnSpc>
                <a:spcPts val="2800"/>
              </a:lnSpc>
            </a:pPr>
            <a:r>
              <a:rPr lang="en-US" altLang="es-PR" sz="2800" i="1">
                <a:latin typeface="Calibri" panose="020F0502020204030204" pitchFamily="34" charset="0"/>
              </a:rPr>
              <a:t>Tel: 787-250-1912, X2286, 2245</a:t>
            </a:r>
          </a:p>
        </p:txBody>
      </p:sp>
      <p:sp>
        <p:nvSpPr>
          <p:cNvPr id="889867" name="Text Box 5">
            <a:extLst>
              <a:ext uri="{FF2B5EF4-FFF2-40B4-BE49-F238E27FC236}">
                <a16:creationId xmlns:a16="http://schemas.microsoft.com/office/drawing/2014/main" id="{2422764B-D979-316D-3694-8CE7D472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5997575"/>
            <a:ext cx="73406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es-PR" sz="2800" i="1">
                <a:latin typeface="Calibri" panose="020F0502020204030204" pitchFamily="34" charset="0"/>
              </a:rPr>
              <a:t>www.saludmed.com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F72283-6888-2F6A-2009-8A86757CA0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10A7B8-4154-E135-F167-35F3C13820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AD8505-B23A-8726-B59B-905BF46484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  <p:sndAc>
          <p:stSnd>
            <p:snd r:embed="rId3" name="breeze.wav"/>
          </p:stSnd>
        </p:sndAc>
      </p:transition>
    </mc:Choice>
    <mc:Fallback>
      <p:transition spd="slow">
        <p:fade/>
        <p:sndAc>
          <p:stSnd>
            <p:snd r:embed="rId3" name="breeze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9" descr="CURVHEAD">
            <a:extLst>
              <a:ext uri="{FF2B5EF4-FFF2-40B4-BE49-F238E27FC236}">
                <a16:creationId xmlns:a16="http://schemas.microsoft.com/office/drawing/2014/main" id="{3FE9C731-16B2-B9B9-8C96-EE087C960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9699"/>
            <a:ext cx="784887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B003FBC-6156-EF99-5DE8-F357E6E9E225}"/>
              </a:ext>
            </a:extLst>
          </p:cNvPr>
          <p:cNvSpPr>
            <a:spLocks/>
          </p:cNvSpPr>
          <p:nvPr/>
        </p:nvSpPr>
        <p:spPr bwMode="auto">
          <a:xfrm>
            <a:off x="827584" y="2421136"/>
            <a:ext cx="720080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PROPÓSITO DE LA PRESENTACIÓN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13ED97E-D719-916C-2E44-EBE668497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149080"/>
            <a:ext cx="8928992" cy="230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4300"/>
              </a:lnSpc>
              <a:spcBef>
                <a:spcPts val="300"/>
              </a:spcBef>
            </a:pPr>
            <a:r>
              <a:rPr lang="es-ES" altLang="es-PR" sz="4400" b="1" dirty="0">
                <a:latin typeface="Arial" charset="0"/>
                <a:cs typeface="Arial" charset="0"/>
              </a:rPr>
              <a:t>Presentar nuevas tendencias y alternativas innovadoras en entrenamiento físico, deportes y recreación</a:t>
            </a:r>
            <a:endParaRPr lang="en-US" altLang="es-PR" sz="4400" dirty="0">
              <a:latin typeface="Arial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8FFD0-77EE-FBB4-FB55-2B2D65E660C2}"/>
              </a:ext>
            </a:extLst>
          </p:cNvPr>
          <p:cNvSpPr>
            <a:spLocks/>
          </p:cNvSpPr>
          <p:nvPr/>
        </p:nvSpPr>
        <p:spPr bwMode="auto">
          <a:xfrm>
            <a:off x="3059832" y="887740"/>
            <a:ext cx="5832648" cy="106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DE MOVIMENTOS COMUNES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1F5FE44-CA5B-1BB5-EE1C-03A8E76B23D2}"/>
              </a:ext>
            </a:extLst>
          </p:cNvPr>
          <p:cNvSpPr>
            <a:spLocks/>
          </p:cNvSpPr>
          <p:nvPr/>
        </p:nvSpPr>
        <p:spPr bwMode="auto">
          <a:xfrm>
            <a:off x="2304256" y="3427661"/>
            <a:ext cx="424745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OBJETIVO </a:t>
            </a:r>
            <a:r>
              <a:rPr lang="es-PR" altLang="es-PR" sz="34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1</a:t>
            </a:r>
            <a:r>
              <a:rPr lang="es-PR" altLang="es-PR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3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36C59A56-95D2-4CB9-C791-C224FF2061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51" y="600024"/>
            <a:ext cx="2362365" cy="15478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4730112"/>
      </p:ext>
    </p:extLst>
  </p:cSld>
  <p:clrMapOvr>
    <a:masterClrMapping/>
  </p:clrMapOvr>
  <p:transition spd="slow">
    <p:fade/>
    <p:sndAc>
      <p:stSnd>
        <p:snd r:embed="rId4" name="wind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Banner_Folded_Consideraciones-Prelim_BIG">
            <a:extLst>
              <a:ext uri="{FF2B5EF4-FFF2-40B4-BE49-F238E27FC236}">
                <a16:creationId xmlns:a16="http://schemas.microsoft.com/office/drawing/2014/main" id="{3AEDD49D-A244-4933-952B-43717F988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0872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 running on a track&#10;&#10;Description automatically generated">
            <a:extLst>
              <a:ext uri="{FF2B5EF4-FFF2-40B4-BE49-F238E27FC236}">
                <a16:creationId xmlns:a16="http://schemas.microsoft.com/office/drawing/2014/main" id="{2E8BB442-E68D-D4FD-8153-04348E333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7" y="-171400"/>
            <a:ext cx="11233249" cy="748883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2416E87-F040-87C5-253C-30D31E299382}"/>
              </a:ext>
            </a:extLst>
          </p:cNvPr>
          <p:cNvSpPr>
            <a:spLocks/>
          </p:cNvSpPr>
          <p:nvPr/>
        </p:nvSpPr>
        <p:spPr bwMode="auto">
          <a:xfrm>
            <a:off x="-180528" y="-171400"/>
            <a:ext cx="9577064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3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SIEMPRE TENER EN MENTE QUE EL ENTRENAMIENTO DEPORTIVO DEBE SER:</a:t>
            </a:r>
            <a:endParaRPr lang="es-PR" altLang="es-PR" sz="3000" b="1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DA2794D-95A6-BA88-716E-F497043780D2}"/>
              </a:ext>
            </a:extLst>
          </p:cNvPr>
          <p:cNvSpPr>
            <a:spLocks/>
          </p:cNvSpPr>
          <p:nvPr/>
        </p:nvSpPr>
        <p:spPr bwMode="auto">
          <a:xfrm>
            <a:off x="-252536" y="1916832"/>
            <a:ext cx="936104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3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VALIDADO POR LAS INVESTIGACIONES</a:t>
            </a:r>
          </a:p>
          <a:p>
            <a:pPr algn="ctr">
              <a:lnSpc>
                <a:spcPct val="130000"/>
              </a:lnSpc>
            </a:pPr>
            <a:r>
              <a:rPr lang="es-PR" altLang="es-PR" sz="6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Verdana" panose="020B0604030504040204" pitchFamily="34" charset="0"/>
                <a:cs typeface="Arial" charset="0"/>
              </a:rPr>
              <a:t>CIENTÍFICAS</a:t>
            </a:r>
            <a:endParaRPr lang="es-PR" altLang="es-PR" sz="63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18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3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CC8E-F491-10FD-0164-D55FAE919822}"/>
              </a:ext>
            </a:extLst>
          </p:cNvPr>
          <p:cNvSpPr>
            <a:spLocks/>
          </p:cNvSpPr>
          <p:nvPr/>
        </p:nvSpPr>
        <p:spPr bwMode="auto">
          <a:xfrm>
            <a:off x="2254501" y="562516"/>
            <a:ext cx="4405731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¿QUÉ OBSERVAS?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13" name="Picture 12" descr="A baseball player swinging a bat&#10;&#10;Description automatically generated">
            <a:extLst>
              <a:ext uri="{FF2B5EF4-FFF2-40B4-BE49-F238E27FC236}">
                <a16:creationId xmlns:a16="http://schemas.microsoft.com/office/drawing/2014/main" id="{1773EAB3-2FD8-012C-1662-A78A453DF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0" y="986392"/>
            <a:ext cx="2413027" cy="18041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14" descr="A person holding a pole&#10;&#10;Description automatically generated">
            <a:extLst>
              <a:ext uri="{FF2B5EF4-FFF2-40B4-BE49-F238E27FC236}">
                <a16:creationId xmlns:a16="http://schemas.microsoft.com/office/drawing/2014/main" id="{6C540E92-1FAB-22D1-44F6-E18151001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95" y="1047161"/>
            <a:ext cx="1529995" cy="180413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Picture 18" descr="A person jumping over a hurdle&#10;&#10;Description automatically generated">
            <a:extLst>
              <a:ext uri="{FF2B5EF4-FFF2-40B4-BE49-F238E27FC236}">
                <a16:creationId xmlns:a16="http://schemas.microsoft.com/office/drawing/2014/main" id="{E14FAF00-5BB7-5EEF-D5D2-ADA7EE7B5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024460"/>
            <a:ext cx="2095544" cy="18000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Picture 20" descr="A football player in a green uniform&#10;&#10;Description automatically generated">
            <a:extLst>
              <a:ext uri="{FF2B5EF4-FFF2-40B4-BE49-F238E27FC236}">
                <a16:creationId xmlns:a16="http://schemas.microsoft.com/office/drawing/2014/main" id="{1FC3DD7F-79EC-A84D-EB24-462EA540F8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68" y="2684085"/>
            <a:ext cx="1337908" cy="19733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Picture 22" descr="A person in a boat&#10;&#10;Description automatically generated">
            <a:extLst>
              <a:ext uri="{FF2B5EF4-FFF2-40B4-BE49-F238E27FC236}">
                <a16:creationId xmlns:a16="http://schemas.microsoft.com/office/drawing/2014/main" id="{3C432E67-E465-EB69-9A7E-122770D0B7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294" y="1064677"/>
            <a:ext cx="1936554" cy="17062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5" name="Picture 24" descr="A person jumping into the water&#10;&#10;Description automatically generated">
            <a:extLst>
              <a:ext uri="{FF2B5EF4-FFF2-40B4-BE49-F238E27FC236}">
                <a16:creationId xmlns:a16="http://schemas.microsoft.com/office/drawing/2014/main" id="{8FACBBD2-E325-DA99-57DE-D6B2858CB9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998" y="4537641"/>
            <a:ext cx="1747638" cy="21179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7" name="Picture 26" descr="A person swimming in a pool&#10;&#10;Description automatically generated">
            <a:extLst>
              <a:ext uri="{FF2B5EF4-FFF2-40B4-BE49-F238E27FC236}">
                <a16:creationId xmlns:a16="http://schemas.microsoft.com/office/drawing/2014/main" id="{58CDC0B5-B6A7-6F78-16C0-F4ABDBBD54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79" y="4627121"/>
            <a:ext cx="1939919" cy="197023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1" name="Picture 30" descr="A pair of men boxing in a ring&#10;&#10;Description automatically generated">
            <a:extLst>
              <a:ext uri="{FF2B5EF4-FFF2-40B4-BE49-F238E27FC236}">
                <a16:creationId xmlns:a16="http://schemas.microsoft.com/office/drawing/2014/main" id="{156678F0-200A-FA04-943C-7E175726DF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17" y="2777364"/>
            <a:ext cx="1280811" cy="185564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3" name="Picture 32" descr="A runner running in a race&#10;&#10;Description automatically generated">
            <a:extLst>
              <a:ext uri="{FF2B5EF4-FFF2-40B4-BE49-F238E27FC236}">
                <a16:creationId xmlns:a16="http://schemas.microsoft.com/office/drawing/2014/main" id="{F2AE31FA-4D3A-919C-42D0-9ACB494A36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870" y="2783992"/>
            <a:ext cx="877610" cy="18556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5" name="Picture 34" descr="A person riding a bicycle&#10;&#10;Description automatically generated">
            <a:extLst>
              <a:ext uri="{FF2B5EF4-FFF2-40B4-BE49-F238E27FC236}">
                <a16:creationId xmlns:a16="http://schemas.microsoft.com/office/drawing/2014/main" id="{3DA7D96D-A2CC-2416-B6B4-6F429032FC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64" y="1102675"/>
            <a:ext cx="858992" cy="17062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7" name="Picture 36" descr="A person ice skating on ice&#10;&#10;Description automatically generated">
            <a:extLst>
              <a:ext uri="{FF2B5EF4-FFF2-40B4-BE49-F238E27FC236}">
                <a16:creationId xmlns:a16="http://schemas.microsoft.com/office/drawing/2014/main" id="{0DC73BDE-35B5-15CE-F94E-2DB16B7345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777364"/>
            <a:ext cx="1129426" cy="19477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9" name="Picture 38" descr="A person in a leotard&#10;&#10;Description automatically generated">
            <a:extLst>
              <a:ext uri="{FF2B5EF4-FFF2-40B4-BE49-F238E27FC236}">
                <a16:creationId xmlns:a16="http://schemas.microsoft.com/office/drawing/2014/main" id="{7B5ABC77-BC28-2F0D-5946-17B30081CA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7" y="2762897"/>
            <a:ext cx="833119" cy="18544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1" name="Picture 40" descr="A person in white uniform wrestling another person in white uniform&#10;&#10;Description automatically generated">
            <a:extLst>
              <a:ext uri="{FF2B5EF4-FFF2-40B4-BE49-F238E27FC236}">
                <a16:creationId xmlns:a16="http://schemas.microsoft.com/office/drawing/2014/main" id="{550F2430-3C47-DE01-BFAF-D1E88330A1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69" y="2783975"/>
            <a:ext cx="1196303" cy="18556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4" name="Picture 43" descr="A group of men playing water polo&#10;&#10;Description automatically generated">
            <a:extLst>
              <a:ext uri="{FF2B5EF4-FFF2-40B4-BE49-F238E27FC236}">
                <a16:creationId xmlns:a16="http://schemas.microsoft.com/office/drawing/2014/main" id="{E4A2551E-B205-B5CD-6C19-75E229EBCC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35" y="4612130"/>
            <a:ext cx="1912845" cy="19702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6" name="Picture 45" descr="A person throwing a javelin&#10;&#10;Description automatically generated">
            <a:extLst>
              <a:ext uri="{FF2B5EF4-FFF2-40B4-BE49-F238E27FC236}">
                <a16:creationId xmlns:a16="http://schemas.microsoft.com/office/drawing/2014/main" id="{1886BC34-0552-7D6A-A41F-FCEF7A22B8C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426" y="4611637"/>
            <a:ext cx="1402054" cy="19823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8" name="Picture 47" descr="A baseball player throwing a ball&#10;&#10;Description automatically generated">
            <a:extLst>
              <a:ext uri="{FF2B5EF4-FFF2-40B4-BE49-F238E27FC236}">
                <a16:creationId xmlns:a16="http://schemas.microsoft.com/office/drawing/2014/main" id="{5D240D16-2A4B-F020-B6DE-4F1A977CB9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62" y="4630209"/>
            <a:ext cx="1571458" cy="193813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0" name="Picture 49" descr="A person and person playing field hockey&#10;&#10;Description automatically generated">
            <a:extLst>
              <a:ext uri="{FF2B5EF4-FFF2-40B4-BE49-F238E27FC236}">
                <a16:creationId xmlns:a16="http://schemas.microsoft.com/office/drawing/2014/main" id="{FE99FEAF-6B4D-E679-ADCE-FDCA994F981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64" y="2780743"/>
            <a:ext cx="1387376" cy="1872393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</p:cSld>
  <p:clrMapOvr>
    <a:masterClrMapping/>
  </p:clrMapOvr>
  <p:transition spd="med">
    <p:newsflash/>
    <p:sndAc>
      <p:stSnd>
        <p:snd r:embed="rId4" name="breez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54F6E4D4-E8C4-7A4F-C260-3BA9066B9740}"/>
              </a:ext>
            </a:extLst>
          </p:cNvPr>
          <p:cNvSpPr>
            <a:spLocks/>
          </p:cNvSpPr>
          <p:nvPr/>
        </p:nvSpPr>
        <p:spPr bwMode="auto">
          <a:xfrm>
            <a:off x="2608263" y="765175"/>
            <a:ext cx="6119812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05ABC1F9-5162-1663-99A0-E311E3C057D8}"/>
              </a:ext>
            </a:extLst>
          </p:cNvPr>
          <p:cNvSpPr>
            <a:spLocks/>
          </p:cNvSpPr>
          <p:nvPr/>
        </p:nvSpPr>
        <p:spPr bwMode="auto">
          <a:xfrm>
            <a:off x="2608263" y="1773238"/>
            <a:ext cx="59023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CARACTERÍSTICAS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74116" name="Text Box 9">
            <a:extLst>
              <a:ext uri="{FF2B5EF4-FFF2-40B4-BE49-F238E27FC236}">
                <a16:creationId xmlns:a16="http://schemas.microsoft.com/office/drawing/2014/main" id="{4220F949-142D-E56E-99ED-E96A34945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3" y="2438400"/>
            <a:ext cx="7910512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s-PR" altLang="es-PR" sz="260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de movimientos comunes en los deportes:</a:t>
            </a:r>
            <a:endParaRPr lang="es-PR" altLang="es-PR" sz="2600" i="1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4117" name="Picture 10" descr="PntBlue1">
            <a:extLst>
              <a:ext uri="{FF2B5EF4-FFF2-40B4-BE49-F238E27FC236}">
                <a16:creationId xmlns:a16="http://schemas.microsoft.com/office/drawing/2014/main" id="{FF96BAF5-5435-4126-B3DC-7D7640C0E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20938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8">
            <a:extLst>
              <a:ext uri="{FF2B5EF4-FFF2-40B4-BE49-F238E27FC236}">
                <a16:creationId xmlns:a16="http://schemas.microsoft.com/office/drawing/2014/main" id="{05B27FC6-C5A0-EE97-EC6D-8E8C876D8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3284538"/>
            <a:ext cx="7705725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ts val="2900"/>
              </a:lnSpc>
              <a:defRPr/>
            </a:pP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Patrones</a:t>
            </a:r>
            <a:r>
              <a:rPr lang="en-US" altLang="es-PR" sz="2700" dirty="0">
                <a:solidFill>
                  <a:srgbClr val="000000"/>
                </a:solidFill>
                <a:latin typeface="Calibri" pitchFamily="34" charset="0"/>
              </a:rPr>
              <a:t> de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movimiento</a:t>
            </a:r>
            <a:r>
              <a:rPr lang="en-US" altLang="es-PR" sz="27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fundamentales</a:t>
            </a:r>
            <a:r>
              <a:rPr lang="en-US" altLang="es-PR" sz="2700" dirty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destrezas</a:t>
            </a:r>
            <a:r>
              <a:rPr lang="en-US" altLang="es-PR" sz="2700" dirty="0">
                <a:solidFill>
                  <a:srgbClr val="000000"/>
                </a:solidFill>
                <a:latin typeface="Calibri" pitchFamily="34" charset="0"/>
              </a:rPr>
              <a:t> que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inciden</a:t>
            </a:r>
            <a:r>
              <a:rPr lang="en-US" altLang="es-PR" sz="27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700" dirty="0">
                <a:solidFill>
                  <a:srgbClr val="000000"/>
                </a:solidFill>
                <a:latin typeface="Calibri" pitchFamily="34" charset="0"/>
              </a:rPr>
              <a:t> las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actividades</a:t>
            </a:r>
            <a:r>
              <a:rPr lang="en-US" altLang="es-PR" sz="27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competitivas</a:t>
            </a:r>
            <a:r>
              <a:rPr lang="en-US" altLang="es-PR" sz="2700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7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74119" name="Picture 29" descr="Bullet_Round_Diamond_Maggenta_02">
            <a:extLst>
              <a:ext uri="{FF2B5EF4-FFF2-40B4-BE49-F238E27FC236}">
                <a16:creationId xmlns:a16="http://schemas.microsoft.com/office/drawing/2014/main" id="{11F1F8AA-91D6-50E6-07EE-012A34F6C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3338513"/>
            <a:ext cx="3825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8">
            <a:extLst>
              <a:ext uri="{FF2B5EF4-FFF2-40B4-BE49-F238E27FC236}">
                <a16:creationId xmlns:a16="http://schemas.microsoft.com/office/drawing/2014/main" id="{43AB1641-FEB5-C569-029D-9A71364B2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5689600"/>
            <a:ext cx="770572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ts val="2900"/>
              </a:lnSpc>
              <a:defRPr/>
            </a:pPr>
            <a:r>
              <a:rPr lang="en-US" altLang="es-PR" sz="2700" dirty="0">
                <a:solidFill>
                  <a:srgbClr val="000000"/>
                </a:solidFill>
                <a:latin typeface="Calibri" pitchFamily="34" charset="0"/>
              </a:rPr>
              <a:t>Los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movimientos</a:t>
            </a:r>
            <a:r>
              <a:rPr lang="en-US" altLang="es-PR" sz="2700" dirty="0">
                <a:solidFill>
                  <a:srgbClr val="000000"/>
                </a:solidFill>
                <a:latin typeface="Calibri" pitchFamily="34" charset="0"/>
              </a:rPr>
              <a:t> se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encuentran</a:t>
            </a:r>
            <a:r>
              <a:rPr lang="en-US" altLang="es-PR" sz="27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dirty="0" err="1">
                <a:solidFill>
                  <a:srgbClr val="000000"/>
                </a:solidFill>
                <a:latin typeface="Calibri" pitchFamily="34" charset="0"/>
              </a:rPr>
              <a:t>en</a:t>
            </a:r>
            <a:r>
              <a:rPr lang="en-US" altLang="es-PR" sz="2700" dirty="0">
                <a:solidFill>
                  <a:srgbClr val="000000"/>
                </a:solidFill>
                <a:latin typeface="Calibri" pitchFamily="34" charset="0"/>
              </a:rPr>
              <a:t> un </a:t>
            </a:r>
            <a:r>
              <a:rPr lang="en-US" altLang="es-PR" sz="2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continuo de </a:t>
            </a:r>
            <a:r>
              <a:rPr lang="en-US" altLang="es-PR" sz="27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función</a:t>
            </a:r>
            <a:endParaRPr lang="en-US" altLang="es-PR" sz="27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74121" name="Picture 29" descr="Bullet_Round_Diamond_Maggenta_02">
            <a:extLst>
              <a:ext uri="{FF2B5EF4-FFF2-40B4-BE49-F238E27FC236}">
                <a16:creationId xmlns:a16="http://schemas.microsoft.com/office/drawing/2014/main" id="{CCEC2897-93AA-9B79-63F9-866D38BF2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5761038"/>
            <a:ext cx="382587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2">
            <a:extLst>
              <a:ext uri="{FF2B5EF4-FFF2-40B4-BE49-F238E27FC236}">
                <a16:creationId xmlns:a16="http://schemas.microsoft.com/office/drawing/2014/main" id="{CA147DE5-E7FD-62AF-4F67-D3FA1B6FD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4227513"/>
            <a:ext cx="71358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dirty="0">
                <a:solidFill>
                  <a:srgbClr val="000000"/>
                </a:solidFill>
                <a:latin typeface="Arial" charset="0"/>
              </a:rPr>
              <a:t>Se entrenan los movimientos, no algún grupo muscular específico (integra grupos musculares en patrones de movimiento):</a:t>
            </a:r>
            <a:endParaRPr lang="en-US" altLang="es-PR" sz="2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474123" name="Picture 18" descr="Bullets_Arrow-Thin_Green_Right_02">
            <a:extLst>
              <a:ext uri="{FF2B5EF4-FFF2-40B4-BE49-F238E27FC236}">
                <a16:creationId xmlns:a16="http://schemas.microsoft.com/office/drawing/2014/main" id="{B380E616-E09A-FAF8-3F82-ECE9BEF84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260850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35">
            <a:extLst>
              <a:ext uri="{FF2B5EF4-FFF2-40B4-BE49-F238E27FC236}">
                <a16:creationId xmlns:a16="http://schemas.microsoft.com/office/drawing/2014/main" id="{D0F77DDF-D315-EFA3-2806-FE9277755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229225"/>
            <a:ext cx="6818313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500" i="1" dirty="0">
                <a:solidFill>
                  <a:srgbClr val="000000"/>
                </a:solidFill>
                <a:latin typeface="Calibri" pitchFamily="34" charset="0"/>
              </a:rPr>
              <a:t>El deporte como un movimiento, no una destreza</a:t>
            </a:r>
            <a:endParaRPr lang="en-US" altLang="es-PR" sz="250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9866A-943A-8462-ABC1-05CD99790B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92" y="702729"/>
            <a:ext cx="1499737" cy="15396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flythrough dir="out" hasBounce="1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trees in front of it&#10;&#10;Description automatically generated with medium confidence">
            <a:extLst>
              <a:ext uri="{FF2B5EF4-FFF2-40B4-BE49-F238E27FC236}">
                <a16:creationId xmlns:a16="http://schemas.microsoft.com/office/drawing/2014/main" id="{2D7D73EF-DF99-873A-BEDD-70F3913F4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1" y="1974108"/>
            <a:ext cx="5015367" cy="388843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13D807F-5CCB-5C4B-7C9B-E5BC6E4522E7}"/>
              </a:ext>
            </a:extLst>
          </p:cNvPr>
          <p:cNvSpPr>
            <a:spLocks/>
          </p:cNvSpPr>
          <p:nvPr/>
        </p:nvSpPr>
        <p:spPr bwMode="auto">
          <a:xfrm>
            <a:off x="232763" y="1225390"/>
            <a:ext cx="480290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https://metro.inter.edu/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4E9A7A9-C787-2A40-E427-2568478296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60" y="1340768"/>
            <a:ext cx="3488124" cy="452177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doing push ups in a gym&#10;&#10;Description automatically generated">
            <a:extLst>
              <a:ext uri="{FF2B5EF4-FFF2-40B4-BE49-F238E27FC236}">
                <a16:creationId xmlns:a16="http://schemas.microsoft.com/office/drawing/2014/main" id="{774AD640-5205-2F82-9097-BC4FB49999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589" y="-123395"/>
            <a:ext cx="10621181" cy="708078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E8FD325-953D-4B3C-EB49-C49285F59135}"/>
              </a:ext>
            </a:extLst>
          </p:cNvPr>
          <p:cNvSpPr>
            <a:spLocks/>
          </p:cNvSpPr>
          <p:nvPr/>
        </p:nvSpPr>
        <p:spPr bwMode="auto">
          <a:xfrm>
            <a:off x="179512" y="188640"/>
            <a:ext cx="8640960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3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¿ES UN ENTRENAMIENTO NATURAL?</a:t>
            </a:r>
            <a:endParaRPr lang="es-PR" altLang="es-PR" sz="3200" b="1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679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88C6302-89CA-A965-ABC5-E3345222C7C9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</a:p>
        </p:txBody>
      </p:sp>
      <p:sp>
        <p:nvSpPr>
          <p:cNvPr id="12" name="WordArt 6">
            <a:extLst>
              <a:ext uri="{FF2B5EF4-FFF2-40B4-BE49-F238E27FC236}">
                <a16:creationId xmlns:a16="http://schemas.microsoft.com/office/drawing/2014/main" id="{2096270C-0E8C-43EF-4430-13FFEE5A7D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0374" y="1397583"/>
            <a:ext cx="6903251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eaLnBrk="1" hangingPunct="1">
              <a:defRPr/>
            </a:pPr>
            <a:r>
              <a:rPr lang="es-PR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PESO CORPORAL: </a:t>
            </a:r>
            <a:r>
              <a:rPr lang="es-PR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CALISTÉNICOS</a:t>
            </a:r>
          </a:p>
        </p:txBody>
      </p:sp>
      <p:sp>
        <p:nvSpPr>
          <p:cNvPr id="8" name="WordArt 6">
            <a:extLst>
              <a:ext uri="{FF2B5EF4-FFF2-40B4-BE49-F238E27FC236}">
                <a16:creationId xmlns:a16="http://schemas.microsoft.com/office/drawing/2014/main" id="{AF75329F-64C1-FB4D-D5AD-8EA704C5F5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5775" y="1988840"/>
            <a:ext cx="4032448" cy="36004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r" eaLnBrk="1" hangingPunct="1">
              <a:defRPr/>
            </a:pPr>
            <a:r>
              <a:rPr lang="es-PR" sz="3600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LAGARTIJAS</a:t>
            </a:r>
          </a:p>
        </p:txBody>
      </p:sp>
      <p:pic>
        <p:nvPicPr>
          <p:cNvPr id="812037" name="Picture 5">
            <a:extLst>
              <a:ext uri="{FF2B5EF4-FFF2-40B4-BE49-F238E27FC236}">
                <a16:creationId xmlns:a16="http://schemas.microsoft.com/office/drawing/2014/main" id="{ACA373C0-F0D7-0FCA-3E51-90A5A502B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69778"/>
            <a:ext cx="7952126" cy="397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43C002E-0249-B2BE-28E1-05FA1C0CFA14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</a:p>
        </p:txBody>
      </p:sp>
      <p:sp>
        <p:nvSpPr>
          <p:cNvPr id="10" name="WordArt 6">
            <a:extLst>
              <a:ext uri="{FF2B5EF4-FFF2-40B4-BE49-F238E27FC236}">
                <a16:creationId xmlns:a16="http://schemas.microsoft.com/office/drawing/2014/main" id="{00F3667F-153D-EFF8-E75A-DBA75D3555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4471" y="1412776"/>
            <a:ext cx="5323833" cy="32787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eaLnBrk="1" hangingPunct="1">
              <a:defRPr/>
            </a:pPr>
            <a:r>
              <a:rPr lang="es-PR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EQUIPOS: </a:t>
            </a:r>
            <a:r>
              <a:rPr lang="es-PR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BOLA MEDICINAL</a:t>
            </a:r>
          </a:p>
        </p:txBody>
      </p:sp>
      <p:sp>
        <p:nvSpPr>
          <p:cNvPr id="11" name="WordArt 6">
            <a:extLst>
              <a:ext uri="{FF2B5EF4-FFF2-40B4-BE49-F238E27FC236}">
                <a16:creationId xmlns:a16="http://schemas.microsoft.com/office/drawing/2014/main" id="{E657725F-2010-08BC-5DBF-5E6A6A03B7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95837" y="1844824"/>
            <a:ext cx="2952328" cy="2880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r" eaLnBrk="1" hangingPunct="1">
              <a:defRPr/>
            </a:pPr>
            <a:r>
              <a:rPr lang="es-PR" sz="3600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LAGARTIJAS</a:t>
            </a:r>
          </a:p>
        </p:txBody>
      </p:sp>
      <p:pic>
        <p:nvPicPr>
          <p:cNvPr id="861189" name="Picture 1">
            <a:extLst>
              <a:ext uri="{FF2B5EF4-FFF2-40B4-BE49-F238E27FC236}">
                <a16:creationId xmlns:a16="http://schemas.microsoft.com/office/drawing/2014/main" id="{AEE19204-BFB4-1748-3F84-6B4EC1923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536825"/>
            <a:ext cx="6938963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  <p:sndAc>
      <p:stSnd>
        <p:snd r:embed="rId4" name="breeze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56AA5-15B8-C0AD-8879-0CDEB7EFA723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 – EQUIPOS:</a:t>
            </a:r>
          </a:p>
        </p:txBody>
      </p:sp>
      <p:sp>
        <p:nvSpPr>
          <p:cNvPr id="12" name="WordArt 6">
            <a:extLst>
              <a:ext uri="{FF2B5EF4-FFF2-40B4-BE49-F238E27FC236}">
                <a16:creationId xmlns:a16="http://schemas.microsoft.com/office/drawing/2014/main" id="{05C0C8F6-54CA-2EEC-F58C-B79A979422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544" y="1397583"/>
            <a:ext cx="8280920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eaLnBrk="1" hangingPunct="1">
              <a:defRPr/>
            </a:pPr>
            <a:r>
              <a:rPr lang="es-PR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PESAS RUSAS: </a:t>
            </a:r>
            <a:r>
              <a:rPr lang="es-PR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PESAS DE CAMPANA</a:t>
            </a:r>
          </a:p>
        </p:txBody>
      </p:sp>
      <p:pic>
        <p:nvPicPr>
          <p:cNvPr id="844804" name="Picture 3">
            <a:extLst>
              <a:ext uri="{FF2B5EF4-FFF2-40B4-BE49-F238E27FC236}">
                <a16:creationId xmlns:a16="http://schemas.microsoft.com/office/drawing/2014/main" id="{6CC0D4BE-FD22-3C5E-FB6E-4A71E22A2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349500"/>
            <a:ext cx="55499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>
            <a:extLst>
              <a:ext uri="{FF2B5EF4-FFF2-40B4-BE49-F238E27FC236}">
                <a16:creationId xmlns:a16="http://schemas.microsoft.com/office/drawing/2014/main" id="{CBB09167-4EE8-D073-0445-DA4E4B63E8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95837" y="1916832"/>
            <a:ext cx="2952328" cy="2880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r" eaLnBrk="1" hangingPunct="1">
              <a:defRPr/>
            </a:pPr>
            <a:r>
              <a:rPr lang="es-PR" sz="3600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LAGARTIJAS</a:t>
            </a:r>
          </a:p>
        </p:txBody>
      </p:sp>
    </p:spTree>
    <p:custDataLst>
      <p:tags r:id="rId1"/>
    </p:custDataLst>
  </p:cSld>
  <p:clrMapOvr>
    <a:masterClrMapping/>
  </p:clrMapOvr>
  <p:transition spd="slow">
    <p:fade/>
    <p:sndAc>
      <p:stSnd>
        <p:snd r:embed="rId4" name="breeze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141" name="Picture 1">
            <a:extLst>
              <a:ext uri="{FF2B5EF4-FFF2-40B4-BE49-F238E27FC236}">
                <a16:creationId xmlns:a16="http://schemas.microsoft.com/office/drawing/2014/main" id="{FD18491E-7C3A-5EA1-1852-9AEF9DE2E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328863"/>
            <a:ext cx="2879725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B3CE5-8236-B3FE-57A9-3F7E4C608A23}"/>
              </a:ext>
            </a:extLst>
          </p:cNvPr>
          <p:cNvSpPr>
            <a:spLocks/>
          </p:cNvSpPr>
          <p:nvPr/>
        </p:nvSpPr>
        <p:spPr bwMode="auto">
          <a:xfrm>
            <a:off x="179512" y="562516"/>
            <a:ext cx="8640960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¿QUÉ MOVIMIENTOS OCURREN?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954697-F52B-1BE0-9AED-947D5F775212}"/>
              </a:ext>
            </a:extLst>
          </p:cNvPr>
          <p:cNvSpPr>
            <a:spLocks/>
          </p:cNvSpPr>
          <p:nvPr/>
        </p:nvSpPr>
        <p:spPr bwMode="auto">
          <a:xfrm>
            <a:off x="251520" y="1106987"/>
            <a:ext cx="8640960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¿QUÉ ENTRENA?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4CB06E-F765-881F-27F1-1F6DC7E5003F}"/>
              </a:ext>
            </a:extLst>
          </p:cNvPr>
          <p:cNvSpPr>
            <a:spLocks/>
          </p:cNvSpPr>
          <p:nvPr/>
        </p:nvSpPr>
        <p:spPr bwMode="auto">
          <a:xfrm>
            <a:off x="403920" y="1717925"/>
            <a:ext cx="8640960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¿SIRVE PARA EL DEPORTE?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  <p:sndAc>
      <p:stSnd>
        <p:snd r:embed="rId4" name="chimes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running on a track&#10;&#10;Description automatically generated">
            <a:extLst>
              <a:ext uri="{FF2B5EF4-FFF2-40B4-BE49-F238E27FC236}">
                <a16:creationId xmlns:a16="http://schemas.microsoft.com/office/drawing/2014/main" id="{B96B5ADE-8DC3-90F9-FA3D-D7AECE0CF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6" y="-1"/>
            <a:ext cx="12612136" cy="687934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8EE3FC4-9499-4F10-F0A9-6E7B5971436B}"/>
              </a:ext>
            </a:extLst>
          </p:cNvPr>
          <p:cNvSpPr>
            <a:spLocks/>
          </p:cNvSpPr>
          <p:nvPr/>
        </p:nvSpPr>
        <p:spPr bwMode="auto">
          <a:xfrm>
            <a:off x="1331640" y="1200211"/>
            <a:ext cx="6696744" cy="445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¿QUÉ SE NECESITA PARA </a:t>
            </a:r>
            <a:r>
              <a:rPr lang="es-PR" altLang="es-PR" sz="60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MOVERNOS</a:t>
            </a:r>
            <a:r>
              <a:rPr lang="es-PR" altLang="es-PR" sz="6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?</a:t>
            </a:r>
            <a:endParaRPr lang="es-PR" altLang="es-PR" sz="6000" b="1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92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E2F9381-098A-AACE-C698-2BD7547C2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776"/>
            <a:ext cx="8748712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AFF250BA-1496-30C8-37DD-A4F29AFFE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?),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9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1">
            <a:extLst>
              <a:ext uri="{FF2B5EF4-FFF2-40B4-BE49-F238E27FC236}">
                <a16:creationId xmlns:a16="http://schemas.microsoft.com/office/drawing/2014/main" id="{A382D03D-5A31-C8AB-EE1B-B951789AF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765175"/>
            <a:ext cx="848995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1" name="Text Box 6">
            <a:extLst>
              <a:ext uri="{FF2B5EF4-FFF2-40B4-BE49-F238E27FC236}">
                <a16:creationId xmlns:a16="http://schemas.microsoft.com/office/drawing/2014/main" id="{1C8D2B14-43DC-D044-D489-05F5208FA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76925"/>
            <a:ext cx="8964613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“Chapter 1: Essential considerations in designing a rehabilitation program for the injured patient,” por W. E. Prentice. </a:t>
            </a: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 Techniques for Sports Medicine and Athletic Training</a:t>
            </a:r>
            <a:r>
              <a:rPr lang="es-E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Thorofare, NJ: SLACK incorporated. Copyright 2015 por William E. Prentice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>
            <a:extLst>
              <a:ext uri="{FF2B5EF4-FFF2-40B4-BE49-F238E27FC236}">
                <a16:creationId xmlns:a16="http://schemas.microsoft.com/office/drawing/2014/main" id="{F45FA865-10E0-C1FD-6A93-453E8D4C8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749300"/>
            <a:ext cx="7024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7" name="Text Box 6">
            <a:extLst>
              <a:ext uri="{FF2B5EF4-FFF2-40B4-BE49-F238E27FC236}">
                <a16:creationId xmlns:a16="http://schemas.microsoft.com/office/drawing/2014/main" id="{04700F89-C5D5-1DA8-6D8F-9AE8AAC0B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92150"/>
            <a:ext cx="1544638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s-PR" sz="21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21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</a:t>
            </a:r>
            <a:r>
              <a:rPr lang="en-US" altLang="es-PR" sz="2100" i="1">
                <a:latin typeface="Times New Roman" panose="02020603050405020304" pitchFamily="18" charset="0"/>
                <a:cs typeface="Times New Roman" panose="02020603050405020304" pitchFamily="18" charset="0"/>
              </a:rPr>
              <a:t>Core Assessment and Training</a:t>
            </a:r>
            <a:r>
              <a:rPr lang="en-US" altLang="es-PR" sz="21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24), por J. Brumitt, 2010, Champaign, IL: Human Kinetics, Inc. Copyright 2010 por the Human Kinetics, Inc.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s-ES" altLang="es-PR" sz="1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EF7C6002-6233-CE46-F732-26AF70167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5876925"/>
            <a:ext cx="8748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s-ES_tradnl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s-ES_tradnl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4), por M. A. Clark &amp; S. C. Lucett, (Eds.), 2015, Burlington, MA: Jones &amp; Bartlett Learning. Copyright 2015 por: National Academy of Sports Medicine, an Ascend Learning Company. </a:t>
            </a:r>
            <a:endParaRPr lang="en-US" altLang="es-PR" sz="1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5358AC-CA15-7838-7AA8-23FFDA610A6B}"/>
              </a:ext>
            </a:extLst>
          </p:cNvPr>
          <p:cNvSpPr>
            <a:spLocks/>
          </p:cNvSpPr>
          <p:nvPr/>
        </p:nvSpPr>
        <p:spPr bwMode="auto">
          <a:xfrm>
            <a:off x="250825" y="692150"/>
            <a:ext cx="85693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ENTRENAMIENTO: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FÍSICO</a:t>
            </a:r>
            <a:r>
              <a:rPr lang="en-US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-DEPORTIVO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s-PR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Naturaleza: </a:t>
            </a:r>
            <a:r>
              <a:rPr lang="es-PR" altLang="es-PR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Integrado-Funcional - PRINCIPIOS*</a:t>
            </a:r>
          </a:p>
        </p:txBody>
      </p:sp>
      <p:pic>
        <p:nvPicPr>
          <p:cNvPr id="5" name="Picture 10" descr="48">
            <a:extLst>
              <a:ext uri="{FF2B5EF4-FFF2-40B4-BE49-F238E27FC236}">
                <a16:creationId xmlns:a16="http://schemas.microsoft.com/office/drawing/2014/main" id="{E6549A88-3957-817F-049D-34CB291F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341438"/>
            <a:ext cx="7399337" cy="44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0BD3A-690B-DA59-79C8-1F9C5E4CB8E6}"/>
              </a:ext>
            </a:extLst>
          </p:cNvPr>
          <p:cNvSpPr>
            <a:spLocks/>
          </p:cNvSpPr>
          <p:nvPr/>
        </p:nvSpPr>
        <p:spPr bwMode="auto">
          <a:xfrm>
            <a:off x="1403648" y="692696"/>
            <a:ext cx="5832648" cy="33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http://www.saludmed.com/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4ADFD8E5-F890-BC60-EB3C-5E3FBB331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525"/>
            <a:ext cx="9144000" cy="5196953"/>
          </a:xfrm>
          <a:prstGeom prst="rect">
            <a:avLst/>
          </a:prstGeom>
        </p:spPr>
      </p:pic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3377C6C-1C88-3731-DE6D-6779F01B5F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80968"/>
            <a:ext cx="3734978" cy="48417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002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>
            <a:extLst>
              <a:ext uri="{FF2B5EF4-FFF2-40B4-BE49-F238E27FC236}">
                <a16:creationId xmlns:a16="http://schemas.microsoft.com/office/drawing/2014/main" id="{CEF60D7F-0ED5-B773-60E7-33F6D57C1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692150"/>
            <a:ext cx="7018338" cy="583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9" name="Text Box 6">
            <a:extLst>
              <a:ext uri="{FF2B5EF4-FFF2-40B4-BE49-F238E27FC236}">
                <a16:creationId xmlns:a16="http://schemas.microsoft.com/office/drawing/2014/main" id="{E33B50FF-2805-E5E8-D5D7-A9C62FAFD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47700"/>
            <a:ext cx="2014538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Integrated Training,¨ por M. A. Clark &amp; S. C. Lucett. En </a:t>
            </a:r>
            <a:r>
              <a:rPr lang="en-US" altLang="es-P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Lucett, (Eds.), 2015, Burlington, MA: Jones &amp; Bartlett Learning. Copyright 2015 por: National Academy of Sports Medicine, an Ascend Learning Company</a:t>
            </a:r>
            <a:r>
              <a:rPr lang="es-ES" altLang="es-PR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s-PR" sz="18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3CC6D-8521-5410-2992-2C58642AB747}"/>
              </a:ext>
            </a:extLst>
          </p:cNvPr>
          <p:cNvSpPr>
            <a:spLocks/>
          </p:cNvSpPr>
          <p:nvPr/>
        </p:nvSpPr>
        <p:spPr bwMode="auto">
          <a:xfrm>
            <a:off x="0" y="691257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ENTRENAMIENTO: </a:t>
            </a: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pic>
        <p:nvPicPr>
          <p:cNvPr id="4" name="Picture 23" descr="CURVHEAD">
            <a:extLst>
              <a:ext uri="{FF2B5EF4-FFF2-40B4-BE49-F238E27FC236}">
                <a16:creationId xmlns:a16="http://schemas.microsoft.com/office/drawing/2014/main" id="{DBD7D740-0667-87AA-708F-D713CB3D0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59"/>
            <a:ext cx="7128791" cy="67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EC9F0CF-7E97-98F0-8684-290B7C1448AD}"/>
              </a:ext>
            </a:extLst>
          </p:cNvPr>
          <p:cNvSpPr>
            <a:spLocks/>
          </p:cNvSpPr>
          <p:nvPr/>
        </p:nvSpPr>
        <p:spPr bwMode="auto">
          <a:xfrm>
            <a:off x="1043608" y="1382440"/>
            <a:ext cx="6986067" cy="36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PRINCIPIO DE LA </a:t>
            </a:r>
            <a:r>
              <a:rPr lang="es-PR" altLang="es-PR" sz="2400" b="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CADENA CINÉTICA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7EB9DD-6DC2-17B7-DD15-CE1D96660836}"/>
              </a:ext>
            </a:extLst>
          </p:cNvPr>
          <p:cNvSpPr txBox="1">
            <a:spLocks/>
          </p:cNvSpPr>
          <p:nvPr/>
        </p:nvSpPr>
        <p:spPr bwMode="auto">
          <a:xfrm>
            <a:off x="0" y="2564904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EL ORGANISMO HUMANO COMO UN TODO: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6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Entrenamiento del Sistema Total/</a:t>
            </a:r>
            <a:r>
              <a:rPr lang="es-PR" altLang="es-PR" sz="2600" dirty="0" err="1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Hol</a:t>
            </a:r>
            <a:r>
              <a:rPr lang="en-US" altLang="es-PR" sz="2600" dirty="0" err="1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ís</a:t>
            </a:r>
            <a:r>
              <a:rPr lang="es-PR" altLang="es-PR" sz="26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tico:</a:t>
            </a:r>
          </a:p>
          <a:p>
            <a:pPr algn="ctr" eaLnBrk="1" hangingPunct="1">
              <a:lnSpc>
                <a:spcPct val="90000"/>
              </a:lnSpc>
            </a:pPr>
            <a:r>
              <a:rPr lang="es-PR" altLang="es-PR" sz="2600" i="1" dirty="0">
                <a:solidFill>
                  <a:srgbClr val="820041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 </a:t>
            </a:r>
            <a:r>
              <a:rPr lang="es-PR" altLang="es-PR" sz="2600" i="1" dirty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* EJERCICIO DE: </a:t>
            </a:r>
            <a:r>
              <a:rPr lang="es-PR" altLang="es-PR" sz="2600" b="0" i="1" u="sng" dirty="0">
                <a:solidFill>
                  <a:srgbClr val="A107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Cadena Cinética Cerrada</a:t>
            </a:r>
            <a:r>
              <a:rPr lang="es-PR" altLang="es-PR" sz="2600" i="1" dirty="0">
                <a:solidFill>
                  <a:srgbClr val="9E0040"/>
                </a:solidFill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</a:p>
          <a:p>
            <a:pPr algn="ctr" eaLnBrk="1" hangingPunct="1">
              <a:lnSpc>
                <a:spcPct val="90000"/>
              </a:lnSpc>
            </a:pPr>
            <a:endParaRPr lang="es-PR" altLang="es-PR" sz="2600" i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leg_stable-08">
            <a:extLst>
              <a:ext uri="{FF2B5EF4-FFF2-40B4-BE49-F238E27FC236}">
                <a16:creationId xmlns:a16="http://schemas.microsoft.com/office/drawing/2014/main" id="{F40D2F93-C256-3B0B-4336-92D3AC02D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509392"/>
            <a:ext cx="1912938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CF1D71-6956-77D1-1368-99150F9E9ECA}"/>
              </a:ext>
            </a:extLst>
          </p:cNvPr>
          <p:cNvSpPr>
            <a:spLocks/>
          </p:cNvSpPr>
          <p:nvPr/>
        </p:nvSpPr>
        <p:spPr bwMode="auto">
          <a:xfrm>
            <a:off x="228600" y="3356992"/>
            <a:ext cx="716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buFont typeface="Wingdings" panose="05000000000000000000" pitchFamily="2" charset="2"/>
              <a:buChar char="q"/>
            </a:pPr>
            <a:r>
              <a:rPr lang="en-US" altLang="es-PR" b="1" dirty="0">
                <a:solidFill>
                  <a:srgbClr val="000000"/>
                </a:solidFill>
              </a:rPr>
              <a:t> </a:t>
            </a:r>
            <a:r>
              <a:rPr lang="en-US" altLang="es-PR" b="1" dirty="0" err="1">
                <a:solidFill>
                  <a:srgbClr val="000000"/>
                </a:solidFill>
              </a:rPr>
              <a:t>Definición</a:t>
            </a:r>
            <a:r>
              <a:rPr lang="es-PR" altLang="es-PR" b="1" dirty="0">
                <a:solidFill>
                  <a:srgbClr val="000000"/>
                </a:solidFill>
              </a:rPr>
              <a:t>:</a:t>
            </a:r>
          </a:p>
          <a:p>
            <a:pPr lvl="1" algn="l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s-PR" altLang="es-PR" b="1" dirty="0">
                <a:solidFill>
                  <a:srgbClr val="000000"/>
                </a:solidFill>
              </a:rPr>
              <a:t> Los </a:t>
            </a:r>
            <a:r>
              <a:rPr lang="es-PR" altLang="es-PR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extremos distales</a:t>
            </a:r>
            <a:r>
              <a:rPr lang="es-PR" altLang="es-PR" b="1" dirty="0">
                <a:solidFill>
                  <a:srgbClr val="000000"/>
                </a:solidFill>
              </a:rPr>
              <a:t> de la cadena</a:t>
            </a:r>
          </a:p>
          <a:p>
            <a:pPr lvl="1" algn="l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PR" altLang="es-PR" b="1" dirty="0">
                <a:solidFill>
                  <a:srgbClr val="000000"/>
                </a:solidFill>
              </a:rPr>
              <a:t>    (o segmento) se encuentran </a:t>
            </a:r>
            <a:r>
              <a:rPr lang="es-PR" altLang="es-PR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fijos</a:t>
            </a:r>
            <a:r>
              <a:rPr lang="es-PR" altLang="es-PR" b="1" dirty="0">
                <a:solidFill>
                  <a:srgbClr val="000000"/>
                </a:solidFill>
              </a:rPr>
              <a:t>,</a:t>
            </a:r>
          </a:p>
          <a:p>
            <a:pPr lvl="1" algn="l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PR" altLang="es-PR" b="1" dirty="0">
                <a:solidFill>
                  <a:srgbClr val="000000"/>
                </a:solidFill>
              </a:rPr>
              <a:t>    con el movimiento ocurriendo</a:t>
            </a:r>
          </a:p>
          <a:p>
            <a:pPr lvl="1" algn="l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PR" altLang="es-PR" b="1" dirty="0">
                <a:solidFill>
                  <a:srgbClr val="000000"/>
                </a:solidFill>
              </a:rPr>
              <a:t>    alrededor de ese segmento fijo y </a:t>
            </a:r>
          </a:p>
          <a:p>
            <a:pPr lvl="1" algn="l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PR" altLang="es-PR" b="1" dirty="0">
                <a:solidFill>
                  <a:srgbClr val="000000"/>
                </a:solidFill>
              </a:rPr>
              <a:t>    empleando algún tipo de carga</a:t>
            </a:r>
            <a:endParaRPr lang="es-PR" altLang="es-PR" sz="30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277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Text Box 6">
            <a:extLst>
              <a:ext uri="{FF2B5EF4-FFF2-40B4-BE49-F238E27FC236}">
                <a16:creationId xmlns:a16="http://schemas.microsoft.com/office/drawing/2014/main" id="{F50E3C3E-FD06-BF42-8DF2-21E679E7C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903913"/>
            <a:ext cx="896461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“Chapter 1: Essential considerations in designing a rehabilitation program for the injured patient,” por W. E. Prentice. </a:t>
            </a: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 Techniques for Sports Medicine and Athletic Training</a:t>
            </a:r>
            <a:r>
              <a:rPr lang="es-E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312, 333), por W. E. Prentice (Ed.), 2015, Thorofare, NJ: SLACK incorporated. Copyright 2015 por William E. Prentice</a:t>
            </a:r>
          </a:p>
        </p:txBody>
      </p:sp>
      <p:pic>
        <p:nvPicPr>
          <p:cNvPr id="263171" name="Picture 3">
            <a:extLst>
              <a:ext uri="{FF2B5EF4-FFF2-40B4-BE49-F238E27FC236}">
                <a16:creationId xmlns:a16="http://schemas.microsoft.com/office/drawing/2014/main" id="{EE615D20-8CDA-D37C-1B0A-40844B540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736600"/>
            <a:ext cx="822642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1">
            <a:extLst>
              <a:ext uri="{FF2B5EF4-FFF2-40B4-BE49-F238E27FC236}">
                <a16:creationId xmlns:a16="http://schemas.microsoft.com/office/drawing/2014/main" id="{C045F527-BEF7-70FF-4A90-26478408FD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766763"/>
            <a:ext cx="5688013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1" name="Text Box 6">
            <a:extLst>
              <a:ext uri="{FF2B5EF4-FFF2-40B4-BE49-F238E27FC236}">
                <a16:creationId xmlns:a16="http://schemas.microsoft.com/office/drawing/2014/main" id="{6480A6C3-AED3-9B10-9EF7-C8DC04CFA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0713"/>
            <a:ext cx="2447925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“Chapter 1: Essential considerations in designing a rehabilitation program for the injured patient,” por W. E. Prentice. </a:t>
            </a:r>
            <a:r>
              <a:rPr lang="es-ES" altLang="es-P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 Techniques for Sports Medicine and Athletic Training</a:t>
            </a:r>
            <a:r>
              <a:rPr lang="es-ES" altLang="es-PR" sz="2000" b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314, 335), por W. E. Prentice (Ed.), 2015, Thorofare, NJ: SLACK incorporated. Copyright 2015 por William E. Prentice</a:t>
            </a:r>
          </a:p>
        </p:txBody>
      </p:sp>
    </p:spTree>
    <p:custDataLst>
      <p:tags r:id="rId1"/>
    </p:custDataLst>
  </p:cSld>
  <p:clrMapOvr>
    <a:masterClrMapping/>
  </p:clrMapOvr>
  <p:transition spd="slow">
    <p:fade/>
    <p:sndAc>
      <p:stSnd>
        <p:snd r:embed="rId4" name="breeze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ext Box 6">
            <a:extLst>
              <a:ext uri="{FF2B5EF4-FFF2-40B4-BE49-F238E27FC236}">
                <a16:creationId xmlns:a16="http://schemas.microsoft.com/office/drawing/2014/main" id="{8174163A-23B8-B416-8214-76374EA7A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903913"/>
            <a:ext cx="896461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“Chapter 1: Essential considerations in designing a rehabilitation program for the injured patient,” por W. E. Prentice. </a:t>
            </a:r>
            <a:r>
              <a:rPr lang="es-E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 Techniques for Sports Medicine and Athletic Training</a:t>
            </a:r>
            <a:r>
              <a:rPr lang="es-E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312), por W. E. Prentice (Ed.), 2015, Thorofare, NJ: SLACK incorporated. Copyright 2015 por William E. Prentice</a:t>
            </a:r>
          </a:p>
        </p:txBody>
      </p:sp>
      <p:pic>
        <p:nvPicPr>
          <p:cNvPr id="267267" name="Picture 2">
            <a:extLst>
              <a:ext uri="{FF2B5EF4-FFF2-40B4-BE49-F238E27FC236}">
                <a16:creationId xmlns:a16="http://schemas.microsoft.com/office/drawing/2014/main" id="{7E154DFB-2DFB-CBAB-1DE4-1288D186F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779463"/>
            <a:ext cx="67691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breeze.wav"/>
          </p:stSnd>
        </p:sndAc>
      </p:transition>
    </mc:Choice>
    <mc:Fallback xmlns="">
      <p:transition spd="slow">
        <p:checker/>
        <p:sndAc>
          <p:stSnd>
            <p:snd r:embed="rId6" name="breeze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ADBF2-C44B-3866-37FA-8CA764E0B330}"/>
              </a:ext>
            </a:extLst>
          </p:cNvPr>
          <p:cNvSpPr>
            <a:spLocks/>
          </p:cNvSpPr>
          <p:nvPr/>
        </p:nvSpPr>
        <p:spPr bwMode="auto">
          <a:xfrm>
            <a:off x="2170113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defRPr/>
            </a:pPr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2001</a:t>
            </a:r>
          </a:p>
        </p:txBody>
      </p:sp>
      <p:sp>
        <p:nvSpPr>
          <p:cNvPr id="113667" name="Text Box 6">
            <a:extLst>
              <a:ext uri="{FF2B5EF4-FFF2-40B4-BE49-F238E27FC236}">
                <a16:creationId xmlns:a16="http://schemas.microsoft.com/office/drawing/2014/main" id="{4535E178-7471-1667-1583-E1FBB5520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5" y="1557338"/>
            <a:ext cx="4129088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b="0"/>
              <a:t>Ellenbecker, T. S., &amp; Davies, G. J. (2001). </a:t>
            </a:r>
            <a:r>
              <a:rPr lang="en-US" altLang="es-PR" i="1"/>
              <a:t>Closed Kinetic Chain Exercises: A Comprehensice Guide to Multiple Joint Exercises</a:t>
            </a:r>
            <a:r>
              <a:rPr lang="en-US" altLang="es-PR" b="0"/>
              <a:t>. Champaign, IL: Human Kinetics, Inc. 128 pp.</a:t>
            </a:r>
          </a:p>
        </p:txBody>
      </p:sp>
      <p:pic>
        <p:nvPicPr>
          <p:cNvPr id="113668" name="Picture 2">
            <a:extLst>
              <a:ext uri="{FF2B5EF4-FFF2-40B4-BE49-F238E27FC236}">
                <a16:creationId xmlns:a16="http://schemas.microsoft.com/office/drawing/2014/main" id="{8A4BE246-AA8F-EB3E-6A06-663A52AF4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765175"/>
            <a:ext cx="4140200" cy="56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5485550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doing push ups with dumbbells&#10;&#10;Description automatically generated">
            <a:extLst>
              <a:ext uri="{FF2B5EF4-FFF2-40B4-BE49-F238E27FC236}">
                <a16:creationId xmlns:a16="http://schemas.microsoft.com/office/drawing/2014/main" id="{008A49C1-1C83-6F54-4ED0-4B6195203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544101" cy="7029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103382D-1C74-AC00-A8F3-35D2F0E4BDD3}"/>
              </a:ext>
            </a:extLst>
          </p:cNvPr>
          <p:cNvSpPr>
            <a:spLocks/>
          </p:cNvSpPr>
          <p:nvPr/>
        </p:nvSpPr>
        <p:spPr bwMode="auto">
          <a:xfrm>
            <a:off x="539552" y="1200211"/>
            <a:ext cx="7992888" cy="445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¿EXISTE UNA ENTRENAMIENTO</a:t>
            </a:r>
            <a:r>
              <a:rPr lang="es-PR" altLang="es-PR" sz="60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100% NATURAL</a:t>
            </a:r>
            <a:r>
              <a:rPr lang="es-PR" altLang="es-PR" sz="60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?</a:t>
            </a:r>
            <a:endParaRPr lang="es-PR" altLang="es-PR" sz="6000" b="1" i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4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ext Box 6">
            <a:extLst>
              <a:ext uri="{FF2B5EF4-FFF2-40B4-BE49-F238E27FC236}">
                <a16:creationId xmlns:a16="http://schemas.microsoft.com/office/drawing/2014/main" id="{C74D9456-4862-8A32-38F1-421F23E8D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6021388"/>
            <a:ext cx="85740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Tomado de: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>
                <a:latin typeface="Times New Roman" panose="02020603050405020304" pitchFamily="18" charset="0"/>
              </a:rPr>
              <a:t>. (p. x), por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>
                <a:latin typeface="Times New Roman" panose="02020603050405020304" pitchFamily="18" charset="0"/>
              </a:rPr>
              <a:t>.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>
                <a:latin typeface="Times New Roman" panose="02020603050405020304" pitchFamily="18" charset="0"/>
              </a:rPr>
              <a:t>, 2016, 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>
                <a:latin typeface="Times New Roman" panose="02020603050405020304" pitchFamily="18" charset="0"/>
              </a:rPr>
              <a:t>. Copyright 2016 por Juan Carlos Santana.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9D8DBB-F2EC-2250-BFB4-35FB3C6238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2" y="332656"/>
            <a:ext cx="8133642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AA4E35E-45DB-9C94-A875-918289E79EBD}"/>
              </a:ext>
            </a:extLst>
          </p:cNvPr>
          <p:cNvSpPr>
            <a:spLocks/>
          </p:cNvSpPr>
          <p:nvPr/>
        </p:nvSpPr>
        <p:spPr bwMode="auto">
          <a:xfrm>
            <a:off x="2917825" y="619125"/>
            <a:ext cx="6118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6554CDB-D24D-A98C-70B6-A3EF0F98E64F}"/>
              </a:ext>
            </a:extLst>
          </p:cNvPr>
          <p:cNvSpPr>
            <a:spLocks/>
          </p:cNvSpPr>
          <p:nvPr/>
        </p:nvSpPr>
        <p:spPr bwMode="auto">
          <a:xfrm>
            <a:off x="2917825" y="1411288"/>
            <a:ext cx="59023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87748" name="Picture 23" descr="CURVHEAD">
            <a:extLst>
              <a:ext uri="{FF2B5EF4-FFF2-40B4-BE49-F238E27FC236}">
                <a16:creationId xmlns:a16="http://schemas.microsoft.com/office/drawing/2014/main" id="{CA9CC7F9-5C4D-8AAF-BE3D-6A67C5795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917700"/>
            <a:ext cx="280828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86B204-CB08-9B70-B896-DDE83EB2F8A1}"/>
              </a:ext>
            </a:extLst>
          </p:cNvPr>
          <p:cNvSpPr>
            <a:spLocks/>
          </p:cNvSpPr>
          <p:nvPr/>
        </p:nvSpPr>
        <p:spPr bwMode="auto">
          <a:xfrm>
            <a:off x="3059113" y="1981200"/>
            <a:ext cx="2449512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EVOLUCIÓN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777567E0-05DF-27D8-B2F4-CE2D54321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2636838"/>
            <a:ext cx="84550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Finales de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años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Sesenta</a:t>
            </a:r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– </a:t>
            </a:r>
            <a:r>
              <a:rPr lang="en-US" altLang="es-PR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Ausencia</a:t>
            </a:r>
            <a:r>
              <a:rPr lang="en-US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máquinas</a:t>
            </a:r>
            <a:r>
              <a:rPr lang="en-US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alta</a:t>
            </a:r>
            <a:r>
              <a:rPr lang="en-US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tecnología</a:t>
            </a:r>
            <a:r>
              <a:rPr lang="en-US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87751" name="Picture 3" descr="PntBlue1">
            <a:extLst>
              <a:ext uri="{FF2B5EF4-FFF2-40B4-BE49-F238E27FC236}">
                <a16:creationId xmlns:a16="http://schemas.microsoft.com/office/drawing/2014/main" id="{1D739E0C-4E15-2C94-F904-B74347055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08275"/>
            <a:ext cx="366713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9835A0-0CD8-B8FC-E761-B11A8E741F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40" y="2884646"/>
            <a:ext cx="5286365" cy="3083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87753" name="Text Box 6">
            <a:extLst>
              <a:ext uri="{FF2B5EF4-FFF2-40B4-BE49-F238E27FC236}">
                <a16:creationId xmlns:a16="http://schemas.microsoft.com/office/drawing/2014/main" id="{62731C29-8D2E-3ACD-6995-E1F2D5780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6092825"/>
            <a:ext cx="857408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Tomado de: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>
                <a:latin typeface="Times New Roman" panose="02020603050405020304" pitchFamily="18" charset="0"/>
              </a:rPr>
              <a:t>. (p. xii), por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>
                <a:latin typeface="Times New Roman" panose="02020603050405020304" pitchFamily="18" charset="0"/>
              </a:rPr>
              <a:t>.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>
                <a:latin typeface="Times New Roman" panose="02020603050405020304" pitchFamily="18" charset="0"/>
              </a:rPr>
              <a:t>, 2016, 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>
                <a:latin typeface="Times New Roman" panose="02020603050405020304" pitchFamily="18" charset="0"/>
              </a:rPr>
              <a:t>. Copyright 2016 por Juan Carlos Santana.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1C5A3B-B963-75A7-4D0B-3113FC8E3F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13"/>
            <a:ext cx="3203848" cy="213589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72">
            <a:extLst>
              <a:ext uri="{FF2B5EF4-FFF2-40B4-BE49-F238E27FC236}">
                <a16:creationId xmlns:a16="http://schemas.microsoft.com/office/drawing/2014/main" id="{A0A1EA81-8CB0-7481-65C1-92C6D997B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1341438"/>
            <a:ext cx="16478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3" name="Picture 73">
            <a:extLst>
              <a:ext uri="{FF2B5EF4-FFF2-40B4-BE49-F238E27FC236}">
                <a16:creationId xmlns:a16="http://schemas.microsoft.com/office/drawing/2014/main" id="{3C5B57DE-6F76-55A6-33F3-F16AB6A78B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3452813"/>
            <a:ext cx="3640137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4" name="Picture 74">
            <a:extLst>
              <a:ext uri="{FF2B5EF4-FFF2-40B4-BE49-F238E27FC236}">
                <a16:creationId xmlns:a16="http://schemas.microsoft.com/office/drawing/2014/main" id="{E0CA2F69-3299-0566-C651-13B84CEF7F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000500"/>
            <a:ext cx="131445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5" name="Picture 75">
            <a:extLst>
              <a:ext uri="{FF2B5EF4-FFF2-40B4-BE49-F238E27FC236}">
                <a16:creationId xmlns:a16="http://schemas.microsoft.com/office/drawing/2014/main" id="{19794737-062C-AC11-1EED-7F74621A21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747713"/>
            <a:ext cx="2725737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itle 1">
            <a:extLst>
              <a:ext uri="{FF2B5EF4-FFF2-40B4-BE49-F238E27FC236}">
                <a16:creationId xmlns:a16="http://schemas.microsoft.com/office/drawing/2014/main" id="{2EB0881F-B20B-F263-67D9-6DFE293412EA}"/>
              </a:ext>
            </a:extLst>
          </p:cNvPr>
          <p:cNvSpPr>
            <a:spLocks/>
          </p:cNvSpPr>
          <p:nvPr/>
        </p:nvSpPr>
        <p:spPr bwMode="auto">
          <a:xfrm>
            <a:off x="2916238" y="692150"/>
            <a:ext cx="6118225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41B86A93-B41D-7703-E6AC-C9C870EE18E1}"/>
              </a:ext>
            </a:extLst>
          </p:cNvPr>
          <p:cNvSpPr>
            <a:spLocks/>
          </p:cNvSpPr>
          <p:nvPr/>
        </p:nvSpPr>
        <p:spPr bwMode="auto">
          <a:xfrm>
            <a:off x="2916238" y="1482725"/>
            <a:ext cx="453548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91848" name="Picture 23" descr="CURVHEAD">
            <a:extLst>
              <a:ext uri="{FF2B5EF4-FFF2-40B4-BE49-F238E27FC236}">
                <a16:creationId xmlns:a16="http://schemas.microsoft.com/office/drawing/2014/main" id="{8D6B9BD7-188A-EAF9-7432-7BBE1658F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1989138"/>
            <a:ext cx="28082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337ECDEE-031B-9E7D-1FAF-D33DEFD736F8}"/>
              </a:ext>
            </a:extLst>
          </p:cNvPr>
          <p:cNvSpPr>
            <a:spLocks/>
          </p:cNvSpPr>
          <p:nvPr/>
        </p:nvSpPr>
        <p:spPr bwMode="auto">
          <a:xfrm>
            <a:off x="3059113" y="2052638"/>
            <a:ext cx="24479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EVOLUCIÓN</a:t>
            </a:r>
          </a:p>
        </p:txBody>
      </p:sp>
      <p:sp>
        <p:nvSpPr>
          <p:cNvPr id="81" name="Text Box 6">
            <a:extLst>
              <a:ext uri="{FF2B5EF4-FFF2-40B4-BE49-F238E27FC236}">
                <a16:creationId xmlns:a16="http://schemas.microsoft.com/office/drawing/2014/main" id="{57B55B3C-C5CD-4212-6194-68A564A97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63" y="2708275"/>
            <a:ext cx="69056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Década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Noventa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– </a:t>
            </a:r>
            <a:r>
              <a:rPr lang="en-US" altLang="es-PR" sz="2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”Back to Basics”: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91851" name="Picture 3" descr="PntBlue1">
            <a:extLst>
              <a:ext uri="{FF2B5EF4-FFF2-40B4-BE49-F238E27FC236}">
                <a16:creationId xmlns:a16="http://schemas.microsoft.com/office/drawing/2014/main" id="{3BF892C2-49E0-07B0-0DFB-C6601B28C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2781300"/>
            <a:ext cx="368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52" name="Text Box 6">
            <a:extLst>
              <a:ext uri="{FF2B5EF4-FFF2-40B4-BE49-F238E27FC236}">
                <a16:creationId xmlns:a16="http://schemas.microsoft.com/office/drawing/2014/main" id="{8C6F7873-47B0-BA30-8E2E-F3CBD852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6092825"/>
            <a:ext cx="857408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Tomado de: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>
                <a:latin typeface="Times New Roman" panose="02020603050405020304" pitchFamily="18" charset="0"/>
              </a:rPr>
              <a:t>. (p. xii), por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>
                <a:latin typeface="Times New Roman" panose="02020603050405020304" pitchFamily="18" charset="0"/>
              </a:rPr>
              <a:t>.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>
                <a:latin typeface="Times New Roman" panose="02020603050405020304" pitchFamily="18" charset="0"/>
              </a:rPr>
              <a:t>, 2016, 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>
                <a:latin typeface="Times New Roman" panose="02020603050405020304" pitchFamily="18" charset="0"/>
              </a:rPr>
              <a:t>. Copyright 2016 por Juan Carlos Santana.</a:t>
            </a:r>
          </a:p>
        </p:txBody>
      </p:sp>
      <p:sp>
        <p:nvSpPr>
          <p:cNvPr id="84" name="Text Box 14">
            <a:extLst>
              <a:ext uri="{FF2B5EF4-FFF2-40B4-BE49-F238E27FC236}">
                <a16:creationId xmlns:a16="http://schemas.microsoft.com/office/drawing/2014/main" id="{9FEF383F-6BF9-88F0-F416-8A77B2F6F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3213100"/>
            <a:ext cx="366712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PR" sz="2100" dirty="0">
                <a:solidFill>
                  <a:srgbClr val="000000"/>
                </a:solidFill>
              </a:rPr>
              <a:t>Surge el </a:t>
            </a:r>
            <a:r>
              <a:rPr lang="en-US" altLang="es-PR" sz="2100" dirty="0" err="1">
                <a:solidFill>
                  <a:srgbClr val="000000"/>
                </a:solidFill>
              </a:rPr>
              <a:t>movimiento</a:t>
            </a:r>
            <a:r>
              <a:rPr lang="en-US" altLang="es-PR" sz="2100" dirty="0">
                <a:solidFill>
                  <a:srgbClr val="000000"/>
                </a:solidFill>
              </a:rPr>
              <a:t> del: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91854" name="Picture 15" descr="Bullet_Round_Diamond_Maggenta_02">
            <a:extLst>
              <a:ext uri="{FF2B5EF4-FFF2-40B4-BE49-F238E27FC236}">
                <a16:creationId xmlns:a16="http://schemas.microsoft.com/office/drawing/2014/main" id="{AC23C95C-DFB5-AD13-38DC-185D0F5F6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331470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Text Box 12">
            <a:extLst>
              <a:ext uri="{FF2B5EF4-FFF2-40B4-BE49-F238E27FC236}">
                <a16:creationId xmlns:a16="http://schemas.microsoft.com/office/drawing/2014/main" id="{D8C431E8-1C2F-1F80-A1A0-C6BCDCEA6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25" y="3644900"/>
            <a:ext cx="3921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Entrenamiento Funcional: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91856" name="Picture 13" descr="Bullets_Arrow-Thin_Green_Right_02">
            <a:extLst>
              <a:ext uri="{FF2B5EF4-FFF2-40B4-BE49-F238E27FC236}">
                <a16:creationId xmlns:a16="http://schemas.microsoft.com/office/drawing/2014/main" id="{3E5DB50E-6C73-C9AC-5603-B40542EDD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3678238"/>
            <a:ext cx="2841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Text Box 28">
            <a:extLst>
              <a:ext uri="{FF2B5EF4-FFF2-40B4-BE49-F238E27FC236}">
                <a16:creationId xmlns:a16="http://schemas.microsoft.com/office/drawing/2014/main" id="{EBB7A717-51F7-7600-3EF3-ACBB360C3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4076700"/>
            <a:ext cx="23018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dirty="0">
                <a:solidFill>
                  <a:srgbClr val="000000"/>
                </a:solidFill>
                <a:latin typeface="Calibri" pitchFamily="34" charset="0"/>
              </a:rPr>
              <a:t>Se comercializa: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91858" name="Picture 29" descr="Bullet_Square_Belved_Red1_02">
            <a:extLst>
              <a:ext uri="{FF2B5EF4-FFF2-40B4-BE49-F238E27FC236}">
                <a16:creationId xmlns:a16="http://schemas.microsoft.com/office/drawing/2014/main" id="{593A60B9-3305-6005-BD37-BA7E322AC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179888"/>
            <a:ext cx="184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Text Box 73">
            <a:extLst>
              <a:ext uri="{FF2B5EF4-FFF2-40B4-BE49-F238E27FC236}">
                <a16:creationId xmlns:a16="http://schemas.microsoft.com/office/drawing/2014/main" id="{02B9F824-2D89-4088-CB38-5B7E37FE7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906963"/>
            <a:ext cx="2303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200" i="1" dirty="0">
                <a:solidFill>
                  <a:srgbClr val="000000"/>
                </a:solidFill>
                <a:latin typeface="Times New Roman" pitchFamily="18" charset="0"/>
              </a:rPr>
              <a:t>Auge actual</a:t>
            </a:r>
            <a:endParaRPr lang="en-US" altLang="es-PR" sz="22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91860" name="Text Box 74">
            <a:extLst>
              <a:ext uri="{FF2B5EF4-FFF2-40B4-BE49-F238E27FC236}">
                <a16:creationId xmlns:a16="http://schemas.microsoft.com/office/drawing/2014/main" id="{D40D60E6-F30E-51DD-5380-8AAFBA2CE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4548188"/>
            <a:ext cx="3995737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nb-NO" altLang="es-PR" sz="1900"/>
              <a:t>Ha crecido desde entonces:</a:t>
            </a:r>
            <a:endParaRPr lang="en-US" altLang="es-PR" sz="1900"/>
          </a:p>
        </p:txBody>
      </p:sp>
      <p:pic>
        <p:nvPicPr>
          <p:cNvPr id="291861" name="Picture 75" descr="Bullet_Round_Sphere_Violete_03">
            <a:extLst>
              <a:ext uri="{FF2B5EF4-FFF2-40B4-BE49-F238E27FC236}">
                <a16:creationId xmlns:a16="http://schemas.microsoft.com/office/drawing/2014/main" id="{1F3BB5C0-54B9-5BDE-0E04-408C90F95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619625"/>
            <a:ext cx="234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5" name="breez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42B9814B-0D47-3775-E8FA-57F8EBDFA560}"/>
              </a:ext>
            </a:extLst>
          </p:cNvPr>
          <p:cNvSpPr>
            <a:spLocks/>
          </p:cNvSpPr>
          <p:nvPr/>
        </p:nvSpPr>
        <p:spPr bwMode="auto">
          <a:xfrm>
            <a:off x="4258443" y="1300549"/>
            <a:ext cx="44180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defRPr/>
            </a:pPr>
            <a:r>
              <a:rPr lang="es-PR" altLang="es-PR" sz="5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BOSQUEJO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8EF1D2F1-F629-E178-5514-3D8EB629D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8" y="3040136"/>
            <a:ext cx="43236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Acceso 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3" name="Picture 5" descr="PntBlue1">
            <a:extLst>
              <a:ext uri="{FF2B5EF4-FFF2-40B4-BE49-F238E27FC236}">
                <a16:creationId xmlns:a16="http://schemas.microsoft.com/office/drawing/2014/main" id="{6878A9E7-C0B7-B792-0A85-51382FAC9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FCB82ABD-6FEA-AADB-AC41-836666238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7" y="3590826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Agradecimientos: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Rubén Ortiz Laureano - DRD</a:t>
            </a:r>
          </a:p>
        </p:txBody>
      </p:sp>
      <p:pic>
        <p:nvPicPr>
          <p:cNvPr id="5" name="Picture 10" descr="PntBlue1">
            <a:extLst>
              <a:ext uri="{FF2B5EF4-FFF2-40B4-BE49-F238E27FC236}">
                <a16:creationId xmlns:a16="http://schemas.microsoft.com/office/drawing/2014/main" id="{F4DDD37C-7BE7-5640-9029-7D7F3615F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8810E945-9C93-91D0-A536-386C82FEE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8" y="4686836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Propósito y objetivos de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7" name="Picture 12" descr="PntBlue1">
            <a:extLst>
              <a:ext uri="{FF2B5EF4-FFF2-40B4-BE49-F238E27FC236}">
                <a16:creationId xmlns:a16="http://schemas.microsoft.com/office/drawing/2014/main" id="{DAB1FF38-E4D4-5EEC-3AD1-4922A2113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D896E86E-0B8A-4A92-F224-1539EC4A1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8" y="2460811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Declaraciones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Financieras</a:t>
            </a:r>
            <a:r>
              <a:rPr lang="en-US" altLang="es-PR" sz="2600" b="1" i="1" dirty="0">
                <a:latin typeface="Arial" charset="0"/>
              </a:rPr>
              <a:t> y </a:t>
            </a:r>
            <a:r>
              <a:rPr lang="en-US" altLang="es-PR" sz="2600" b="1" i="1" dirty="0" err="1">
                <a:latin typeface="Arial" charset="0"/>
              </a:rPr>
              <a:t>conflicto</a:t>
            </a:r>
            <a:r>
              <a:rPr lang="en-US" altLang="es-PR" sz="2600" b="1" i="1" dirty="0">
                <a:latin typeface="Arial" charset="0"/>
              </a:rPr>
              <a:t> de </a:t>
            </a:r>
            <a:r>
              <a:rPr lang="en-US" altLang="es-PR" sz="2600" b="1" i="1" dirty="0" err="1">
                <a:latin typeface="Arial" charset="0"/>
              </a:rPr>
              <a:t>intereses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9" name="Picture 5" descr="PntBlue1">
            <a:extLst>
              <a:ext uri="{FF2B5EF4-FFF2-40B4-BE49-F238E27FC236}">
                <a16:creationId xmlns:a16="http://schemas.microsoft.com/office/drawing/2014/main" id="{C926CEAB-E807-6A1F-B20D-88FE3615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1762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4D193282-23A6-2D9D-C0B1-C662F0BAF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8" y="4182780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Áreas para impactar: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Ponencia</a:t>
            </a:r>
          </a:p>
        </p:txBody>
      </p:sp>
      <p:pic>
        <p:nvPicPr>
          <p:cNvPr id="11" name="Picture 12" descr="PntBlue1">
            <a:extLst>
              <a:ext uri="{FF2B5EF4-FFF2-40B4-BE49-F238E27FC236}">
                <a16:creationId xmlns:a16="http://schemas.microsoft.com/office/drawing/2014/main" id="{ED6D0D7F-3DEF-16F9-DE99-775B7898A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football training course with cones and circles&#10;&#10;Description automatically generated with medium confidence">
            <a:extLst>
              <a:ext uri="{FF2B5EF4-FFF2-40B4-BE49-F238E27FC236}">
                <a16:creationId xmlns:a16="http://schemas.microsoft.com/office/drawing/2014/main" id="{F5BC8D40-414E-9C42-446B-FFB197D478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19" y="465898"/>
            <a:ext cx="3555199" cy="190883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Picture 12" descr="A person running on a football field&#10;&#10;Description automatically generated">
            <a:extLst>
              <a:ext uri="{FF2B5EF4-FFF2-40B4-BE49-F238E27FC236}">
                <a16:creationId xmlns:a16="http://schemas.microsoft.com/office/drawing/2014/main" id="{A1A42477-C875-8414-F32C-615C9326B2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8" y="5056814"/>
            <a:ext cx="3817886" cy="15374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Picture 15" descr="A person running over yellow hurdles&#10;&#10;Description automatically generated">
            <a:extLst>
              <a:ext uri="{FF2B5EF4-FFF2-40B4-BE49-F238E27FC236}">
                <a16:creationId xmlns:a16="http://schemas.microsoft.com/office/drawing/2014/main" id="{2ED5539A-64B7-D980-2CFA-0C7EFBA7B7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02" y="4992622"/>
            <a:ext cx="3345457" cy="166578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927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1CFCF8-FF3A-D068-A4F0-26AA6424D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2376264" cy="25123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0B39C99-141B-AA31-4DE4-F7915D7679D4}"/>
              </a:ext>
            </a:extLst>
          </p:cNvPr>
          <p:cNvSpPr>
            <a:spLocks/>
          </p:cNvSpPr>
          <p:nvPr/>
        </p:nvSpPr>
        <p:spPr bwMode="auto">
          <a:xfrm>
            <a:off x="2322513" y="871538"/>
            <a:ext cx="66960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BD8FF69-441A-92E6-7B7E-A2422A8A9B49}"/>
              </a:ext>
            </a:extLst>
          </p:cNvPr>
          <p:cNvSpPr>
            <a:spLocks/>
          </p:cNvSpPr>
          <p:nvPr/>
        </p:nvSpPr>
        <p:spPr bwMode="auto">
          <a:xfrm>
            <a:off x="2322513" y="1951038"/>
            <a:ext cx="66960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7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ESCUELA DE DEPORTE GENERAL</a:t>
            </a:r>
            <a:endParaRPr lang="es-PR" altLang="es-PR" sz="27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381957" name="Text Box 23">
            <a:extLst>
              <a:ext uri="{FF2B5EF4-FFF2-40B4-BE49-F238E27FC236}">
                <a16:creationId xmlns:a16="http://schemas.microsoft.com/office/drawing/2014/main" id="{223EB285-A38D-3622-B04A-90AE5D266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6067425"/>
            <a:ext cx="8388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s-PR" sz="1200" i="1">
                <a:solidFill>
                  <a:srgbClr val="000000"/>
                </a:solidFill>
                <a:latin typeface="Times New Roman" panose="02020603050405020304" pitchFamily="18" charset="0"/>
              </a:rPr>
              <a:t>NOTA.</a:t>
            </a:r>
            <a:r>
              <a:rPr lang="en-US" altLang="es-PR" sz="1200" b="0">
                <a:solidFill>
                  <a:srgbClr val="000000"/>
                </a:solidFill>
                <a:latin typeface="Times New Roman" panose="02020603050405020304" pitchFamily="18" charset="0"/>
              </a:rPr>
              <a:t> Adaptado de: </a:t>
            </a:r>
            <a:r>
              <a:rPr lang="en-US" altLang="es-PR" sz="1200" i="1">
                <a:solidFill>
                  <a:srgbClr val="000000"/>
                </a:solidFill>
                <a:latin typeface="Times New Roman" panose="02020603050405020304" pitchFamily="18" charset="0"/>
              </a:rPr>
              <a:t>New Functional Training for Sports</a:t>
            </a:r>
            <a:r>
              <a:rPr lang="en-US" altLang="es-PR" sz="1200" b="0">
                <a:solidFill>
                  <a:srgbClr val="000000"/>
                </a:solidFill>
                <a:latin typeface="Times New Roman" panose="02020603050405020304" pitchFamily="18" charset="0"/>
              </a:rPr>
              <a:t>. 2da. ed.; (p. 1), por R. M. Boyle, 2016, Champaign, IL: Human Kinetics. Copyright 2016 por Michael Boyle</a:t>
            </a:r>
          </a:p>
        </p:txBody>
      </p:sp>
      <p:sp>
        <p:nvSpPr>
          <p:cNvPr id="381958" name="Text Box 2">
            <a:extLst>
              <a:ext uri="{FF2B5EF4-FFF2-40B4-BE49-F238E27FC236}">
                <a16:creationId xmlns:a16="http://schemas.microsoft.com/office/drawing/2014/main" id="{F92C4DCE-3870-F5EA-E043-36AAD5D4D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3" y="3003550"/>
            <a:ext cx="81280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600" dirty="0">
                <a:latin typeface="Aptos Black" panose="020B0004020202020204" pitchFamily="34" charset="0"/>
                <a:cs typeface="Arial" panose="020B0604020202020204" pitchFamily="34" charset="0"/>
              </a:rPr>
              <a:t>Acciones </a:t>
            </a:r>
            <a:r>
              <a:rPr lang="es-PR" altLang="es-PR" sz="2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Black" panose="020B0004020202020204" pitchFamily="34" charset="0"/>
                <a:cs typeface="Arial" panose="020B0604020202020204" pitchFamily="34" charset="0"/>
              </a:rPr>
              <a:t>similares</a:t>
            </a:r>
            <a:r>
              <a:rPr lang="es-PR" altLang="es-PR" sz="2600" dirty="0">
                <a:latin typeface="Aptos Black" panose="020B00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81959" name="Picture 19" descr="PntBlue1">
            <a:extLst>
              <a:ext uri="{FF2B5EF4-FFF2-40B4-BE49-F238E27FC236}">
                <a16:creationId xmlns:a16="http://schemas.microsoft.com/office/drawing/2014/main" id="{E24F2391-2B34-8BE0-F1C8-C35DA931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03550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60" name="Text Box 2">
            <a:extLst>
              <a:ext uri="{FF2B5EF4-FFF2-40B4-BE49-F238E27FC236}">
                <a16:creationId xmlns:a16="http://schemas.microsoft.com/office/drawing/2014/main" id="{A1D2E6C1-D118-31EF-1870-21FB0A8F0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13" y="4587875"/>
            <a:ext cx="81280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s-PR" altLang="es-PR" sz="2600">
                <a:latin typeface="Arial" panose="020B0604020202020204" pitchFamily="34" charset="0"/>
                <a:cs typeface="Arial" panose="020B0604020202020204" pitchFamily="34" charset="0"/>
              </a:rPr>
              <a:t>Ejemplos:</a:t>
            </a:r>
          </a:p>
        </p:txBody>
      </p:sp>
      <p:pic>
        <p:nvPicPr>
          <p:cNvPr id="381961" name="Picture 21" descr="PntBlue1">
            <a:extLst>
              <a:ext uri="{FF2B5EF4-FFF2-40B4-BE49-F238E27FC236}">
                <a16:creationId xmlns:a16="http://schemas.microsoft.com/office/drawing/2014/main" id="{FEE3CA6A-9426-D1F9-9461-3F0E9800C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87875"/>
            <a:ext cx="44291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5">
            <a:extLst>
              <a:ext uri="{FF2B5EF4-FFF2-40B4-BE49-F238E27FC236}">
                <a16:creationId xmlns:a16="http://schemas.microsoft.com/office/drawing/2014/main" id="{94D94E6C-7CEF-8E06-3EE0-4A1BBA93E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" y="3579813"/>
            <a:ext cx="7866063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500" i="1" dirty="0">
                <a:solidFill>
                  <a:srgbClr val="000000"/>
                </a:solidFill>
                <a:latin typeface="Arial" charset="0"/>
              </a:rPr>
              <a:t>Destrezas </a:t>
            </a:r>
            <a:r>
              <a:rPr lang="es-ES" altLang="es-PR" sz="2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generales</a:t>
            </a:r>
            <a:r>
              <a:rPr lang="es-ES" altLang="es-PR" sz="2500" i="1" dirty="0">
                <a:solidFill>
                  <a:srgbClr val="000000"/>
                </a:solidFill>
                <a:latin typeface="Arial" charset="0"/>
              </a:rPr>
              <a:t> que aplican para una amplia gama de deportes</a:t>
            </a:r>
            <a:endParaRPr lang="en-US" altLang="es-PR" sz="25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Text Box 25">
            <a:extLst>
              <a:ext uri="{FF2B5EF4-FFF2-40B4-BE49-F238E27FC236}">
                <a16:creationId xmlns:a16="http://schemas.microsoft.com/office/drawing/2014/main" id="{AA7CEA0A-F911-8D5E-FF7A-819AA4D78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092700"/>
            <a:ext cx="7866062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s-ES" altLang="es-PR" sz="2500" i="1" dirty="0">
                <a:solidFill>
                  <a:srgbClr val="000000"/>
                </a:solidFill>
                <a:latin typeface="Arial" charset="0"/>
              </a:rPr>
              <a:t>Eventos de velocidad, golpear, saltar, movimientos laterales, y otros</a:t>
            </a:r>
            <a:endParaRPr lang="en-US" altLang="es-PR" sz="25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wind.wav"/>
          </p:stSnd>
        </p:sndAc>
      </p:transition>
    </mc:Choice>
    <mc:Fallback xmlns="">
      <p:transition spd="slow">
        <p:circle/>
        <p:sndAc>
          <p:stSnd>
            <p:snd r:embed="rId6" name="wind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1">
            <a:extLst>
              <a:ext uri="{FF2B5EF4-FFF2-40B4-BE49-F238E27FC236}">
                <a16:creationId xmlns:a16="http://schemas.microsoft.com/office/drawing/2014/main" id="{42D437B8-742C-55F0-9BE6-8A009E729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598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mb dir="vert"/>
    <p:sndAc>
      <p:stSnd>
        <p:snd r:embed="rId4" name="breeze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blue shirt running on a track&#10;&#10;Description automatically generated">
            <a:extLst>
              <a:ext uri="{FF2B5EF4-FFF2-40B4-BE49-F238E27FC236}">
                <a16:creationId xmlns:a16="http://schemas.microsoft.com/office/drawing/2014/main" id="{015E290D-461C-0619-647F-65956192A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27384"/>
            <a:ext cx="14619880" cy="694806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090FB83-7BC2-06DB-1593-C6CFA0365B09}"/>
              </a:ext>
            </a:extLst>
          </p:cNvPr>
          <p:cNvSpPr>
            <a:spLocks/>
          </p:cNvSpPr>
          <p:nvPr/>
        </p:nvSpPr>
        <p:spPr bwMode="auto">
          <a:xfrm>
            <a:off x="1691680" y="1707726"/>
            <a:ext cx="6696744" cy="344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¿REQUIERE FORTALEZA MUSCULAR?</a:t>
            </a:r>
            <a:endParaRPr lang="es-PR" altLang="es-PR" sz="6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4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CC8E-F491-10FD-0164-D55FAE919822}"/>
              </a:ext>
            </a:extLst>
          </p:cNvPr>
          <p:cNvSpPr>
            <a:spLocks/>
          </p:cNvSpPr>
          <p:nvPr/>
        </p:nvSpPr>
        <p:spPr bwMode="auto">
          <a:xfrm>
            <a:off x="179512" y="562516"/>
            <a:ext cx="8640960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¿CUÁL ENTRENAMIENTO ES NATURAL?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4" name="Picture 3" descr="A person lifting weights in a gym&#10;&#10;Description automatically generated">
            <a:extLst>
              <a:ext uri="{FF2B5EF4-FFF2-40B4-BE49-F238E27FC236}">
                <a16:creationId xmlns:a16="http://schemas.microsoft.com/office/drawing/2014/main" id="{AF94C15E-EB9B-AD98-C783-912EC1C637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4" y="1052736"/>
            <a:ext cx="4026443" cy="26842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 descr="A person working out in a gym&#10;&#10;Description automatically generated">
            <a:extLst>
              <a:ext uri="{FF2B5EF4-FFF2-40B4-BE49-F238E27FC236}">
                <a16:creationId xmlns:a16="http://schemas.microsoft.com/office/drawing/2014/main" id="{578A4E4C-9D9B-011C-BDD1-99AE282FAC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47" y="1068780"/>
            <a:ext cx="4026443" cy="26842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 descr="A person lifting weights in a gym&#10;&#10;Description automatically generated">
            <a:extLst>
              <a:ext uri="{FF2B5EF4-FFF2-40B4-BE49-F238E27FC236}">
                <a16:creationId xmlns:a16="http://schemas.microsoft.com/office/drawing/2014/main" id="{47D7362F-CA9E-3694-270D-C2F3B4E991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26146"/>
            <a:ext cx="4026443" cy="26842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 descr="A person in a gym&#10;&#10;Description automatically generated">
            <a:extLst>
              <a:ext uri="{FF2B5EF4-FFF2-40B4-BE49-F238E27FC236}">
                <a16:creationId xmlns:a16="http://schemas.microsoft.com/office/drawing/2014/main" id="{E045E26D-0131-F3B6-66E8-B66A1BA903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955" y="3872005"/>
            <a:ext cx="4155536" cy="2638436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4316826"/>
      </p:ext>
    </p:extLst>
  </p:cSld>
  <p:clrMapOvr>
    <a:masterClrMapping/>
  </p:clrMapOvr>
  <p:transition spd="med">
    <p:newsflash/>
    <p:sndAc>
      <p:stSnd>
        <p:snd r:embed="rId4" name="breez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18">
            <a:extLst>
              <a:ext uri="{FF2B5EF4-FFF2-40B4-BE49-F238E27FC236}">
                <a16:creationId xmlns:a16="http://schemas.microsoft.com/office/drawing/2014/main" id="{093788FE-97A1-E8EA-F34B-C48373E3F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669" y="2517781"/>
            <a:ext cx="422345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795" name="Picture 32">
            <a:extLst>
              <a:ext uri="{FF2B5EF4-FFF2-40B4-BE49-F238E27FC236}">
                <a16:creationId xmlns:a16="http://schemas.microsoft.com/office/drawing/2014/main" id="{C4610D00-7F73-B146-825E-54A00F75F1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72" y="2697280"/>
            <a:ext cx="3953799" cy="26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B4F2A9B-EE62-E9E7-E1C8-F7BB40294C2A}"/>
              </a:ext>
            </a:extLst>
          </p:cNvPr>
          <p:cNvSpPr>
            <a:spLocks/>
          </p:cNvSpPr>
          <p:nvPr/>
        </p:nvSpPr>
        <p:spPr bwMode="auto">
          <a:xfrm>
            <a:off x="13034" y="605728"/>
            <a:ext cx="864096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¿CUÁL EL PROBLEMA DEL ENTRENAMIENTO CON RESISTENCIAS QUE UTILIZA MÁQUINAS?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E0F8E6-D4FD-E68D-C78D-DF4A0CB6254F}"/>
              </a:ext>
            </a:extLst>
          </p:cNvPr>
          <p:cNvSpPr>
            <a:spLocks/>
          </p:cNvSpPr>
          <p:nvPr/>
        </p:nvSpPr>
        <p:spPr bwMode="auto">
          <a:xfrm>
            <a:off x="179512" y="5765333"/>
            <a:ext cx="8640960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¿LA FORTALEZA MUSCULAR ES NATURAL?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newsflash/>
    <p:sndAc>
      <p:stSnd>
        <p:snd r:embed="rId4" name="wind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6" name="Picture 2">
            <a:extLst>
              <a:ext uri="{FF2B5EF4-FFF2-40B4-BE49-F238E27FC236}">
                <a16:creationId xmlns:a16="http://schemas.microsoft.com/office/drawing/2014/main" id="{EF4A965A-B68E-5991-366C-F459C9D65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3925888"/>
            <a:ext cx="35687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47" name="Picture 5">
            <a:extLst>
              <a:ext uri="{FF2B5EF4-FFF2-40B4-BE49-F238E27FC236}">
                <a16:creationId xmlns:a16="http://schemas.microsoft.com/office/drawing/2014/main" id="{A4753E82-731E-267D-041F-DD3CFAE00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1568450"/>
            <a:ext cx="37719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48" name="Picture 1">
            <a:extLst>
              <a:ext uri="{FF2B5EF4-FFF2-40B4-BE49-F238E27FC236}">
                <a16:creationId xmlns:a16="http://schemas.microsoft.com/office/drawing/2014/main" id="{1A05CB5A-1F73-438C-79EC-56148AC8B5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81100"/>
            <a:ext cx="2392363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51" name="Picture 10">
            <a:extLst>
              <a:ext uri="{FF2B5EF4-FFF2-40B4-BE49-F238E27FC236}">
                <a16:creationId xmlns:a16="http://schemas.microsoft.com/office/drawing/2014/main" id="{5AE1446F-4F77-42B5-2F42-73CB7C0357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1539875"/>
            <a:ext cx="2305050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AEF9D6-5505-003C-483E-06B6D861EE80}"/>
              </a:ext>
            </a:extLst>
          </p:cNvPr>
          <p:cNvSpPr>
            <a:spLocks/>
          </p:cNvSpPr>
          <p:nvPr/>
        </p:nvSpPr>
        <p:spPr bwMode="auto">
          <a:xfrm>
            <a:off x="179512" y="562516"/>
            <a:ext cx="8640960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¿ES UN ENTRENAMIENTO NATURAL?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newsflash/>
    <p:sndAc>
      <p:stSnd>
        <p:snd r:embed="rId4" name="chimes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F9D6-5505-003C-483E-06B6D861EE80}"/>
              </a:ext>
            </a:extLst>
          </p:cNvPr>
          <p:cNvSpPr>
            <a:spLocks/>
          </p:cNvSpPr>
          <p:nvPr/>
        </p:nvSpPr>
        <p:spPr bwMode="auto">
          <a:xfrm>
            <a:off x="179512" y="562516"/>
            <a:ext cx="8640960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¿ES UN ENTRENAMIENTO NATURAL?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DB762DC-3C1A-574B-8731-2C6DD6A19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07" y="1039871"/>
            <a:ext cx="316865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person holding a red bag&#10;&#10;Description automatically generated">
            <a:extLst>
              <a:ext uri="{FF2B5EF4-FFF2-40B4-BE49-F238E27FC236}">
                <a16:creationId xmlns:a16="http://schemas.microsoft.com/office/drawing/2014/main" id="{1D8F55F5-A122-7634-E662-0DAD8D15D1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881" y="4172144"/>
            <a:ext cx="4392488" cy="260939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Picture 11" descr="A person holding a kettlebell&#10;&#10;Description automatically generated">
            <a:extLst>
              <a:ext uri="{FF2B5EF4-FFF2-40B4-BE49-F238E27FC236}">
                <a16:creationId xmlns:a16="http://schemas.microsoft.com/office/drawing/2014/main" id="{34923369-3A32-EAD8-60C4-B7E8AEB72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769" y="1152068"/>
            <a:ext cx="3103924" cy="28083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 descr="A person and person holding medicine balls&#10;&#10;Description automatically generated">
            <a:extLst>
              <a:ext uri="{FF2B5EF4-FFF2-40B4-BE49-F238E27FC236}">
                <a16:creationId xmlns:a16="http://schemas.microsoft.com/office/drawing/2014/main" id="{09814B69-BED6-85AC-4131-3F780F56DB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564" y="1124744"/>
            <a:ext cx="2901481" cy="33534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4695572"/>
      </p:ext>
    </p:extLst>
  </p:cSld>
  <p:clrMapOvr>
    <a:masterClrMapping/>
  </p:clrMapOvr>
  <p:transition spd="med">
    <p:newsflash/>
    <p:sndAc>
      <p:stSnd>
        <p:snd r:embed="rId4" name="chimes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6E4FC-3CF2-062D-ECDA-D4AC92154564}"/>
              </a:ext>
            </a:extLst>
          </p:cNvPr>
          <p:cNvSpPr>
            <a:spLocks/>
          </p:cNvSpPr>
          <p:nvPr/>
        </p:nvSpPr>
        <p:spPr bwMode="auto">
          <a:xfrm>
            <a:off x="0" y="637805"/>
            <a:ext cx="9144000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¿PROPICIA UN ENTRENAMIENTO NATURAL?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9" name="Picture 8" descr="A barrel character lifting a barbell&#10;&#10;Description automatically generated">
            <a:extLst>
              <a:ext uri="{FF2B5EF4-FFF2-40B4-BE49-F238E27FC236}">
                <a16:creationId xmlns:a16="http://schemas.microsoft.com/office/drawing/2014/main" id="{E55701DE-E3A1-52BE-5635-E741FC9701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0" y="1608042"/>
            <a:ext cx="5187744" cy="4423658"/>
          </a:xfrm>
          <a:prstGeom prst="rect">
            <a:avLst/>
          </a:prstGeom>
        </p:spPr>
      </p:pic>
      <p:pic>
        <p:nvPicPr>
          <p:cNvPr id="11" name="Picture 10" descr="A person bending over on a beach&#10;&#10;Description automatically generated">
            <a:extLst>
              <a:ext uri="{FF2B5EF4-FFF2-40B4-BE49-F238E27FC236}">
                <a16:creationId xmlns:a16="http://schemas.microsoft.com/office/drawing/2014/main" id="{0F6BE15A-4EFF-A0C2-F671-D3906B5A5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237" y="1196752"/>
            <a:ext cx="3497493" cy="5246239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91" name="Picture 14">
            <a:extLst>
              <a:ext uri="{FF2B5EF4-FFF2-40B4-BE49-F238E27FC236}">
                <a16:creationId xmlns:a16="http://schemas.microsoft.com/office/drawing/2014/main" id="{0C064FC0-81E3-E65A-688D-C1167F95B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98" y="2982783"/>
            <a:ext cx="2302259" cy="3503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16E4FC-3CF2-062D-ECDA-D4AC92154564}"/>
              </a:ext>
            </a:extLst>
          </p:cNvPr>
          <p:cNvSpPr>
            <a:spLocks/>
          </p:cNvSpPr>
          <p:nvPr/>
        </p:nvSpPr>
        <p:spPr bwMode="auto">
          <a:xfrm>
            <a:off x="0" y="562516"/>
            <a:ext cx="9144000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¿PERMITEN UN ENTRENAMIENTO NATURAL?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3" name="Picture 15">
            <a:extLst>
              <a:ext uri="{FF2B5EF4-FFF2-40B4-BE49-F238E27FC236}">
                <a16:creationId xmlns:a16="http://schemas.microsoft.com/office/drawing/2014/main" id="{CA518499-F139-5EB0-727C-D798B96D8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066" y="3410877"/>
            <a:ext cx="3585096" cy="311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1AB7CA37-5FD8-587C-6D1C-FDD3462BB4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98" y="1115455"/>
            <a:ext cx="8332787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BDDF08C8-4918-C1A4-68F5-4E87171AC7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036" y="2105820"/>
            <a:ext cx="3389928" cy="182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7A4591CF-E078-7EEE-196D-0159F558CC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036" y="3447123"/>
            <a:ext cx="3927212" cy="288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173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  <p:sndAc>
          <p:stSnd>
            <p:snd r:embed="rId4" name="wind.wav"/>
          </p:stSnd>
        </p:sndAc>
      </p:transition>
    </mc:Choice>
    <mc:Fallback>
      <p:transition spd="slow">
        <p:fade/>
        <p:sndAc>
          <p:stSnd>
            <p:snd r:embed="rId4" name="wind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quatting with a red bag on his back&#10;&#10;Description automatically generated">
            <a:extLst>
              <a:ext uri="{FF2B5EF4-FFF2-40B4-BE49-F238E27FC236}">
                <a16:creationId xmlns:a16="http://schemas.microsoft.com/office/drawing/2014/main" id="{C9B04AB4-28BE-5A15-1B7D-6312DE875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56" y="0"/>
            <a:ext cx="121158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CEC0706-384E-82CA-CF07-F3AE6F4934FF}"/>
              </a:ext>
            </a:extLst>
          </p:cNvPr>
          <p:cNvSpPr>
            <a:spLocks/>
          </p:cNvSpPr>
          <p:nvPr/>
        </p:nvSpPr>
        <p:spPr bwMode="auto">
          <a:xfrm>
            <a:off x="-3468" y="188640"/>
            <a:ext cx="8640960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¿ES UN ENTRENAMIENTO NATURAL?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1471114"/>
      </p:ext>
    </p:extLst>
  </p:cSld>
  <p:clrMapOvr>
    <a:masterClrMapping/>
  </p:clrMapOvr>
  <p:transition spd="med">
    <p:newsflash/>
    <p:sndAc>
      <p:stSnd>
        <p:snd r:embed="rId4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2">
            <a:extLst>
              <a:ext uri="{FF2B5EF4-FFF2-40B4-BE49-F238E27FC236}">
                <a16:creationId xmlns:a16="http://schemas.microsoft.com/office/drawing/2014/main" id="{7461093A-888F-5C0A-3F64-933D9236E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6" y="2894591"/>
            <a:ext cx="8243798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dirty="0" err="1">
                <a:latin typeface="Arial" charset="0"/>
              </a:rPr>
              <a:t>C</a:t>
            </a:r>
            <a:r>
              <a:rPr lang="en-US" altLang="es-PR" sz="2600" b="1" dirty="0" err="1">
                <a:latin typeface="Arial" charset="0"/>
              </a:rPr>
              <a:t>onceptos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dirty="0" err="1">
                <a:latin typeface="Arial" charset="0"/>
              </a:rPr>
              <a:t>Fundamentales</a:t>
            </a:r>
            <a:r>
              <a:rPr lang="en-US" altLang="es-PR" sz="2600" b="1" dirty="0">
                <a:latin typeface="Arial" charset="0"/>
              </a:rPr>
              <a:t>: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i="1" dirty="0" err="1">
                <a:latin typeface="Arial" charset="0"/>
              </a:rPr>
              <a:t>T</a:t>
            </a:r>
            <a:r>
              <a:rPr lang="en-US" altLang="es-PR" sz="2600" b="1" i="1" dirty="0" err="1">
                <a:latin typeface="Arial" charset="0"/>
              </a:rPr>
              <a:t>erminología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i="1" dirty="0" err="1">
                <a:latin typeface="Arial" charset="0"/>
              </a:rPr>
              <a:t>Básica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6" name="Picture 3" descr="PntBlue1">
            <a:extLst>
              <a:ext uri="{FF2B5EF4-FFF2-40B4-BE49-F238E27FC236}">
                <a16:creationId xmlns:a16="http://schemas.microsoft.com/office/drawing/2014/main" id="{3D29B5E1-B269-040E-161D-D8062AD4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9459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84AF204-30D4-7F92-E6EB-BB539257934E}"/>
              </a:ext>
            </a:extLst>
          </p:cNvPr>
          <p:cNvSpPr>
            <a:spLocks/>
          </p:cNvSpPr>
          <p:nvPr/>
        </p:nvSpPr>
        <p:spPr bwMode="auto">
          <a:xfrm>
            <a:off x="3302176" y="1028849"/>
            <a:ext cx="5467169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36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2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35F45AE0-468D-FBB2-0133-3791D1CBD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133" y="2438698"/>
            <a:ext cx="81281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Consideraciones Preliminares: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ABF397B1-BE5D-19B2-121C-5C6A24FED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26" y="24208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riding bicycles&#10;&#10;Description automatically generated">
            <a:extLst>
              <a:ext uri="{FF2B5EF4-FFF2-40B4-BE49-F238E27FC236}">
                <a16:creationId xmlns:a16="http://schemas.microsoft.com/office/drawing/2014/main" id="{DB0EE11D-53F9-3B96-53DA-18E02E8DE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5" y="476672"/>
            <a:ext cx="2996055" cy="199737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5" descr="A group of men running with a rugby ball&#10;&#10;Description automatically generated">
            <a:extLst>
              <a:ext uri="{FF2B5EF4-FFF2-40B4-BE49-F238E27FC236}">
                <a16:creationId xmlns:a16="http://schemas.microsoft.com/office/drawing/2014/main" id="{1594EC9D-0C1A-EB29-F1EC-400F20F591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3" y="3720886"/>
            <a:ext cx="8671798" cy="286998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A01EE0D4-F07F-ABC4-5FF6-B008786B6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132" y="3398647"/>
            <a:ext cx="795728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>
                <a:latin typeface="Arial" charset="0"/>
              </a:rPr>
              <a:t>Marco Conceptual: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i="1" dirty="0">
                <a:latin typeface="Arial" charset="0"/>
              </a:rPr>
              <a:t>Los </a:t>
            </a:r>
            <a:r>
              <a:rPr lang="en-US" altLang="es-PR" sz="2600" i="1" dirty="0" err="1">
                <a:latin typeface="Arial" charset="0"/>
              </a:rPr>
              <a:t>Cimientos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8871285C-D843-CD32-0A1B-5F6450B35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26" y="339864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7756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8" name="whoosh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A6853A-322D-E078-D8FC-2E288FFE49BC}"/>
              </a:ext>
            </a:extLst>
          </p:cNvPr>
          <p:cNvSpPr>
            <a:spLocks/>
          </p:cNvSpPr>
          <p:nvPr/>
        </p:nvSpPr>
        <p:spPr bwMode="auto">
          <a:xfrm>
            <a:off x="2412256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353C9298-8238-8EF8-576B-4CAE1C103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1772816"/>
            <a:ext cx="367240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err="1"/>
              <a:t>Hirshberg</a:t>
            </a:r>
            <a:r>
              <a:rPr lang="en-US" altLang="es-PR" sz="2800" b="0" dirty="0"/>
              <a:t>, B. (2015). </a:t>
            </a:r>
            <a:r>
              <a:rPr lang="en-US" altLang="es-PR" sz="2800" i="1" dirty="0"/>
              <a:t>Sandbag Training Bible: Functional Workouts To Tone, Sculpt and Strengthen your Entire Body</a:t>
            </a:r>
            <a:r>
              <a:rPr lang="en-US" altLang="es-PR" sz="2800" b="0" dirty="0"/>
              <a:t>. Berkeley, CA: Ulysses Press 144 pp.</a:t>
            </a:r>
          </a:p>
          <a:p>
            <a:pPr algn="l" eaLnBrk="1" hangingPunct="1"/>
            <a:endParaRPr lang="en-US" altLang="es-PR" sz="28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AC5F7-B7AA-256C-F110-4861FB4F4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7183"/>
            <a:ext cx="4501074" cy="55441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newsflash/>
        <p:sndAc>
          <p:stSnd>
            <p:snd r:embed="rId4" name="breeze.wav"/>
          </p:stSnd>
        </p:sndAc>
      </p:transition>
    </mc:Choice>
    <mc:Fallback>
      <p:transition spd="slow">
        <p:newsflash/>
        <p:sndAc>
          <p:stSnd>
            <p:snd r:embed="rId4" name="breeze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ifting a large tire&#10;&#10;Description automatically generated">
            <a:extLst>
              <a:ext uri="{FF2B5EF4-FFF2-40B4-BE49-F238E27FC236}">
                <a16:creationId xmlns:a16="http://schemas.microsoft.com/office/drawing/2014/main" id="{A6969075-2A89-9FC3-D603-291DC52BA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480" y="-27384"/>
            <a:ext cx="10477164" cy="69847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056D095-04D2-7DD1-CDB7-886270B69B1E}"/>
              </a:ext>
            </a:extLst>
          </p:cNvPr>
          <p:cNvSpPr>
            <a:spLocks/>
          </p:cNvSpPr>
          <p:nvPr/>
        </p:nvSpPr>
        <p:spPr bwMode="auto">
          <a:xfrm>
            <a:off x="-3468" y="44624"/>
            <a:ext cx="8640960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¿ES UN ENTRENAMIENTO NATURAL?</a:t>
            </a:r>
            <a:endParaRPr lang="es-PR" altLang="es-PR" sz="2800" b="1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2765973"/>
      </p:ext>
    </p:extLst>
  </p:cSld>
  <p:clrMapOvr>
    <a:masterClrMapping/>
  </p:clrMapOvr>
  <p:transition spd="med">
    <p:newsflash/>
    <p:sndAc>
      <p:stSnd>
        <p:snd r:embed="rId4" name="chimes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57173-0D11-7F84-7261-2D0B7CAF347E}"/>
              </a:ext>
            </a:extLst>
          </p:cNvPr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BC56033D-E367-7F0E-AAC2-251D62B13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1772816"/>
            <a:ext cx="367240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Winchester, M. (2015). </a:t>
            </a:r>
            <a:r>
              <a:rPr lang="en-US" altLang="es-PR" sz="2800" i="1" dirty="0"/>
              <a:t>Warrior WOD Trainer: Crush a Different Cross-Training Routine Every Day</a:t>
            </a:r>
            <a:r>
              <a:rPr lang="en-US" altLang="es-PR" sz="2800" b="0" dirty="0"/>
              <a:t>. Berkeley, CA: Ulysses Press. 184 pp.</a:t>
            </a:r>
          </a:p>
          <a:p>
            <a:pPr algn="l" eaLnBrk="1" hangingPunct="1"/>
            <a:endParaRPr lang="en-US" altLang="es-PR" sz="28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280240-E190-128D-8862-1B9B0FEA7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46971"/>
            <a:ext cx="4427996" cy="55087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2746453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working out with straps&#10;&#10;Description automatically generated">
            <a:extLst>
              <a:ext uri="{FF2B5EF4-FFF2-40B4-BE49-F238E27FC236}">
                <a16:creationId xmlns:a16="http://schemas.microsoft.com/office/drawing/2014/main" id="{2BEA0637-277F-3F33-4D84-928CC74E5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300" y="0"/>
            <a:ext cx="10328075" cy="68853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75FD0F7-98BB-9F47-371A-0E5666BBC0A8}"/>
              </a:ext>
            </a:extLst>
          </p:cNvPr>
          <p:cNvSpPr>
            <a:spLocks/>
          </p:cNvSpPr>
          <p:nvPr/>
        </p:nvSpPr>
        <p:spPr bwMode="auto">
          <a:xfrm>
            <a:off x="-36512" y="4941168"/>
            <a:ext cx="4248472" cy="174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¿ES UN ENTRENAMIENTO NATURAL?</a:t>
            </a:r>
            <a:endParaRPr lang="es-PR" altLang="es-PR" sz="32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951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BC51E3B-5184-D948-BB7E-4E18F1D279A9}"/>
              </a:ext>
            </a:extLst>
          </p:cNvPr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B505BD5-A912-5345-B284-A8269384F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008" y="2132856"/>
            <a:ext cx="40324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s-PR" altLang="es-PR" sz="2800" b="0" dirty="0" err="1"/>
              <a:t>Barrett</a:t>
            </a:r>
            <a:r>
              <a:rPr lang="es-PR" altLang="es-PR" sz="2800" b="0" dirty="0"/>
              <a:t>, S. (2016): </a:t>
            </a:r>
            <a:r>
              <a:rPr lang="es-PR" altLang="es-PR" sz="2800" i="1" dirty="0"/>
              <a:t>Entrenamiento Total en Suspensión</a:t>
            </a:r>
            <a:r>
              <a:rPr lang="es-PR" altLang="es-PR" sz="2800" b="0" dirty="0"/>
              <a:t>. Badalona, España: Editorial </a:t>
            </a:r>
            <a:r>
              <a:rPr lang="es-PR" altLang="es-PR" sz="2800" b="0" dirty="0" err="1"/>
              <a:t>Paidotribo</a:t>
            </a:r>
            <a:r>
              <a:rPr lang="es-PR" altLang="es-PR" sz="2800" b="0" dirty="0"/>
              <a:t>. 168 </a:t>
            </a:r>
            <a:r>
              <a:rPr lang="es-PR" altLang="es-PR" sz="2800" b="0" dirty="0" err="1"/>
              <a:t>pp</a:t>
            </a:r>
            <a:endParaRPr lang="en-US" altLang="es-PR" sz="2800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78FE10-0BC9-DA01-E939-E0E2C4DCA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93" y="826770"/>
            <a:ext cx="3706579" cy="55545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716804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277C-A919-D76F-7F9A-4385610E0310}"/>
              </a:ext>
            </a:extLst>
          </p:cNvPr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D99BE8F9-D377-7361-F772-8145C6149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056" y="1628800"/>
            <a:ext cx="367240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Pratt, B. (2015). </a:t>
            </a:r>
            <a:r>
              <a:rPr lang="en-US" altLang="es-PR" sz="2800" i="1" dirty="0"/>
              <a:t>The Complete Guide to Suspended Fitness Training</a:t>
            </a:r>
            <a:r>
              <a:rPr lang="en-US" altLang="es-PR" sz="2800" b="0" dirty="0"/>
              <a:t>. New York, NY: Bloomsbury Sports: An imprint of Bloomsbury Publishing Plc. 176 pp.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688E1-BCBF-1E9C-D0D9-E41AE7910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808740"/>
            <a:ext cx="4552093" cy="5572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346696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ball on a tennis court&#10;&#10;Description automatically generated">
            <a:extLst>
              <a:ext uri="{FF2B5EF4-FFF2-40B4-BE49-F238E27FC236}">
                <a16:creationId xmlns:a16="http://schemas.microsoft.com/office/drawing/2014/main" id="{9038C722-AF5B-BD27-1446-62E365F32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23837"/>
            <a:ext cx="10508347" cy="7005563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7769322E-DD75-4898-B02C-606BC8CBF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332656"/>
            <a:ext cx="8208912" cy="659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de la: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es-PR" altLang="es-PR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es-PR" altLang="es-PR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es-PR" altLang="es-PR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es-PR" altLang="es-PR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es-PR" altLang="es-PR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6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Fortaleza Muscular Funcional</a:t>
            </a:r>
          </a:p>
        </p:txBody>
      </p:sp>
    </p:spTree>
    <p:extLst>
      <p:ext uri="{BB962C8B-B14F-4D97-AF65-F5344CB8AC3E}">
        <p14:creationId xmlns:p14="http://schemas.microsoft.com/office/powerpoint/2010/main" val="2504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0" name="Picture 1">
            <a:extLst>
              <a:ext uri="{FF2B5EF4-FFF2-40B4-BE49-F238E27FC236}">
                <a16:creationId xmlns:a16="http://schemas.microsoft.com/office/drawing/2014/main" id="{C6F440AF-846C-57B1-0E90-2D2F8FFF5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090613"/>
            <a:ext cx="2682875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5811" name="Text Box 6">
            <a:extLst>
              <a:ext uri="{FF2B5EF4-FFF2-40B4-BE49-F238E27FC236}">
                <a16:creationId xmlns:a16="http://schemas.microsoft.com/office/drawing/2014/main" id="{CB08F890-7EDA-9D7B-D8FD-E804D653C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6092825"/>
            <a:ext cx="85740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Tomado de: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>
                <a:latin typeface="Times New Roman" panose="02020603050405020304" pitchFamily="18" charset="0"/>
              </a:rPr>
              <a:t>. (p. 3), por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>
                <a:latin typeface="Times New Roman" panose="02020603050405020304" pitchFamily="18" charset="0"/>
              </a:rPr>
              <a:t>.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>
                <a:latin typeface="Times New Roman" panose="02020603050405020304" pitchFamily="18" charset="0"/>
              </a:rPr>
              <a:t>, 2016, 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>
                <a:latin typeface="Times New Roman" panose="02020603050405020304" pitchFamily="18" charset="0"/>
              </a:rPr>
              <a:t>. Copyright 2016 por Juan Carlos Santana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2665A8-3C56-4766-F5CF-94F3856C4D7B}"/>
              </a:ext>
            </a:extLst>
          </p:cNvPr>
          <p:cNvSpPr>
            <a:spLocks/>
          </p:cNvSpPr>
          <p:nvPr/>
        </p:nvSpPr>
        <p:spPr bwMode="auto">
          <a:xfrm>
            <a:off x="2843213" y="620713"/>
            <a:ext cx="62992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13BF04-573B-FFF3-57C0-C1251D16D214}"/>
              </a:ext>
            </a:extLst>
          </p:cNvPr>
          <p:cNvSpPr>
            <a:spLocks/>
          </p:cNvSpPr>
          <p:nvPr/>
        </p:nvSpPr>
        <p:spPr bwMode="auto">
          <a:xfrm>
            <a:off x="2843213" y="1557338"/>
            <a:ext cx="63373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FUNCIONAL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DBB924-01FB-5D46-D1EB-778B2A61B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138" y="2133600"/>
            <a:ext cx="6086475" cy="355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ts val="6400"/>
              </a:lnSpc>
              <a:spcBef>
                <a:spcPct val="20000"/>
              </a:spcBef>
              <a:defRPr/>
            </a:pPr>
            <a:r>
              <a:rPr lang="en-US" altLang="es-PR" sz="4400" dirty="0" err="1">
                <a:latin typeface="Arial" charset="0"/>
                <a:cs typeface="Arial" charset="0"/>
              </a:rPr>
              <a:t>Dirigido</a:t>
            </a:r>
            <a:r>
              <a:rPr lang="en-US" altLang="es-PR" sz="4400" dirty="0">
                <a:latin typeface="Arial" charset="0"/>
                <a:cs typeface="Arial" charset="0"/>
              </a:rPr>
              <a:t> a </a:t>
            </a:r>
            <a:r>
              <a:rPr lang="en-US" altLang="es-PR" sz="4400" dirty="0" err="1">
                <a:latin typeface="Arial" charset="0"/>
                <a:cs typeface="Arial" charset="0"/>
              </a:rPr>
              <a:t>desarrollar</a:t>
            </a:r>
            <a:endParaRPr lang="en-US" altLang="es-PR" sz="4400" dirty="0">
              <a:latin typeface="Arial" charset="0"/>
              <a:cs typeface="Arial" charset="0"/>
            </a:endParaRPr>
          </a:p>
          <a:p>
            <a:pPr>
              <a:lnSpc>
                <a:spcPts val="6400"/>
              </a:lnSpc>
              <a:spcBef>
                <a:spcPct val="20000"/>
              </a:spcBef>
              <a:defRPr/>
            </a:pPr>
            <a:r>
              <a:rPr lang="en-US" altLang="es-PR" sz="4400" dirty="0">
                <a:latin typeface="Arial" charset="0"/>
                <a:cs typeface="Arial" charset="0"/>
              </a:rPr>
              <a:t>la </a:t>
            </a:r>
            <a:r>
              <a:rPr lang="en-US" altLang="es-PR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fortaleza</a:t>
            </a:r>
            <a:r>
              <a:rPr lang="en-US" altLang="es-PR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muscular</a:t>
            </a:r>
          </a:p>
          <a:p>
            <a:pPr>
              <a:lnSpc>
                <a:spcPts val="6400"/>
              </a:lnSpc>
              <a:spcBef>
                <a:spcPct val="20000"/>
              </a:spcBef>
              <a:defRPr/>
            </a:pPr>
            <a:r>
              <a:rPr lang="en-US" altLang="es-PR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 </a:t>
            </a:r>
            <a:r>
              <a:rPr lang="en-US" altLang="es-PR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naturaleza</a:t>
            </a:r>
            <a:endParaRPr lang="en-US" altLang="es-PR" sz="4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>
              <a:lnSpc>
                <a:spcPts val="6400"/>
              </a:lnSpc>
              <a:spcBef>
                <a:spcPct val="20000"/>
              </a:spcBef>
              <a:defRPr/>
            </a:pPr>
            <a:r>
              <a:rPr lang="en-US" altLang="es-PR" sz="4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funcional</a:t>
            </a:r>
            <a:endParaRPr lang="en-US" altLang="es-PR" sz="4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3" name="wind.wav"/>
      </p:stSnd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8" name="Picture 2">
            <a:extLst>
              <a:ext uri="{FF2B5EF4-FFF2-40B4-BE49-F238E27FC236}">
                <a16:creationId xmlns:a16="http://schemas.microsoft.com/office/drawing/2014/main" id="{B47BD90F-8AF4-89C0-09ED-14AE7D937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210978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339" name="Text Box 6">
            <a:extLst>
              <a:ext uri="{FF2B5EF4-FFF2-40B4-BE49-F238E27FC236}">
                <a16:creationId xmlns:a16="http://schemas.microsoft.com/office/drawing/2014/main" id="{44F3C3F4-428C-DAA4-CFBD-9D8F89E39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6021388"/>
            <a:ext cx="83581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Adaptado de: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>
                <a:latin typeface="Times New Roman" panose="02020603050405020304" pitchFamily="18" charset="0"/>
              </a:rPr>
              <a:t>. (p. 3), por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>
                <a:latin typeface="Times New Roman" panose="02020603050405020304" pitchFamily="18" charset="0"/>
              </a:rPr>
              <a:t>.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>
                <a:latin typeface="Times New Roman" panose="02020603050405020304" pitchFamily="18" charset="0"/>
              </a:rPr>
              <a:t>, 2016, 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>
                <a:latin typeface="Times New Roman" panose="02020603050405020304" pitchFamily="18" charset="0"/>
              </a:rPr>
              <a:t>. Copyright 2016 por Juan Carlos Santana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3317FB-9ACF-7671-1774-B6E9B255E593}"/>
              </a:ext>
            </a:extLst>
          </p:cNvPr>
          <p:cNvSpPr>
            <a:spLocks/>
          </p:cNvSpPr>
          <p:nvPr/>
        </p:nvSpPr>
        <p:spPr bwMode="auto">
          <a:xfrm>
            <a:off x="2268538" y="620713"/>
            <a:ext cx="629761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F86F9EE-74CA-9E34-E1F4-57F52A6F2FD9}"/>
              </a:ext>
            </a:extLst>
          </p:cNvPr>
          <p:cNvSpPr>
            <a:spLocks/>
          </p:cNvSpPr>
          <p:nvPr/>
        </p:nvSpPr>
        <p:spPr bwMode="auto">
          <a:xfrm>
            <a:off x="2268538" y="1627188"/>
            <a:ext cx="68040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38D33A-2957-BC6F-61F2-61044678A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5" y="2181225"/>
            <a:ext cx="6264275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ts val="4000"/>
              </a:lnSpc>
              <a:spcBef>
                <a:spcPct val="20000"/>
              </a:spcBef>
              <a:defRPr/>
            </a:pPr>
            <a:r>
              <a:rPr lang="en-US" altLang="es-PR" sz="3800" dirty="0" err="1">
                <a:latin typeface="Arial" charset="0"/>
                <a:cs typeface="Arial" charset="0"/>
              </a:rPr>
              <a:t>Aquella</a:t>
            </a:r>
            <a:r>
              <a:rPr lang="en-US" altLang="es-PR" sz="3800" dirty="0">
                <a:latin typeface="Arial" charset="0"/>
                <a:cs typeface="Arial" charset="0"/>
              </a:rPr>
              <a:t> </a:t>
            </a:r>
            <a:r>
              <a:rPr lang="en-US" altLang="es-PR" sz="3800" dirty="0" err="1">
                <a:latin typeface="Arial" charset="0"/>
                <a:cs typeface="Arial" charset="0"/>
              </a:rPr>
              <a:t>fortaleza</a:t>
            </a:r>
            <a:endParaRPr lang="en-US" altLang="es-PR" sz="3800" dirty="0">
              <a:latin typeface="Arial" charset="0"/>
              <a:cs typeface="Arial" charset="0"/>
            </a:endParaRPr>
          </a:p>
          <a:p>
            <a:pPr>
              <a:lnSpc>
                <a:spcPts val="4000"/>
              </a:lnSpc>
              <a:spcBef>
                <a:spcPct val="20000"/>
              </a:spcBef>
              <a:defRPr/>
            </a:pPr>
            <a:r>
              <a:rPr lang="en-US" altLang="es-PR" sz="3800" dirty="0">
                <a:latin typeface="Arial" charset="0"/>
                <a:cs typeface="Arial" charset="0"/>
              </a:rPr>
              <a:t>muscular </a:t>
            </a:r>
            <a:r>
              <a:rPr lang="en-US" altLang="es-PR" sz="3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necesaria</a:t>
            </a:r>
            <a:r>
              <a:rPr lang="en-US" altLang="es-PR" sz="3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para</a:t>
            </a:r>
          </a:p>
          <a:p>
            <a:pPr>
              <a:lnSpc>
                <a:spcPts val="4000"/>
              </a:lnSpc>
              <a:spcBef>
                <a:spcPct val="20000"/>
              </a:spcBef>
              <a:defRPr/>
            </a:pPr>
            <a:r>
              <a:rPr lang="en-US" altLang="es-PR" sz="3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la </a:t>
            </a:r>
            <a:r>
              <a:rPr lang="en-US" altLang="es-PR" sz="3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ejecución</a:t>
            </a:r>
            <a:r>
              <a:rPr lang="en-US" altLang="es-PR" sz="3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efectiva</a:t>
            </a:r>
            <a:r>
              <a:rPr lang="en-US" altLang="es-PR" sz="3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</a:t>
            </a:r>
            <a:endParaRPr lang="en-US" altLang="es-PR" sz="3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>
              <a:lnSpc>
                <a:spcPts val="4000"/>
              </a:lnSpc>
              <a:spcBef>
                <a:spcPct val="20000"/>
              </a:spcBef>
              <a:defRPr/>
            </a:pPr>
            <a:r>
              <a:rPr lang="en-US" altLang="es-PR" sz="3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el </a:t>
            </a:r>
            <a:r>
              <a:rPr lang="en-US" altLang="es-PR" sz="3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deporte</a:t>
            </a:r>
            <a:r>
              <a:rPr lang="en-US" altLang="es-PR" sz="3800" dirty="0">
                <a:latin typeface="Arial" charset="0"/>
                <a:cs typeface="Arial" charset="0"/>
              </a:rPr>
              <a:t>, la </a:t>
            </a:r>
            <a:r>
              <a:rPr lang="en-US" altLang="es-PR" sz="3800" dirty="0" err="1">
                <a:latin typeface="Arial" charset="0"/>
                <a:cs typeface="Arial" charset="0"/>
              </a:rPr>
              <a:t>cual</a:t>
            </a:r>
            <a:r>
              <a:rPr lang="en-US" altLang="es-PR" sz="3800" dirty="0">
                <a:latin typeface="Arial" charset="0"/>
                <a:cs typeface="Arial" charset="0"/>
              </a:rPr>
              <a:t> no se</a:t>
            </a:r>
          </a:p>
          <a:p>
            <a:pPr>
              <a:lnSpc>
                <a:spcPts val="4000"/>
              </a:lnSpc>
              <a:spcBef>
                <a:spcPct val="20000"/>
              </a:spcBef>
              <a:defRPr/>
            </a:pPr>
            <a:r>
              <a:rPr lang="en-US" altLang="es-PR" sz="3800" dirty="0" err="1">
                <a:latin typeface="Arial" charset="0"/>
                <a:cs typeface="Arial" charset="0"/>
              </a:rPr>
              <a:t>encuentra</a:t>
            </a:r>
            <a:r>
              <a:rPr lang="en-US" altLang="es-PR" sz="3800" dirty="0">
                <a:latin typeface="Arial" charset="0"/>
                <a:cs typeface="Arial" charset="0"/>
              </a:rPr>
              <a:t> </a:t>
            </a:r>
            <a:r>
              <a:rPr lang="en-US" altLang="es-PR" sz="3800" dirty="0" err="1">
                <a:latin typeface="Arial" charset="0"/>
                <a:cs typeface="Arial" charset="0"/>
              </a:rPr>
              <a:t>asociada</a:t>
            </a:r>
            <a:r>
              <a:rPr lang="en-US" altLang="es-PR" sz="3800" dirty="0">
                <a:latin typeface="Arial" charset="0"/>
                <a:cs typeface="Arial" charset="0"/>
              </a:rPr>
              <a:t> con</a:t>
            </a:r>
          </a:p>
          <a:p>
            <a:pPr>
              <a:lnSpc>
                <a:spcPts val="4000"/>
              </a:lnSpc>
              <a:spcBef>
                <a:spcPct val="20000"/>
              </a:spcBef>
              <a:defRPr/>
            </a:pPr>
            <a:r>
              <a:rPr lang="en-US" altLang="es-PR" sz="3800" dirty="0">
                <a:latin typeface="Arial" charset="0"/>
                <a:cs typeface="Arial" charset="0"/>
              </a:rPr>
              <a:t>la </a:t>
            </a:r>
            <a:r>
              <a:rPr lang="en-US" altLang="es-PR" sz="3800" dirty="0" err="1">
                <a:latin typeface="Arial" charset="0"/>
                <a:cs typeface="Arial" charset="0"/>
              </a:rPr>
              <a:t>halterofilia</a:t>
            </a:r>
            <a:endParaRPr lang="en-US" altLang="es-PR" sz="3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3" name="wind.wav"/>
      </p:stSnd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Text Box 6">
            <a:extLst>
              <a:ext uri="{FF2B5EF4-FFF2-40B4-BE49-F238E27FC236}">
                <a16:creationId xmlns:a16="http://schemas.microsoft.com/office/drawing/2014/main" id="{45B2A8AF-464F-1690-F371-489624FB9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6021388"/>
            <a:ext cx="83581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Tomado de: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>
                <a:latin typeface="Times New Roman" panose="02020603050405020304" pitchFamily="18" charset="0"/>
              </a:rPr>
              <a:t>. (p. 4), por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>
                <a:latin typeface="Times New Roman" panose="02020603050405020304" pitchFamily="18" charset="0"/>
              </a:rPr>
              <a:t>.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>
                <a:latin typeface="Times New Roman" panose="02020603050405020304" pitchFamily="18" charset="0"/>
              </a:rPr>
              <a:t>, 2016, 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>
                <a:latin typeface="Times New Roman" panose="02020603050405020304" pitchFamily="18" charset="0"/>
              </a:rPr>
              <a:t>. Copyright 2016 por Juan Carlos Santana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5BFEC55-A390-E738-EF9E-F8F2A162626A}"/>
              </a:ext>
            </a:extLst>
          </p:cNvPr>
          <p:cNvSpPr>
            <a:spLocks/>
          </p:cNvSpPr>
          <p:nvPr/>
        </p:nvSpPr>
        <p:spPr bwMode="auto">
          <a:xfrm>
            <a:off x="2160588" y="620713"/>
            <a:ext cx="62992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D75CA8-146E-E5BA-0D0E-DF326F085FC2}"/>
              </a:ext>
            </a:extLst>
          </p:cNvPr>
          <p:cNvSpPr>
            <a:spLocks/>
          </p:cNvSpPr>
          <p:nvPr/>
        </p:nvSpPr>
        <p:spPr bwMode="auto">
          <a:xfrm>
            <a:off x="2160588" y="1700213"/>
            <a:ext cx="694848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ts val="3500"/>
              </a:lnSpc>
              <a:defRPr/>
            </a:pPr>
            <a:r>
              <a:rPr lang="es-PR" altLang="es-PR" sz="2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FORTALEZA MUSCULAR FUNCIONAL</a:t>
            </a:r>
          </a:p>
          <a:p>
            <a:pPr eaLnBrk="1" hangingPunct="1">
              <a:defRPr/>
            </a:pPr>
            <a:endParaRPr lang="es-PR" altLang="es-PR" sz="1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E50A12-2682-B847-B23E-46959F6E2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588" y="2420938"/>
            <a:ext cx="62992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ts val="4200"/>
              </a:lnSpc>
              <a:spcBef>
                <a:spcPct val="20000"/>
              </a:spcBef>
              <a:defRPr/>
            </a:pPr>
            <a:r>
              <a:rPr lang="en-US" altLang="es-PR" sz="3600" dirty="0" err="1">
                <a:latin typeface="Arial" charset="0"/>
                <a:cs typeface="Arial" charset="0"/>
              </a:rPr>
              <a:t>Permite</a:t>
            </a:r>
            <a:r>
              <a:rPr lang="en-US" altLang="es-PR" sz="3600" dirty="0">
                <a:latin typeface="Arial" charset="0"/>
                <a:cs typeface="Arial" charset="0"/>
              </a:rPr>
              <a:t> al </a:t>
            </a:r>
            <a:r>
              <a:rPr lang="en-US" altLang="es-PR" sz="3600" dirty="0" err="1">
                <a:latin typeface="Arial" charset="0"/>
                <a:cs typeface="Arial" charset="0"/>
              </a:rPr>
              <a:t>atleta</a:t>
            </a:r>
            <a:r>
              <a:rPr lang="en-US" altLang="es-PR" sz="3600" dirty="0">
                <a:latin typeface="Arial" charset="0"/>
                <a:cs typeface="Arial" charset="0"/>
              </a:rPr>
              <a:t> </a:t>
            </a:r>
            <a:r>
              <a:rPr lang="en-US" altLang="es-PR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aplicar</a:t>
            </a:r>
            <a:r>
              <a:rPr lang="en-US" altLang="es-PR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600" dirty="0">
                <a:latin typeface="Arial" charset="0"/>
                <a:cs typeface="Arial" charset="0"/>
              </a:rPr>
              <a:t>la </a:t>
            </a:r>
            <a:endParaRPr lang="en-US" altLang="es-PR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>
              <a:lnSpc>
                <a:spcPts val="4200"/>
              </a:lnSpc>
              <a:spcBef>
                <a:spcPct val="20000"/>
              </a:spcBef>
              <a:defRPr/>
            </a:pPr>
            <a:r>
              <a:rPr lang="en-US" altLang="es-PR" sz="3600" dirty="0" err="1">
                <a:latin typeface="Arial" charset="0"/>
                <a:cs typeface="Arial" charset="0"/>
              </a:rPr>
              <a:t>fortaleza</a:t>
            </a:r>
            <a:r>
              <a:rPr lang="en-US" altLang="es-PR" sz="3600" dirty="0">
                <a:latin typeface="Arial" charset="0"/>
                <a:cs typeface="Arial" charset="0"/>
              </a:rPr>
              <a:t> muscular</a:t>
            </a:r>
          </a:p>
          <a:p>
            <a:pPr>
              <a:lnSpc>
                <a:spcPts val="4200"/>
              </a:lnSpc>
              <a:spcBef>
                <a:spcPct val="20000"/>
              </a:spcBef>
              <a:defRPr/>
            </a:pPr>
            <a:r>
              <a:rPr lang="en-US" altLang="es-PR" sz="3600" dirty="0">
                <a:latin typeface="Arial" charset="0"/>
                <a:cs typeface="Arial" charset="0"/>
              </a:rPr>
              <a:t>a la </a:t>
            </a:r>
            <a:r>
              <a:rPr lang="en-US" altLang="es-PR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destreza</a:t>
            </a:r>
            <a:r>
              <a:rPr lang="en-US" altLang="es-PR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deportiva</a:t>
            </a:r>
            <a:r>
              <a:rPr lang="en-US" altLang="es-PR" sz="3600" dirty="0">
                <a:latin typeface="Arial" charset="0"/>
                <a:cs typeface="Arial" charset="0"/>
              </a:rPr>
              <a:t>,</a:t>
            </a:r>
          </a:p>
          <a:p>
            <a:pPr>
              <a:lnSpc>
                <a:spcPts val="4200"/>
              </a:lnSpc>
              <a:spcBef>
                <a:spcPct val="20000"/>
              </a:spcBef>
              <a:defRPr/>
            </a:pPr>
            <a:r>
              <a:rPr lang="en-US" altLang="es-PR" sz="3600" dirty="0">
                <a:latin typeface="Arial" charset="0"/>
                <a:cs typeface="Arial" charset="0"/>
              </a:rPr>
              <a:t>sin </a:t>
            </a:r>
            <a:r>
              <a:rPr lang="en-US" altLang="es-PR" sz="3600" dirty="0" err="1">
                <a:latin typeface="Arial" charset="0"/>
                <a:cs typeface="Arial" charset="0"/>
              </a:rPr>
              <a:t>tener</a:t>
            </a:r>
            <a:r>
              <a:rPr lang="en-US" altLang="es-PR" sz="3600" dirty="0">
                <a:latin typeface="Arial" charset="0"/>
                <a:cs typeface="Arial" charset="0"/>
              </a:rPr>
              <a:t> que </a:t>
            </a:r>
            <a:r>
              <a:rPr lang="en-US" altLang="es-PR" sz="3600" dirty="0" err="1">
                <a:latin typeface="Arial" charset="0"/>
                <a:cs typeface="Arial" charset="0"/>
              </a:rPr>
              <a:t>ejecutar</a:t>
            </a:r>
            <a:r>
              <a:rPr lang="en-US" altLang="es-PR" sz="3600" dirty="0">
                <a:latin typeface="Arial" charset="0"/>
                <a:cs typeface="Arial" charset="0"/>
              </a:rPr>
              <a:t> la</a:t>
            </a:r>
          </a:p>
          <a:p>
            <a:pPr>
              <a:lnSpc>
                <a:spcPts val="4200"/>
              </a:lnSpc>
              <a:spcBef>
                <a:spcPct val="20000"/>
              </a:spcBef>
              <a:defRPr/>
            </a:pPr>
            <a:r>
              <a:rPr lang="en-US" altLang="es-PR" sz="3600" dirty="0" err="1">
                <a:latin typeface="Arial" charset="0"/>
                <a:cs typeface="Arial" charset="0"/>
              </a:rPr>
              <a:t>propia</a:t>
            </a:r>
            <a:r>
              <a:rPr lang="en-US" altLang="es-PR" sz="3600" dirty="0">
                <a:latin typeface="Arial" charset="0"/>
                <a:cs typeface="Arial" charset="0"/>
              </a:rPr>
              <a:t> </a:t>
            </a:r>
            <a:r>
              <a:rPr lang="en-US" altLang="es-PR" sz="3600" dirty="0" err="1">
                <a:latin typeface="Arial" charset="0"/>
                <a:cs typeface="Arial" charset="0"/>
              </a:rPr>
              <a:t>destreza</a:t>
            </a:r>
            <a:endParaRPr lang="en-US" altLang="es-PR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02438" name="Picture 6">
            <a:extLst>
              <a:ext uri="{FF2B5EF4-FFF2-40B4-BE49-F238E27FC236}">
                <a16:creationId xmlns:a16="http://schemas.microsoft.com/office/drawing/2014/main" id="{1C0B0FAF-7D36-D43E-7103-A91C394D4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692150"/>
            <a:ext cx="1851025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  <p:sndAc>
      <p:stSnd>
        <p:snd r:embed="rId3" name="wind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2">
            <a:extLst>
              <a:ext uri="{FF2B5EF4-FFF2-40B4-BE49-F238E27FC236}">
                <a16:creationId xmlns:a16="http://schemas.microsoft.com/office/drawing/2014/main" id="{491D6621-952E-5C93-1751-630A342B6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4" y="3212976"/>
            <a:ext cx="795728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Preguntas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Dudas</a:t>
            </a:r>
            <a:r>
              <a:rPr lang="en-US" altLang="es-PR" sz="2600" b="1" i="1" dirty="0">
                <a:latin typeface="Arial" charset="0"/>
              </a:rPr>
              <a:t> de la </a:t>
            </a:r>
            <a:r>
              <a:rPr lang="en-US" altLang="es-PR" sz="2600" b="1" i="1" dirty="0" err="1">
                <a:latin typeface="Arial" charset="0"/>
              </a:rPr>
              <a:t>presentación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4" name="Picture 3" descr="PntBlue1">
            <a:extLst>
              <a:ext uri="{FF2B5EF4-FFF2-40B4-BE49-F238E27FC236}">
                <a16:creationId xmlns:a16="http://schemas.microsoft.com/office/drawing/2014/main" id="{966B4F30-352D-CDC5-C6E4-22326D269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32129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>
            <a:extLst>
              <a:ext uri="{FF2B5EF4-FFF2-40B4-BE49-F238E27FC236}">
                <a16:creationId xmlns:a16="http://schemas.microsoft.com/office/drawing/2014/main" id="{55370DAD-EA8C-A515-B652-B57263A83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966756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Cómo Contactar al Profesor: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Edgar Lopategui</a:t>
            </a:r>
          </a:p>
        </p:txBody>
      </p:sp>
      <p:pic>
        <p:nvPicPr>
          <p:cNvPr id="28" name="Picture 12" descr="PntBlue1">
            <a:extLst>
              <a:ext uri="{FF2B5EF4-FFF2-40B4-BE49-F238E27FC236}">
                <a16:creationId xmlns:a16="http://schemas.microsoft.com/office/drawing/2014/main" id="{A5BA0176-C97B-FC78-0309-4E5DDD768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9330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84AF204-30D4-7F92-E6EB-BB539257934E}"/>
              </a:ext>
            </a:extLst>
          </p:cNvPr>
          <p:cNvSpPr>
            <a:spLocks/>
          </p:cNvSpPr>
          <p:nvPr/>
        </p:nvSpPr>
        <p:spPr bwMode="auto">
          <a:xfrm>
            <a:off x="3425312" y="1067573"/>
            <a:ext cx="5467169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36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3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35F45AE0-468D-FBB2-0133-3791D1CBD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2510706"/>
            <a:ext cx="81281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ABF397B1-BE5D-19B2-121C-5C6A24FED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A child kicking a football ball&#10;&#10;Description automatically generated">
            <a:extLst>
              <a:ext uri="{FF2B5EF4-FFF2-40B4-BE49-F238E27FC236}">
                <a16:creationId xmlns:a16="http://schemas.microsoft.com/office/drawing/2014/main" id="{AA10C408-CD54-E43A-7544-2FF457428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4" y="618470"/>
            <a:ext cx="3096344" cy="17444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 descr="A close up of a person's body&#10;&#10;Description automatically generated">
            <a:extLst>
              <a:ext uri="{FF2B5EF4-FFF2-40B4-BE49-F238E27FC236}">
                <a16:creationId xmlns:a16="http://schemas.microsoft.com/office/drawing/2014/main" id="{262A4E2C-E707-387A-F3C6-6AFB1B059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88990"/>
            <a:ext cx="7762988" cy="2166415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78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running&#10;&#10;Description automatically generated">
            <a:extLst>
              <a:ext uri="{FF2B5EF4-FFF2-40B4-BE49-F238E27FC236}">
                <a16:creationId xmlns:a16="http://schemas.microsoft.com/office/drawing/2014/main" id="{F42DA33C-A8EF-5802-E671-4F10ED894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70" y="0"/>
            <a:ext cx="12322026" cy="68934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FA9FD5-1B1C-6EB5-C02D-8BC55E72DB6C}"/>
              </a:ext>
            </a:extLst>
          </p:cNvPr>
          <p:cNvSpPr>
            <a:spLocks/>
          </p:cNvSpPr>
          <p:nvPr/>
        </p:nvSpPr>
        <p:spPr bwMode="auto">
          <a:xfrm>
            <a:off x="-108520" y="5877272"/>
            <a:ext cx="864096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7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¿CÓMO LO ENTRENO?</a:t>
            </a:r>
            <a:endParaRPr lang="es-PR" altLang="es-PR" sz="4700" b="1" i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  <p:sndAc>
          <p:stSnd>
            <p:snd r:embed="rId3" name="breeze.wav"/>
          </p:stSnd>
        </p:sndAc>
      </p:transition>
    </mc:Choice>
    <mc:Fallback>
      <p:transition spd="slow">
        <p:fade/>
        <p:sndAc>
          <p:stSnd>
            <p:snd r:embed="rId3" name="breeze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6">
            <a:extLst>
              <a:ext uri="{FF2B5EF4-FFF2-40B4-BE49-F238E27FC236}">
                <a16:creationId xmlns:a16="http://schemas.microsoft.com/office/drawing/2014/main" id="{019EACD2-FA5C-7154-0AF4-F2CB6B74E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6021388"/>
            <a:ext cx="83581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i="1">
                <a:latin typeface="Times New Roman" panose="02020603050405020304" pitchFamily="18" charset="0"/>
              </a:rPr>
              <a:t>NOTA</a:t>
            </a:r>
            <a:r>
              <a:rPr lang="es-ES" altLang="es-PR" sz="1200">
                <a:latin typeface="Times New Roman" panose="02020603050405020304" pitchFamily="18" charset="0"/>
              </a:rPr>
              <a:t>.</a:t>
            </a:r>
            <a:r>
              <a:rPr lang="es-ES" altLang="es-PR" sz="1200" b="0">
                <a:latin typeface="Times New Roman" panose="02020603050405020304" pitchFamily="18" charset="0"/>
              </a:rPr>
              <a:t> Adaptado de: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>
                <a:latin typeface="Times New Roman" panose="02020603050405020304" pitchFamily="18" charset="0"/>
              </a:rPr>
              <a:t>. (p. 4), por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>
                <a:latin typeface="Times New Roman" panose="02020603050405020304" pitchFamily="18" charset="0"/>
              </a:rPr>
              <a:t>.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>
                <a:latin typeface="Times New Roman" panose="02020603050405020304" pitchFamily="18" charset="0"/>
              </a:rPr>
              <a:t>, 2016, </a:t>
            </a:r>
            <a:r>
              <a:rPr lang="en-US" altLang="es-PR" sz="1200" b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>
                <a:latin typeface="Times New Roman" panose="02020603050405020304" pitchFamily="18" charset="0"/>
              </a:rPr>
              <a:t>. Copyright 2016 por Juan Carlos Santana</a:t>
            </a:r>
          </a:p>
        </p:txBody>
      </p:sp>
      <p:pic>
        <p:nvPicPr>
          <p:cNvPr id="412675" name="Picture 2">
            <a:extLst>
              <a:ext uri="{FF2B5EF4-FFF2-40B4-BE49-F238E27FC236}">
                <a16:creationId xmlns:a16="http://schemas.microsoft.com/office/drawing/2014/main" id="{CABCA965-2513-61F0-B1AC-A236DB4BF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7058025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89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  <p:sndAc>
          <p:stSnd>
            <p:snd r:embed="rId3" name="breeze.wav"/>
          </p:stSnd>
        </p:sndAc>
      </p:transition>
    </mc:Choice>
    <mc:Fallback>
      <p:transition spd="slow">
        <p:fade/>
        <p:sndAc>
          <p:stSnd>
            <p:snd r:embed="rId3" name="breeze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CC8E-F491-10FD-0164-D55FAE919822}"/>
              </a:ext>
            </a:extLst>
          </p:cNvPr>
          <p:cNvSpPr>
            <a:spLocks/>
          </p:cNvSpPr>
          <p:nvPr/>
        </p:nvSpPr>
        <p:spPr bwMode="auto">
          <a:xfrm>
            <a:off x="107505" y="692696"/>
            <a:ext cx="8712968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¿DEPORTE A QUE TRANSFIERE?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4" name="Picture 3" descr="A person lifting weights in a gym&#10;&#10;Description automatically generated">
            <a:extLst>
              <a:ext uri="{FF2B5EF4-FFF2-40B4-BE49-F238E27FC236}">
                <a16:creationId xmlns:a16="http://schemas.microsoft.com/office/drawing/2014/main" id="{522DBC2C-45FA-7E86-839D-9BFC03070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68" y="1268760"/>
            <a:ext cx="3933016" cy="26220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 descr="A person lifting weights in a gym&#10;&#10;Description automatically generated">
            <a:extLst>
              <a:ext uri="{FF2B5EF4-FFF2-40B4-BE49-F238E27FC236}">
                <a16:creationId xmlns:a16="http://schemas.microsoft.com/office/drawing/2014/main" id="{440B5C18-61D7-8543-0F9C-D045D88ACF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32" y="1268761"/>
            <a:ext cx="3933016" cy="26220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 descr="A group of women doing squats&#10;&#10;Description automatically generated">
            <a:extLst>
              <a:ext uri="{FF2B5EF4-FFF2-40B4-BE49-F238E27FC236}">
                <a16:creationId xmlns:a16="http://schemas.microsoft.com/office/drawing/2014/main" id="{EBDD024E-15D9-E11A-DC09-3E15781846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73" y="3904244"/>
            <a:ext cx="3933016" cy="26220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Picture 11" descr="A person stretching her leg&#10;&#10;Description automatically generated">
            <a:extLst>
              <a:ext uri="{FF2B5EF4-FFF2-40B4-BE49-F238E27FC236}">
                <a16:creationId xmlns:a16="http://schemas.microsoft.com/office/drawing/2014/main" id="{B41560C6-F12B-7977-FFC7-A949ED51E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441" y="3958531"/>
            <a:ext cx="3851585" cy="256772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54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9" name="chimes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CC8E-F491-10FD-0164-D55FAE919822}"/>
              </a:ext>
            </a:extLst>
          </p:cNvPr>
          <p:cNvSpPr>
            <a:spLocks/>
          </p:cNvSpPr>
          <p:nvPr/>
        </p:nvSpPr>
        <p:spPr bwMode="auto">
          <a:xfrm>
            <a:off x="107505" y="692696"/>
            <a:ext cx="8712968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¿POSTURAS/MOVIMIENTOS COMUNES?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4" name="Picture 3" descr="A group of people playing volleyball&#10;&#10;Description automatically generated">
            <a:extLst>
              <a:ext uri="{FF2B5EF4-FFF2-40B4-BE49-F238E27FC236}">
                <a16:creationId xmlns:a16="http://schemas.microsoft.com/office/drawing/2014/main" id="{7BD8A48A-E907-C162-E403-69B9F77AB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6" y="1095770"/>
            <a:ext cx="4524113" cy="301607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5" descr="A person catching a baseball&#10;&#10;Description automatically generated">
            <a:extLst>
              <a:ext uri="{FF2B5EF4-FFF2-40B4-BE49-F238E27FC236}">
                <a16:creationId xmlns:a16="http://schemas.microsoft.com/office/drawing/2014/main" id="{1274A6F0-ECB0-F7A3-E7C7-F68EC1A44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6" y="4053896"/>
            <a:ext cx="8538008" cy="23994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 descr="A person holding a tennis racket&#10;&#10;Description automatically generated">
            <a:extLst>
              <a:ext uri="{FF2B5EF4-FFF2-40B4-BE49-F238E27FC236}">
                <a16:creationId xmlns:a16="http://schemas.microsoft.com/office/drawing/2014/main" id="{47852AB7-7CB0-40D5-E911-9FBE921551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873" y="1213767"/>
            <a:ext cx="4368659" cy="2912439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334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5F1FA9C-DD69-DE04-626E-55C459438AE0}"/>
              </a:ext>
            </a:extLst>
          </p:cNvPr>
          <p:cNvSpPr>
            <a:spLocks/>
          </p:cNvSpPr>
          <p:nvPr/>
        </p:nvSpPr>
        <p:spPr bwMode="auto">
          <a:xfrm>
            <a:off x="107505" y="692696"/>
            <a:ext cx="8712968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¿POSTURAS/MOVIMIENTOS COMUNES?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7" name="Picture 6" descr="A person lifting a barbell&#10;&#10;Description automatically generated">
            <a:extLst>
              <a:ext uri="{FF2B5EF4-FFF2-40B4-BE49-F238E27FC236}">
                <a16:creationId xmlns:a16="http://schemas.microsoft.com/office/drawing/2014/main" id="{E1021BA1-8436-B33D-4E77-775A08582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4" y="1260859"/>
            <a:ext cx="3888432" cy="25359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 descr="A child in a blue shirt and hat playing baseball&#10;&#10;Description automatically generated">
            <a:extLst>
              <a:ext uri="{FF2B5EF4-FFF2-40B4-BE49-F238E27FC236}">
                <a16:creationId xmlns:a16="http://schemas.microsoft.com/office/drawing/2014/main" id="{45829AA2-FE75-3025-39A2-F35FA77530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0859"/>
            <a:ext cx="3471073" cy="26033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 descr="A person playing tennis on a clay court&#10;&#10;Description automatically generated">
            <a:extLst>
              <a:ext uri="{FF2B5EF4-FFF2-40B4-BE49-F238E27FC236}">
                <a16:creationId xmlns:a16="http://schemas.microsoft.com/office/drawing/2014/main" id="{A9FB7ED7-9A2D-B104-7AAE-5E26511877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" y="3864164"/>
            <a:ext cx="4216269" cy="281084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Picture 14" descr="A person in a yellow shirt and black shorts kicking a volleyball&#10;&#10;Description automatically generated">
            <a:extLst>
              <a:ext uri="{FF2B5EF4-FFF2-40B4-BE49-F238E27FC236}">
                <a16:creationId xmlns:a16="http://schemas.microsoft.com/office/drawing/2014/main" id="{DFD8B7B1-6504-D7AD-F5FB-E75A5F2377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34" y="3961491"/>
            <a:ext cx="5112568" cy="265588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934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breeze.wav"/>
          </p:stSnd>
        </p:sndAc>
      </p:transition>
    </mc:Choice>
    <mc:Fallback xmlns="">
      <p:transition spd="slow">
        <p:dissolve/>
        <p:sndAc>
          <p:stSnd>
            <p:snd r:embed="rId9" name="breeze.wav"/>
          </p:stSnd>
        </p:sndAc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holding a tennis racket&#10;&#10;Description automatically generated">
            <a:extLst>
              <a:ext uri="{FF2B5EF4-FFF2-40B4-BE49-F238E27FC236}">
                <a16:creationId xmlns:a16="http://schemas.microsoft.com/office/drawing/2014/main" id="{B0DCDF05-AD89-D4F4-2057-C8AD99B08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-21226"/>
            <a:ext cx="10575939" cy="705062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89215F3-9AFD-67A8-7717-6072ACABECF5}"/>
              </a:ext>
            </a:extLst>
          </p:cNvPr>
          <p:cNvSpPr>
            <a:spLocks/>
          </p:cNvSpPr>
          <p:nvPr/>
        </p:nvSpPr>
        <p:spPr bwMode="auto">
          <a:xfrm>
            <a:off x="3203848" y="4293096"/>
            <a:ext cx="5976663" cy="175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¿POSTURA DEL DEPORTE?</a:t>
            </a:r>
            <a:endParaRPr lang="es-PR" altLang="es-PR" sz="4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36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breeze.wav"/>
          </p:stSnd>
        </p:sndAc>
      </p:transition>
    </mc:Choice>
    <mc:Fallback xmlns="">
      <p:transition spd="slow">
        <p:dissolve/>
        <p:sndAc>
          <p:stSnd>
            <p:snd r:embed="rId6" name="breeze.wav"/>
          </p:stSnd>
        </p:sndAc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oung boys shaking hands on a track&#10;&#10;Description automatically generated">
            <a:extLst>
              <a:ext uri="{FF2B5EF4-FFF2-40B4-BE49-F238E27FC236}">
                <a16:creationId xmlns:a16="http://schemas.microsoft.com/office/drawing/2014/main" id="{FE71E99A-D2BC-39F5-1009-D8F894113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1" y="-87514"/>
            <a:ext cx="9983122" cy="6985274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D5F46E-3B53-CDB0-E963-0FB82BE39C98}"/>
              </a:ext>
            </a:extLst>
          </p:cNvPr>
          <p:cNvSpPr>
            <a:spLocks/>
          </p:cNvSpPr>
          <p:nvPr/>
        </p:nvSpPr>
        <p:spPr bwMode="auto">
          <a:xfrm>
            <a:off x="1979712" y="5301208"/>
            <a:ext cx="4464496" cy="111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3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¿POSTURA DEL DEPORTE?</a:t>
            </a:r>
            <a:endParaRPr lang="es-PR" altLang="es-PR" sz="3600" b="1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94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quatting with a ball&#10;&#10;Description automatically generated">
            <a:extLst>
              <a:ext uri="{FF2B5EF4-FFF2-40B4-BE49-F238E27FC236}">
                <a16:creationId xmlns:a16="http://schemas.microsoft.com/office/drawing/2014/main" id="{8F72A969-45F6-13C6-63A6-C6E0B6642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256" y="-675456"/>
            <a:ext cx="12081944" cy="8054629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1E8EA-A008-06F0-2A4F-6CBE5050F26C}"/>
              </a:ext>
            </a:extLst>
          </p:cNvPr>
          <p:cNvSpPr>
            <a:spLocks/>
          </p:cNvSpPr>
          <p:nvPr/>
        </p:nvSpPr>
        <p:spPr bwMode="auto">
          <a:xfrm>
            <a:off x="-180528" y="260648"/>
            <a:ext cx="9361040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7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¿ENTRENAMIENTO BASADO EN EL DEPORTE?</a:t>
            </a:r>
            <a:endParaRPr lang="es-PR" altLang="es-PR" sz="2700" b="1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827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person lifting weights&#10;&#10;Description automatically generated">
            <a:extLst>
              <a:ext uri="{FF2B5EF4-FFF2-40B4-BE49-F238E27FC236}">
                <a16:creationId xmlns:a16="http://schemas.microsoft.com/office/drawing/2014/main" id="{ADDBE10C-0A48-2669-E87A-652522658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745" y="-85700"/>
            <a:ext cx="11539932" cy="7029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9F28860-5707-E3AD-83B4-D80DF7646CFF}"/>
              </a:ext>
            </a:extLst>
          </p:cNvPr>
          <p:cNvSpPr>
            <a:spLocks/>
          </p:cNvSpPr>
          <p:nvPr/>
        </p:nvSpPr>
        <p:spPr bwMode="auto">
          <a:xfrm>
            <a:off x="4351652" y="3573016"/>
            <a:ext cx="4824535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7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¿ENTRENAMIENTO BASADO EN EL DEPORTE?</a:t>
            </a:r>
            <a:endParaRPr lang="es-PR" altLang="es-PR" sz="2700" b="1" i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261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5FAC4BF-7161-164A-05C5-B9D0E3E8D22B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 – EQUIPOS:</a:t>
            </a:r>
          </a:p>
        </p:txBody>
      </p:sp>
      <p:sp>
        <p:nvSpPr>
          <p:cNvPr id="12" name="WordArt 6">
            <a:extLst>
              <a:ext uri="{FF2B5EF4-FFF2-40B4-BE49-F238E27FC236}">
                <a16:creationId xmlns:a16="http://schemas.microsoft.com/office/drawing/2014/main" id="{B1E096F0-6C6D-5045-F4D3-26024AAEEC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544" y="1397583"/>
            <a:ext cx="8280920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eaLnBrk="1" hangingPunct="1">
              <a:defRPr/>
            </a:pPr>
            <a:r>
              <a:rPr lang="es-PR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PESAS RUSAS: </a:t>
            </a:r>
            <a:r>
              <a:rPr lang="es-PR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PESAS DE CAMPANA</a:t>
            </a:r>
          </a:p>
        </p:txBody>
      </p:sp>
      <p:pic>
        <p:nvPicPr>
          <p:cNvPr id="836612" name="Picture 3">
            <a:extLst>
              <a:ext uri="{FF2B5EF4-FFF2-40B4-BE49-F238E27FC236}">
                <a16:creationId xmlns:a16="http://schemas.microsoft.com/office/drawing/2014/main" id="{47EE38A4-64C0-9225-8BB5-A6AAEAE3B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330450"/>
            <a:ext cx="3597275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>
            <a:extLst>
              <a:ext uri="{FF2B5EF4-FFF2-40B4-BE49-F238E27FC236}">
                <a16:creationId xmlns:a16="http://schemas.microsoft.com/office/drawing/2014/main" id="{33C3D7F3-53DB-25CB-1F85-5B93E3DAB3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3608" y="1916832"/>
            <a:ext cx="6903674" cy="30880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r" eaLnBrk="1" hangingPunct="1">
              <a:defRPr/>
            </a:pPr>
            <a:r>
              <a:rPr lang="es-PR" sz="3600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SENTADILLAS O ENCUCLILLADO</a:t>
            </a:r>
          </a:p>
        </p:txBody>
      </p:sp>
    </p:spTree>
    <p:custDataLst>
      <p:tags r:id="rId1"/>
    </p:custDataLst>
  </p:cSld>
  <p:clrMapOvr>
    <a:masterClrMapping/>
  </p:clrMapOvr>
  <p:transition spd="slow">
    <p:comb/>
    <p:sndAc>
      <p:stSnd>
        <p:snd r:embed="rId4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3F2D9C98-DFD3-E993-2F8B-CB7C4A028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370" name="Picture 1">
            <a:extLst>
              <a:ext uri="{FF2B5EF4-FFF2-40B4-BE49-F238E27FC236}">
                <a16:creationId xmlns:a16="http://schemas.microsoft.com/office/drawing/2014/main" id="{C4EE4A03-3E69-BDA7-4B95-F194E5E31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2828925"/>
            <a:ext cx="5967413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193780C-C6C0-FF7B-C5BE-E61B27FD8F50}"/>
              </a:ext>
            </a:extLst>
          </p:cNvPr>
          <p:cNvSpPr>
            <a:spLocks/>
          </p:cNvSpPr>
          <p:nvPr/>
        </p:nvSpPr>
        <p:spPr bwMode="auto">
          <a:xfrm>
            <a:off x="34925" y="620713"/>
            <a:ext cx="8785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</a:p>
        </p:txBody>
      </p:sp>
      <p:sp>
        <p:nvSpPr>
          <p:cNvPr id="9" name="WordArt 6">
            <a:extLst>
              <a:ext uri="{FF2B5EF4-FFF2-40B4-BE49-F238E27FC236}">
                <a16:creationId xmlns:a16="http://schemas.microsoft.com/office/drawing/2014/main" id="{3F8FFEEB-D0D8-2469-9D18-83A21F6529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59831" y="1484784"/>
            <a:ext cx="3096344" cy="2880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296"/>
              </a:avLst>
            </a:prstTxWarp>
          </a:bodyPr>
          <a:lstStyle/>
          <a:p>
            <a:pPr algn="r" eaLnBrk="1" hangingPunct="1">
              <a:defRPr/>
            </a:pPr>
            <a:r>
              <a:rPr lang="es-PR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MANCUERNAS:</a:t>
            </a:r>
            <a:endParaRPr lang="es-PR" sz="3600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0" name="WordArt 6">
            <a:extLst>
              <a:ext uri="{FF2B5EF4-FFF2-40B4-BE49-F238E27FC236}">
                <a16:creationId xmlns:a16="http://schemas.microsoft.com/office/drawing/2014/main" id="{6780F2AC-8CC5-1A8D-F222-A5477B93C5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552" y="1988840"/>
            <a:ext cx="8280920" cy="32407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 eaLnBrk="1" hangingPunct="1">
              <a:defRPr/>
            </a:pPr>
            <a:r>
              <a:rPr lang="es-PR" sz="3600" kern="10" dirty="0">
                <a:ln/>
                <a:solidFill>
                  <a:schemeClr val="accent3"/>
                </a:solidFill>
                <a:latin typeface="Berlin Sans FB" panose="020E0602020502020306" pitchFamily="34" charset="0"/>
                <a:cs typeface="Times New Roman"/>
              </a:rPr>
              <a:t>FORTALEZA FUNCIONAL: </a:t>
            </a:r>
            <a:r>
              <a:rPr lang="es-PR" sz="3600" kern="10" dirty="0">
                <a:ln/>
                <a:solidFill>
                  <a:schemeClr val="accent3"/>
                </a:solidFill>
                <a:latin typeface="Arial Black" panose="020B0A04020102020204" pitchFamily="34" charset="0"/>
                <a:cs typeface="Times New Roman"/>
              </a:rPr>
              <a:t>EXTREM INFERIOR</a:t>
            </a:r>
          </a:p>
        </p:txBody>
      </p:sp>
      <p:sp>
        <p:nvSpPr>
          <p:cNvPr id="11" name="WordArt 6">
            <a:extLst>
              <a:ext uri="{FF2B5EF4-FFF2-40B4-BE49-F238E27FC236}">
                <a16:creationId xmlns:a16="http://schemas.microsoft.com/office/drawing/2014/main" id="{DAF1619E-5200-2C13-C71C-C6F8EE8A27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95736" y="2520731"/>
            <a:ext cx="5319498" cy="33227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r" eaLnBrk="1" hangingPunct="1">
              <a:defRPr/>
            </a:pPr>
            <a:r>
              <a:rPr lang="es-PR" sz="3600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ZANCADA  (LUNGE)</a:t>
            </a:r>
          </a:p>
        </p:txBody>
      </p:sp>
    </p:spTree>
    <p:custDataLst>
      <p:tags r:id="rId1"/>
    </p:custDataLst>
  </p:cSld>
  <p:clrMapOvr>
    <a:masterClrMapping/>
  </p:clrMapOvr>
  <p:transition spd="slow">
    <p:fade/>
    <p:sndAc>
      <p:stSnd>
        <p:snd r:embed="rId4" name="breeze.wav"/>
      </p:stSnd>
    </p:sndAc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B525CC4-BCFD-E443-1999-43FB8634707A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</a:p>
        </p:txBody>
      </p:sp>
      <p:pic>
        <p:nvPicPr>
          <p:cNvPr id="850947" name="Picture 1">
            <a:extLst>
              <a:ext uri="{FF2B5EF4-FFF2-40B4-BE49-F238E27FC236}">
                <a16:creationId xmlns:a16="http://schemas.microsoft.com/office/drawing/2014/main" id="{43B7D465-FAD9-55EA-BA3B-6B9A34434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06675"/>
            <a:ext cx="3673475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6">
            <a:extLst>
              <a:ext uri="{FF2B5EF4-FFF2-40B4-BE49-F238E27FC236}">
                <a16:creationId xmlns:a16="http://schemas.microsoft.com/office/drawing/2014/main" id="{A2CD6265-E401-4680-B265-CADFB14011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8032" y="1448743"/>
            <a:ext cx="8460432" cy="34648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eaLnBrk="1" hangingPunct="1">
              <a:defRPr/>
            </a:pPr>
            <a:r>
              <a:rPr lang="es-PR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ENTRENAMIENTO: </a:t>
            </a:r>
            <a:r>
              <a:rPr lang="es-PR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BALANCE DINÁMICO O PROPIOCEPTIVO</a:t>
            </a:r>
          </a:p>
        </p:txBody>
      </p:sp>
      <p:sp>
        <p:nvSpPr>
          <p:cNvPr id="9" name="WordArt 6">
            <a:extLst>
              <a:ext uri="{FF2B5EF4-FFF2-40B4-BE49-F238E27FC236}">
                <a16:creationId xmlns:a16="http://schemas.microsoft.com/office/drawing/2014/main" id="{EE8060EF-E7B8-895C-70BB-C38BD82B73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5536" y="1916832"/>
            <a:ext cx="8280920" cy="39764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 eaLnBrk="1" hangingPunct="1">
              <a:defRPr/>
            </a:pPr>
            <a:r>
              <a:rPr lang="es-PR" sz="3600" kern="10" dirty="0">
                <a:ln/>
                <a:solidFill>
                  <a:schemeClr val="accent3"/>
                </a:solidFill>
                <a:latin typeface="Berlin Sans FB" panose="020E0602020502020306" pitchFamily="34" charset="0"/>
                <a:cs typeface="Times New Roman"/>
              </a:rPr>
              <a:t>ESTABILIDAD POSTURAL: </a:t>
            </a:r>
            <a:r>
              <a:rPr lang="es-PR" sz="3600" kern="10" dirty="0">
                <a:ln/>
                <a:solidFill>
                  <a:schemeClr val="accent3"/>
                </a:solidFill>
                <a:latin typeface="Arial Black" panose="020B0A04020102020204" pitchFamily="34" charset="0"/>
                <a:cs typeface="Times New Roman"/>
              </a:rPr>
              <a:t>ESTÁTICA Y DINÁMICA</a:t>
            </a:r>
          </a:p>
        </p:txBody>
      </p:sp>
      <p:sp>
        <p:nvSpPr>
          <p:cNvPr id="11" name="WordArt 6">
            <a:extLst>
              <a:ext uri="{FF2B5EF4-FFF2-40B4-BE49-F238E27FC236}">
                <a16:creationId xmlns:a16="http://schemas.microsoft.com/office/drawing/2014/main" id="{F477FD6B-5448-7885-9302-189455C621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3888" y="3861048"/>
            <a:ext cx="4950367" cy="3016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r" eaLnBrk="1" hangingPunct="1">
              <a:defRPr/>
            </a:pPr>
            <a:r>
              <a:rPr lang="es-PR" sz="3600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ZANCADA (LUNGE)</a:t>
            </a:r>
          </a:p>
        </p:txBody>
      </p:sp>
    </p:spTree>
    <p:custDataLst>
      <p:tags r:id="rId1"/>
    </p:custDataLst>
  </p:cSld>
  <p:clrMapOvr>
    <a:masterClrMapping/>
  </p:clrMapOvr>
  <p:transition spd="slow">
    <p:fade/>
    <p:sndAc>
      <p:stSnd>
        <p:snd r:embed="rId4" name="breeze.wav"/>
      </p:stSnd>
    </p:sndAc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CC8E-F491-10FD-0164-D55FAE919822}"/>
              </a:ext>
            </a:extLst>
          </p:cNvPr>
          <p:cNvSpPr>
            <a:spLocks/>
          </p:cNvSpPr>
          <p:nvPr/>
        </p:nvSpPr>
        <p:spPr bwMode="auto">
          <a:xfrm>
            <a:off x="107505" y="670311"/>
            <a:ext cx="8712968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¿HABILIDADES BIOMOTORAS COMUNES?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4" name="Picture 3" descr="A group of people jumping in the air&#10;&#10;Description automatically generated">
            <a:extLst>
              <a:ext uri="{FF2B5EF4-FFF2-40B4-BE49-F238E27FC236}">
                <a16:creationId xmlns:a16="http://schemas.microsoft.com/office/drawing/2014/main" id="{E91E73C1-50A7-CB7C-676C-C7A470788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9" y="1423290"/>
            <a:ext cx="4675570" cy="18796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 descr="A person kicking a football ball&#10;&#10;Description automatically generated">
            <a:extLst>
              <a:ext uri="{FF2B5EF4-FFF2-40B4-BE49-F238E27FC236}">
                <a16:creationId xmlns:a16="http://schemas.microsoft.com/office/drawing/2014/main" id="{5AC16001-5B58-4873-EEEC-81BFC0DC7B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13" y="3585898"/>
            <a:ext cx="4393507" cy="29290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 descr="A person kicking a football ball&#10;&#10;Description automatically generated">
            <a:extLst>
              <a:ext uri="{FF2B5EF4-FFF2-40B4-BE49-F238E27FC236}">
                <a16:creationId xmlns:a16="http://schemas.microsoft.com/office/drawing/2014/main" id="{0242FA83-81BC-60AD-5EC0-3AEE99C6C8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170" y="1193244"/>
            <a:ext cx="3617560" cy="24117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 descr="A basketball player dribbling a ball&#10;&#10;Description automatically generated">
            <a:extLst>
              <a:ext uri="{FF2B5EF4-FFF2-40B4-BE49-F238E27FC236}">
                <a16:creationId xmlns:a16="http://schemas.microsoft.com/office/drawing/2014/main" id="{BB9627E1-E8D4-13EE-F76E-EF0237403A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02" y="3821953"/>
            <a:ext cx="4275285" cy="2391768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082926"/>
      </p:ext>
    </p:extLst>
  </p:cSld>
  <p:clrMapOvr>
    <a:masterClrMapping/>
  </p:clrMapOvr>
  <p:transition spd="med">
    <p:newsflash/>
    <p:sndAc>
      <p:stSnd>
        <p:snd r:embed="rId4" name="breeze.wav"/>
      </p:stSnd>
    </p:sndAc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CC8E-F491-10FD-0164-D55FAE919822}"/>
              </a:ext>
            </a:extLst>
          </p:cNvPr>
          <p:cNvSpPr>
            <a:spLocks/>
          </p:cNvSpPr>
          <p:nvPr/>
        </p:nvSpPr>
        <p:spPr bwMode="auto">
          <a:xfrm>
            <a:off x="107505" y="692696"/>
            <a:ext cx="8712968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¿HABILIDADES BIOMOTORAS COMUNES?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8" name="Picture 7" descr="A person in a blue uniform jumping in the air&#10;&#10;Description automatically generated">
            <a:extLst>
              <a:ext uri="{FF2B5EF4-FFF2-40B4-BE49-F238E27FC236}">
                <a16:creationId xmlns:a16="http://schemas.microsoft.com/office/drawing/2014/main" id="{214B4D30-82B3-AECF-7FEC-F23CD5FD5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5" y="1080121"/>
            <a:ext cx="3851919" cy="577787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Picture 10" descr="A basketball player dunking a basketball&#10;&#10;Description automatically generated">
            <a:extLst>
              <a:ext uri="{FF2B5EF4-FFF2-40B4-BE49-F238E27FC236}">
                <a16:creationId xmlns:a16="http://schemas.microsoft.com/office/drawing/2014/main" id="{985F1116-EC6F-2D32-A430-041BBE39F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40" y="1092697"/>
            <a:ext cx="4447973" cy="296531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Picture 12" descr="A person playing tennis on a court&#10;&#10;Description automatically generated">
            <a:extLst>
              <a:ext uri="{FF2B5EF4-FFF2-40B4-BE49-F238E27FC236}">
                <a16:creationId xmlns:a16="http://schemas.microsoft.com/office/drawing/2014/main" id="{6463CE05-F0AF-6DC7-7457-FFA0983D4A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99" y="3575554"/>
            <a:ext cx="4753365" cy="3168909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5420906"/>
      </p:ext>
    </p:extLst>
  </p:cSld>
  <p:clrMapOvr>
    <a:masterClrMapping/>
  </p:clrMapOvr>
  <p:transition spd="med">
    <p:newsflash/>
    <p:sndAc>
      <p:stSnd>
        <p:snd r:embed="rId4" name="breeze.wav"/>
      </p:stSnd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jumping over a box&#10;&#10;Description automatically generated">
            <a:extLst>
              <a:ext uri="{FF2B5EF4-FFF2-40B4-BE49-F238E27FC236}">
                <a16:creationId xmlns:a16="http://schemas.microsoft.com/office/drawing/2014/main" id="{9ACDC62B-5954-62B2-5B51-A17B9041B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78" y="1063776"/>
            <a:ext cx="4064722" cy="30016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Picture 8" descr="A person jumping over a hurdle&#10;&#10;Description automatically generated">
            <a:extLst>
              <a:ext uri="{FF2B5EF4-FFF2-40B4-BE49-F238E27FC236}">
                <a16:creationId xmlns:a16="http://schemas.microsoft.com/office/drawing/2014/main" id="{098B06D1-EE76-0B5E-01D8-AF502BD87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323867"/>
            <a:ext cx="3898405" cy="53425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Picture 11" descr="A person jumping over hurdles&#10;&#10;Description automatically generated">
            <a:extLst>
              <a:ext uri="{FF2B5EF4-FFF2-40B4-BE49-F238E27FC236}">
                <a16:creationId xmlns:a16="http://schemas.microsoft.com/office/drawing/2014/main" id="{BD5ECE6B-4F1C-7D0A-C685-9C616C5B9E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88" y="3980852"/>
            <a:ext cx="4006912" cy="26712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7E5F013-6FEB-AD3E-F0B9-593DAE0EDF5D}"/>
              </a:ext>
            </a:extLst>
          </p:cNvPr>
          <p:cNvSpPr>
            <a:spLocks/>
          </p:cNvSpPr>
          <p:nvPr/>
        </p:nvSpPr>
        <p:spPr bwMode="auto">
          <a:xfrm>
            <a:off x="611560" y="630209"/>
            <a:ext cx="8208911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¿PUEDE TRANSFERIR AL DEPORTE?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1849951"/>
      </p:ext>
    </p:extLst>
  </p:cSld>
  <p:clrMapOvr>
    <a:masterClrMapping/>
  </p:clrMapOvr>
  <p:transition spd="med">
    <p:newsflash/>
    <p:sndAc>
      <p:stSnd>
        <p:snd r:embed="rId4" name="breeze.wav"/>
      </p:stSnd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B4DF88-9FA1-B6C1-8D62-D8C4613BA56A}"/>
              </a:ext>
            </a:extLst>
          </p:cNvPr>
          <p:cNvSpPr>
            <a:spLocks/>
          </p:cNvSpPr>
          <p:nvPr/>
        </p:nvSpPr>
        <p:spPr bwMode="auto">
          <a:xfrm>
            <a:off x="298007" y="619682"/>
            <a:ext cx="8532440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¿QUÉ HABILIDAD BIOMOTORA ENTRENA?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AE0518-932B-5679-1D6C-F03DBCEC5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819128"/>
            <a:ext cx="3384550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CA1B9E-988C-D269-C8B3-09EE2EEC0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685778"/>
            <a:ext cx="27051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FE8E29-E273-C45D-47A7-920148CE57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932" y="1772816"/>
            <a:ext cx="2885196" cy="4327794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23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wind.wav"/>
          </p:stSnd>
        </p:sndAc>
      </p:transition>
    </mc:Choice>
    <mc:Fallback xmlns="">
      <p:transition spd="slow">
        <p:newsflash/>
        <p:sndAc>
          <p:stSnd>
            <p:snd r:embed="rId8" name="wind.wav"/>
          </p:stSnd>
        </p:sndAc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reaching for a green ball&#10;&#10;Description automatically generated">
            <a:extLst>
              <a:ext uri="{FF2B5EF4-FFF2-40B4-BE49-F238E27FC236}">
                <a16:creationId xmlns:a16="http://schemas.microsoft.com/office/drawing/2014/main" id="{90774807-2B4B-ADD6-A4A2-A4718368B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23" y="1116606"/>
            <a:ext cx="8073824" cy="538255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38E685D-EAEB-F9D4-3540-9B8769E7BB4C}"/>
              </a:ext>
            </a:extLst>
          </p:cNvPr>
          <p:cNvSpPr>
            <a:spLocks/>
          </p:cNvSpPr>
          <p:nvPr/>
        </p:nvSpPr>
        <p:spPr bwMode="auto">
          <a:xfrm>
            <a:off x="298007" y="619682"/>
            <a:ext cx="8532440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¿QUÉ HABILIDAD BIOMOTORA ENTRENA?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6550515"/>
      </p:ext>
    </p:extLst>
  </p:cSld>
  <p:clrMapOvr>
    <a:masterClrMapping/>
  </p:clrMapOvr>
  <p:transition spd="med">
    <p:newsflash/>
    <p:sndAc>
      <p:stSnd>
        <p:snd r:embed="rId4" name="wind.wav"/>
      </p:stSnd>
    </p:sndAc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jumping over a large tire&#10;&#10;Description automatically generated">
            <a:extLst>
              <a:ext uri="{FF2B5EF4-FFF2-40B4-BE49-F238E27FC236}">
                <a16:creationId xmlns:a16="http://schemas.microsoft.com/office/drawing/2014/main" id="{BA8ECEE3-4355-2431-CED3-54081619A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431" y="0"/>
            <a:ext cx="10868136" cy="7245424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A5314F2E-51A6-F371-6880-D919E781A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148794"/>
            <a:ext cx="7776864" cy="659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6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6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Integrado de la: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es-PR" altLang="es-PR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es-PR" altLang="es-PR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es-PR" altLang="es-PR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es-PR" altLang="es-PR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6600" i="1" dirty="0">
                <a:solidFill>
                  <a:srgbClr val="F145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Potencia Muscular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6600" i="1" dirty="0">
                <a:solidFill>
                  <a:srgbClr val="F145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Máxima</a:t>
            </a:r>
          </a:p>
        </p:txBody>
      </p:sp>
    </p:spTree>
    <p:extLst>
      <p:ext uri="{BB962C8B-B14F-4D97-AF65-F5344CB8AC3E}">
        <p14:creationId xmlns:p14="http://schemas.microsoft.com/office/powerpoint/2010/main" val="21035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42AA5-0CD7-8D4B-456C-9C49589542B6}"/>
              </a:ext>
            </a:extLst>
          </p:cNvPr>
          <p:cNvSpPr>
            <a:spLocks/>
          </p:cNvSpPr>
          <p:nvPr/>
        </p:nvSpPr>
        <p:spPr bwMode="auto">
          <a:xfrm>
            <a:off x="2339975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defRPr/>
            </a:pPr>
            <a:r>
              <a:rPr lang="en-US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2707" name="Text Box 6">
            <a:extLst>
              <a:ext uri="{FF2B5EF4-FFF2-40B4-BE49-F238E27FC236}">
                <a16:creationId xmlns:a16="http://schemas.microsoft.com/office/drawing/2014/main" id="{0739136F-46B8-09F2-9161-B80E03100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1773238"/>
            <a:ext cx="36734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b="0"/>
              <a:t>Radcliffe, J., &amp; Farentinos, R. (2015). </a:t>
            </a:r>
            <a:r>
              <a:rPr lang="en-US" altLang="es-PR" i="1"/>
              <a:t>High-Powered Plyometrics</a:t>
            </a:r>
            <a:r>
              <a:rPr lang="en-US" altLang="es-PR" b="0"/>
              <a:t> (2da. ed.). Champaign, IL: Human Kinetics. 200 pp.</a:t>
            </a:r>
          </a:p>
        </p:txBody>
      </p:sp>
      <p:pic>
        <p:nvPicPr>
          <p:cNvPr id="72708" name="Picture 3">
            <a:extLst>
              <a:ext uri="{FF2B5EF4-FFF2-40B4-BE49-F238E27FC236}">
                <a16:creationId xmlns:a16="http://schemas.microsoft.com/office/drawing/2014/main" id="{9D4B4C39-2580-1584-C257-D21B08567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4032250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4282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4934F-26AF-327E-2689-1F54179FAEE5}"/>
              </a:ext>
            </a:extLst>
          </p:cNvPr>
          <p:cNvSpPr>
            <a:spLocks/>
          </p:cNvSpPr>
          <p:nvPr/>
        </p:nvSpPr>
        <p:spPr bwMode="auto">
          <a:xfrm>
            <a:off x="2339975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defRPr/>
            </a:pPr>
            <a:r>
              <a:rPr lang="en-US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3187" name="Text Box 6">
            <a:extLst>
              <a:ext uri="{FF2B5EF4-FFF2-40B4-BE49-F238E27FC236}">
                <a16:creationId xmlns:a16="http://schemas.microsoft.com/office/drawing/2014/main" id="{5C1EDDB0-8D30-7AC6-B692-1E0B45CF0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2060575"/>
            <a:ext cx="36718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b="0"/>
              <a:t>Chu, D. A., &amp; Myer,G. D. (2013). </a:t>
            </a:r>
            <a:r>
              <a:rPr lang="en-US" altLang="es-PR" i="1"/>
              <a:t>Plyometrics</a:t>
            </a:r>
            <a:r>
              <a:rPr lang="en-US" altLang="es-PR" b="0"/>
              <a:t>. Champaign, IL: Human Kinetics. 242 pp.</a:t>
            </a:r>
          </a:p>
        </p:txBody>
      </p:sp>
      <p:pic>
        <p:nvPicPr>
          <p:cNvPr id="93188" name="Picture 2">
            <a:extLst>
              <a:ext uri="{FF2B5EF4-FFF2-40B4-BE49-F238E27FC236}">
                <a16:creationId xmlns:a16="http://schemas.microsoft.com/office/drawing/2014/main" id="{ABB9A19F-6B68-D847-2497-5AB575A52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765175"/>
            <a:ext cx="431800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29A33-9BE0-7F56-B84B-B93E12AD1C0F}"/>
              </a:ext>
            </a:extLst>
          </p:cNvPr>
          <p:cNvSpPr>
            <a:spLocks/>
          </p:cNvSpPr>
          <p:nvPr/>
        </p:nvSpPr>
        <p:spPr bwMode="auto">
          <a:xfrm>
            <a:off x="498038" y="764704"/>
            <a:ext cx="777686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DECLARACIONES FINANCIERAS Y</a:t>
            </a:r>
          </a:p>
          <a:p>
            <a:pPr algn="ctr"/>
            <a:r>
              <a:rPr lang="es-PR" altLang="es-PR" sz="5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CONFLICTO DE</a:t>
            </a:r>
          </a:p>
          <a:p>
            <a:pPr algn="ctr"/>
            <a:r>
              <a:rPr lang="es-PR" altLang="es-PR" sz="5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INTERESES:</a:t>
            </a:r>
            <a:endParaRPr lang="es-PR" altLang="es-PR" sz="5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94A61A06-E9AB-2DD8-4720-0BCBCB752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038" y="4221088"/>
            <a:ext cx="7776864" cy="233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54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NINGUNA</a:t>
            </a:r>
          </a:p>
          <a:p>
            <a:pPr algn="ctr">
              <a:lnSpc>
                <a:spcPct val="90000"/>
              </a:lnSpc>
            </a:pPr>
            <a:r>
              <a:rPr lang="es-PR" altLang="es-PR" sz="54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Relacionada con esta Presentación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412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CC8E-F491-10FD-0164-D55FAE919822}"/>
              </a:ext>
            </a:extLst>
          </p:cNvPr>
          <p:cNvSpPr>
            <a:spLocks/>
          </p:cNvSpPr>
          <p:nvPr/>
        </p:nvSpPr>
        <p:spPr bwMode="auto">
          <a:xfrm>
            <a:off x="611560" y="630209"/>
            <a:ext cx="8208911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¿PUEDE TRANSFERIR AL DEPORTE?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4" name="Picture 3" descr="A person's feet on a bosu ball&#10;&#10;Description automatically generated">
            <a:extLst>
              <a:ext uri="{FF2B5EF4-FFF2-40B4-BE49-F238E27FC236}">
                <a16:creationId xmlns:a16="http://schemas.microsoft.com/office/drawing/2014/main" id="{E8368DE4-92A8-99DD-57FB-9B7AEDD20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71358"/>
            <a:ext cx="3995536" cy="26563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 descr="A person stepping on a yellow cushion&#10;&#10;Description automatically generated">
            <a:extLst>
              <a:ext uri="{FF2B5EF4-FFF2-40B4-BE49-F238E27FC236}">
                <a16:creationId xmlns:a16="http://schemas.microsoft.com/office/drawing/2014/main" id="{C4BB41E0-0210-B5DD-0242-2BFB84091A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941040"/>
            <a:ext cx="3984468" cy="26563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 descr="A person doing a gymnastics trick&#10;&#10;Description automatically generated with medium confidence">
            <a:extLst>
              <a:ext uri="{FF2B5EF4-FFF2-40B4-BE49-F238E27FC236}">
                <a16:creationId xmlns:a16="http://schemas.microsoft.com/office/drawing/2014/main" id="{4652D731-1439-EDF6-44D7-F0F14ABA1D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61" y="1085332"/>
            <a:ext cx="3043222" cy="5484676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87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8" name="breeze.wav"/>
          </p:stSnd>
        </p:sndAc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balls on a white wall&#10;&#10;Description automatically generated">
            <a:extLst>
              <a:ext uri="{FF2B5EF4-FFF2-40B4-BE49-F238E27FC236}">
                <a16:creationId xmlns:a16="http://schemas.microsoft.com/office/drawing/2014/main" id="{F7704D5E-6F27-5F76-C72B-BA17E30AD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8612" y="44355"/>
            <a:ext cx="12122612" cy="68136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D72353D-8BAE-C8C1-13FF-9E7AB0E2B765}"/>
              </a:ext>
            </a:extLst>
          </p:cNvPr>
          <p:cNvSpPr>
            <a:spLocks/>
          </p:cNvSpPr>
          <p:nvPr/>
        </p:nvSpPr>
        <p:spPr bwMode="auto">
          <a:xfrm>
            <a:off x="827584" y="4797152"/>
            <a:ext cx="853244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5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¿PARA QUÉ SIRVE?</a:t>
            </a:r>
            <a:endParaRPr lang="es-PR" altLang="es-PR" sz="54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152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E113214-3317-1C3F-ADF3-B7914E1F888D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INTEGRADO-FUNCIONAL: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PROGRAMA DE EJERCICIOS</a:t>
            </a:r>
          </a:p>
        </p:txBody>
      </p:sp>
      <p:sp>
        <p:nvSpPr>
          <p:cNvPr id="10" name="WordArt 6">
            <a:extLst>
              <a:ext uri="{FF2B5EF4-FFF2-40B4-BE49-F238E27FC236}">
                <a16:creationId xmlns:a16="http://schemas.microsoft.com/office/drawing/2014/main" id="{F5FFA5DB-3C98-030E-3246-2760696EBD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1600" y="1412776"/>
            <a:ext cx="7344816" cy="35814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eaLnBrk="1" hangingPunct="1">
              <a:defRPr/>
            </a:pPr>
            <a:r>
              <a:rPr lang="es-PR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lin Sans FB" panose="020E0602020502020306" pitchFamily="34" charset="0"/>
                <a:cs typeface="Times New Roman"/>
              </a:rPr>
              <a:t>EQUIPOS: </a:t>
            </a:r>
            <a:r>
              <a:rPr lang="es-PR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cs typeface="Times New Roman"/>
              </a:rPr>
              <a:t>BOLA ESTABILIZADORA</a:t>
            </a:r>
          </a:p>
        </p:txBody>
      </p:sp>
      <p:pic>
        <p:nvPicPr>
          <p:cNvPr id="873476" name="Picture 2">
            <a:extLst>
              <a:ext uri="{FF2B5EF4-FFF2-40B4-BE49-F238E27FC236}">
                <a16:creationId xmlns:a16="http://schemas.microsoft.com/office/drawing/2014/main" id="{B69EEC50-C293-7140-C321-42B9FDF8C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16113"/>
            <a:ext cx="54864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d" pattern="hexagon"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large exercise ball&#10;&#10;Description automatically generated">
            <a:extLst>
              <a:ext uri="{FF2B5EF4-FFF2-40B4-BE49-F238E27FC236}">
                <a16:creationId xmlns:a16="http://schemas.microsoft.com/office/drawing/2014/main" id="{9465F4F2-7200-C945-3D1A-70CCD8743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1" y="1"/>
            <a:ext cx="10287001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15A3F9-908B-04B0-5FAE-CA00481F4B68}"/>
              </a:ext>
            </a:extLst>
          </p:cNvPr>
          <p:cNvSpPr>
            <a:spLocks/>
          </p:cNvSpPr>
          <p:nvPr/>
        </p:nvSpPr>
        <p:spPr bwMode="auto">
          <a:xfrm>
            <a:off x="251520" y="-25610"/>
            <a:ext cx="4562025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¿QUÉ HABILIDAD BIOMOTORA ENTRENA?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577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40" name="Picture 2">
            <a:extLst>
              <a:ext uri="{FF2B5EF4-FFF2-40B4-BE49-F238E27FC236}">
                <a16:creationId xmlns:a16="http://schemas.microsoft.com/office/drawing/2014/main" id="{9B321A3F-01CA-EBB7-29C3-22D2B1F8B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675532"/>
            <a:ext cx="2970213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41" name="Picture 21">
            <a:extLst>
              <a:ext uri="{FF2B5EF4-FFF2-40B4-BE49-F238E27FC236}">
                <a16:creationId xmlns:a16="http://schemas.microsoft.com/office/drawing/2014/main" id="{D5D95321-5993-5BA3-B0C8-0018326E2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5039444"/>
            <a:ext cx="23368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42" name="Picture 22">
            <a:extLst>
              <a:ext uri="{FF2B5EF4-FFF2-40B4-BE49-F238E27FC236}">
                <a16:creationId xmlns:a16="http://schemas.microsoft.com/office/drawing/2014/main" id="{B363AB3F-DFEC-CE1A-48BE-663507A0DA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5410919"/>
            <a:ext cx="17399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43" name="Picture 23">
            <a:extLst>
              <a:ext uri="{FF2B5EF4-FFF2-40B4-BE49-F238E27FC236}">
                <a16:creationId xmlns:a16="http://schemas.microsoft.com/office/drawing/2014/main" id="{FDEA8772-5D6B-6ABB-2F66-6DACA75402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1731094"/>
            <a:ext cx="15398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44" name="Picture 24">
            <a:extLst>
              <a:ext uri="{FF2B5EF4-FFF2-40B4-BE49-F238E27FC236}">
                <a16:creationId xmlns:a16="http://schemas.microsoft.com/office/drawing/2014/main" id="{9AC38602-AD6E-9759-CB6A-48B3FDD3EF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4566369"/>
            <a:ext cx="19129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45" name="Picture 25">
            <a:extLst>
              <a:ext uri="{FF2B5EF4-FFF2-40B4-BE49-F238E27FC236}">
                <a16:creationId xmlns:a16="http://schemas.microsoft.com/office/drawing/2014/main" id="{C1C6FA6A-A4EC-7A73-CA6B-107EFB8BFB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3029669"/>
            <a:ext cx="21034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46" name="Picture 26">
            <a:extLst>
              <a:ext uri="{FF2B5EF4-FFF2-40B4-BE49-F238E27FC236}">
                <a16:creationId xmlns:a16="http://schemas.microsoft.com/office/drawing/2014/main" id="{D6632A0E-66F3-925A-8254-A6AD8F9C67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3486869"/>
            <a:ext cx="2249488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47" name="Picture 27">
            <a:extLst>
              <a:ext uri="{FF2B5EF4-FFF2-40B4-BE49-F238E27FC236}">
                <a16:creationId xmlns:a16="http://schemas.microsoft.com/office/drawing/2014/main" id="{7857DF8D-174A-1244-C645-A29344BF1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2040657"/>
            <a:ext cx="24955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48" name="Picture 1">
            <a:extLst>
              <a:ext uri="{FF2B5EF4-FFF2-40B4-BE49-F238E27FC236}">
                <a16:creationId xmlns:a16="http://schemas.microsoft.com/office/drawing/2014/main" id="{6E85A635-F1F2-8E01-4FFA-54BE7BE065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14438"/>
            <a:ext cx="1800225" cy="533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5B4DF88-9FA1-B6C1-8D62-D8C4613BA56A}"/>
              </a:ext>
            </a:extLst>
          </p:cNvPr>
          <p:cNvSpPr>
            <a:spLocks/>
          </p:cNvSpPr>
          <p:nvPr/>
        </p:nvSpPr>
        <p:spPr bwMode="auto">
          <a:xfrm>
            <a:off x="298007" y="619682"/>
            <a:ext cx="8532440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¿QUÉ HABILIDAD BIOMOTORA ENTRENA?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75FBDA-A5C7-A1C2-6D11-B6E06A15A0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08" y="1214438"/>
            <a:ext cx="6731280" cy="40325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newsflash/>
    <p:sndAc>
      <p:stSnd>
        <p:snd r:embed="rId4" name="wind.wav"/>
      </p:stSnd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wrestling pose&#10;&#10;Description automatically generated">
            <a:extLst>
              <a:ext uri="{FF2B5EF4-FFF2-40B4-BE49-F238E27FC236}">
                <a16:creationId xmlns:a16="http://schemas.microsoft.com/office/drawing/2014/main" id="{DDFA7FCE-EBC6-B947-0E83-345241EFA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3" y="-99392"/>
            <a:ext cx="10610631" cy="7073754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2EFE1457-9848-3FB1-356A-ED634EEE5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529276"/>
            <a:ext cx="7776864" cy="578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6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Dinámico: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es-PR" altLang="es-PR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es-PR" altLang="es-PR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es-PR" altLang="es-PR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es-PR" altLang="es-PR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66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Cinestética</a:t>
            </a:r>
            <a:r>
              <a:rPr lang="es-PR" altLang="es-PR" sz="6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6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Propiocepción</a:t>
            </a:r>
          </a:p>
        </p:txBody>
      </p:sp>
    </p:spTree>
    <p:extLst>
      <p:ext uri="{BB962C8B-B14F-4D97-AF65-F5344CB8AC3E}">
        <p14:creationId xmlns:p14="http://schemas.microsoft.com/office/powerpoint/2010/main" val="18850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 pattern="hexago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8049031-31A6-01FA-DFEB-EF1A3177BAC1}"/>
              </a:ext>
            </a:extLst>
          </p:cNvPr>
          <p:cNvSpPr>
            <a:spLocks/>
          </p:cNvSpPr>
          <p:nvPr/>
        </p:nvSpPr>
        <p:spPr bwMode="auto">
          <a:xfrm>
            <a:off x="2051719" y="547787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2017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7AA5DBF-396E-3F1B-A30C-8574F7371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8651" y="2132856"/>
            <a:ext cx="424847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s-ES" altLang="es-PR" sz="2800" b="0" dirty="0"/>
              <a:t>Tarantino, F. (2017). </a:t>
            </a:r>
            <a:r>
              <a:rPr lang="es-ES" altLang="es-PR" sz="2800" b="0" i="1" dirty="0"/>
              <a:t>Entrenamiento propioceptivo: Principios en el diseño de ejercicios y guías y prácticas</a:t>
            </a:r>
            <a:r>
              <a:rPr lang="es-ES" altLang="es-PR" sz="2800" b="0" dirty="0"/>
              <a:t>. Madrid, España: Médica Panamericana, D.L</a:t>
            </a:r>
            <a:endParaRPr lang="en-US" altLang="es-PR" sz="2800" i="1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31267D8-712B-E17B-57FA-169925B07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4847"/>
            <a:ext cx="4048014" cy="56704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683CE3-C0DE-7D7E-23AF-15926B50BBF3}"/>
              </a:ext>
            </a:extLst>
          </p:cNvPr>
          <p:cNvSpPr>
            <a:spLocks/>
          </p:cNvSpPr>
          <p:nvPr/>
        </p:nvSpPr>
        <p:spPr bwMode="auto">
          <a:xfrm>
            <a:off x="2052479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2007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99674655-974D-E643-B20F-C1963B9EC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2044" y="2018960"/>
            <a:ext cx="3912444" cy="299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Karter, K. (2007). </a:t>
            </a:r>
            <a:r>
              <a:rPr lang="en-US" altLang="es-PR" sz="2800" b="0" i="1" dirty="0"/>
              <a:t>Balance Training: Stability workouts for core strength and a sculpted body</a:t>
            </a:r>
            <a:r>
              <a:rPr lang="en-US" altLang="es-PR" sz="2800" b="0" dirty="0"/>
              <a:t>. Berkeley, CA: Ulysses Press. </a:t>
            </a:r>
            <a:endParaRPr lang="en-US" altLang="es-PR" sz="2800" i="1" dirty="0"/>
          </a:p>
        </p:txBody>
      </p:sp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C21F6D94-860C-289E-FAE9-BF3749225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4" y="842099"/>
            <a:ext cx="4536241" cy="5586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777531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D70D2-0ABF-E7EA-7A38-1CE212BF663F}"/>
              </a:ext>
            </a:extLst>
          </p:cNvPr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675E5C5E-78EA-85B0-2982-5A03BF1DF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836712"/>
            <a:ext cx="367240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Knopf, K. (2015). </a:t>
            </a:r>
            <a:r>
              <a:rPr lang="en-US" altLang="es-PR" sz="2800" i="1" dirty="0"/>
              <a:t>Stability Workouts on the Balance Board: Illustrated Step-by-Step Guide to Toning, Strengthening and Rehabilitative Techniques</a:t>
            </a:r>
            <a:r>
              <a:rPr lang="en-US" altLang="es-PR" sz="2800" b="0" dirty="0"/>
              <a:t>. Berkeley, CA: Ulysses Press. 144 pp.</a:t>
            </a:r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  <a:p>
            <a:pPr algn="l" eaLnBrk="1" hangingPunct="1"/>
            <a:endParaRPr lang="en-US" altLang="es-PR" sz="2800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274F1C-6DA7-95FD-0683-17791A5662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77549"/>
            <a:ext cx="4536504" cy="54597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7578815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CC8E-F491-10FD-0164-D55FAE919822}"/>
              </a:ext>
            </a:extLst>
          </p:cNvPr>
          <p:cNvSpPr>
            <a:spLocks/>
          </p:cNvSpPr>
          <p:nvPr/>
        </p:nvSpPr>
        <p:spPr bwMode="auto">
          <a:xfrm>
            <a:off x="107505" y="692696"/>
            <a:ext cx="8712968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¿DEPORTE A QUE TRANSFIERE?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5" name="Picture 4" descr="A person's legs and shoes on a ladder&#10;&#10;Description automatically generated">
            <a:extLst>
              <a:ext uri="{FF2B5EF4-FFF2-40B4-BE49-F238E27FC236}">
                <a16:creationId xmlns:a16="http://schemas.microsoft.com/office/drawing/2014/main" id="{DD869E86-715A-86E9-0D54-B41FFC9C2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7" y="1196752"/>
            <a:ext cx="4541646" cy="30277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 descr="A person on a court&#10;&#10;Description automatically generated">
            <a:extLst>
              <a:ext uri="{FF2B5EF4-FFF2-40B4-BE49-F238E27FC236}">
                <a16:creationId xmlns:a16="http://schemas.microsoft.com/office/drawing/2014/main" id="{29A6050F-E674-5A6B-1980-68CCAEADA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6" y="1225810"/>
            <a:ext cx="4442095" cy="29613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 descr="A field with orange cones&#10;&#10;Description automatically generated">
            <a:extLst>
              <a:ext uri="{FF2B5EF4-FFF2-40B4-BE49-F238E27FC236}">
                <a16:creationId xmlns:a16="http://schemas.microsoft.com/office/drawing/2014/main" id="{337332AA-5C61-D411-300B-21E78C72B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720" y="4001059"/>
            <a:ext cx="9559440" cy="2780928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078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8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A995A5-8296-8E4F-1A71-3BBB8A9ED6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471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02018E3-49DC-92F0-9F1C-EBA977BC9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" y="1144842"/>
            <a:ext cx="3744416" cy="508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73477F7F-2980-0084-9E7B-DB4FB51D1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311" y="4099400"/>
            <a:ext cx="3340175" cy="199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25B9450A-B179-81F0-3216-F62460593B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27" y="1556792"/>
            <a:ext cx="3744416" cy="203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BE03025-277B-3EFA-22BE-5EC44F7584DF}"/>
              </a:ext>
            </a:extLst>
          </p:cNvPr>
          <p:cNvSpPr>
            <a:spLocks/>
          </p:cNvSpPr>
          <p:nvPr/>
        </p:nvSpPr>
        <p:spPr bwMode="auto">
          <a:xfrm>
            <a:off x="298007" y="619682"/>
            <a:ext cx="8532440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¿QUÉ HABILIDAD BIOMOTORA ENTRENA?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6489877"/>
      </p:ext>
    </p:extLst>
  </p:cSld>
  <p:clrMapOvr>
    <a:masterClrMapping/>
  </p:clrMapOvr>
  <p:transition spd="slow">
    <p:fade/>
    <p:sndAc>
      <p:stSnd>
        <p:snd r:embed="rId4" name="wind.wav"/>
      </p:stSnd>
    </p:sndAc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football&#10;&#10;Description automatically generated">
            <a:extLst>
              <a:ext uri="{FF2B5EF4-FFF2-40B4-BE49-F238E27FC236}">
                <a16:creationId xmlns:a16="http://schemas.microsoft.com/office/drawing/2014/main" id="{68243B5F-0D15-1688-C119-043DDFFAC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929096" cy="7092211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9C6486D1-7FDA-9AD4-F93B-34FA3461F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4544" y="116632"/>
            <a:ext cx="9721080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5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de un Programa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53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el Entrenamiento de la: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es-PR" altLang="es-PR" sz="5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es-PR" altLang="es-PR" sz="5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es-PR" altLang="es-PR" sz="5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es-PR" altLang="es-PR" sz="5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es-PR" altLang="es-PR" sz="5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6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Velocidad,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6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Agilidad y Rapidez</a:t>
            </a:r>
          </a:p>
        </p:txBody>
      </p:sp>
    </p:spTree>
    <p:extLst>
      <p:ext uri="{BB962C8B-B14F-4D97-AF65-F5344CB8AC3E}">
        <p14:creationId xmlns:p14="http://schemas.microsoft.com/office/powerpoint/2010/main" val="2477015825"/>
      </p:ext>
    </p:extLst>
  </p:cSld>
  <p:clrMapOvr>
    <a:masterClrMapping/>
  </p:clrMapOvr>
  <p:transition spd="slow">
    <p:fade/>
    <p:sndAc>
      <p:stSnd>
        <p:snd r:embed="rId3" name="wind.wav"/>
      </p:stSnd>
    </p:sndAc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6126F-DEBE-4535-4511-6DB24E851F05}"/>
              </a:ext>
            </a:extLst>
          </p:cNvPr>
          <p:cNvSpPr>
            <a:spLocks/>
          </p:cNvSpPr>
          <p:nvPr/>
        </p:nvSpPr>
        <p:spPr bwMode="auto">
          <a:xfrm>
            <a:off x="2339975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defRPr/>
            </a:pPr>
            <a:r>
              <a:rPr lang="en-US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2015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4755" name="Text Box 6">
            <a:extLst>
              <a:ext uri="{FF2B5EF4-FFF2-40B4-BE49-F238E27FC236}">
                <a16:creationId xmlns:a16="http://schemas.microsoft.com/office/drawing/2014/main" id="{06A8EAA5-B097-6F6F-1BF7-9C2F7BBBA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1628775"/>
            <a:ext cx="367347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b="0"/>
              <a:t>Brown, L. E., &amp; Ferrigno, V. A. (Eds.). (2015). </a:t>
            </a:r>
            <a:r>
              <a:rPr lang="en-US" altLang="es-PR" i="1"/>
              <a:t>Training for Speed, Agility, and Quickness</a:t>
            </a:r>
            <a:r>
              <a:rPr lang="en-US" altLang="es-PR" b="0"/>
              <a:t> (3ra. ed.). Champaign, Illinois: Human Kinetics. 293 pp.</a:t>
            </a:r>
          </a:p>
        </p:txBody>
      </p:sp>
      <p:pic>
        <p:nvPicPr>
          <p:cNvPr id="74756" name="Picture 2">
            <a:extLst>
              <a:ext uri="{FF2B5EF4-FFF2-40B4-BE49-F238E27FC236}">
                <a16:creationId xmlns:a16="http://schemas.microsoft.com/office/drawing/2014/main" id="{68041B08-5DA9-7180-25AF-165AB725A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765175"/>
            <a:ext cx="41148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6107A-FCA6-44DC-E6EA-445D9CA5119D}"/>
              </a:ext>
            </a:extLst>
          </p:cNvPr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2012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05A5D8A1-893C-71B5-0FA2-9CEEE74F3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1628800"/>
            <a:ext cx="374441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Gamble, P. (2012). </a:t>
            </a:r>
            <a:r>
              <a:rPr lang="en-US" altLang="es-PR" sz="2800" i="1" dirty="0"/>
              <a:t>Training for Sport Speed and Agility: An Evidence-Based Approach</a:t>
            </a:r>
            <a:r>
              <a:rPr lang="en-US" altLang="es-PR" sz="2800" b="0" dirty="0"/>
              <a:t>. New York, NY: Routledge, an Imprint of the Taylor &amp; </a:t>
            </a:r>
            <a:r>
              <a:rPr lang="en-US" altLang="es-PR" sz="2800" b="0" dirty="0" err="1"/>
              <a:t>Francias</a:t>
            </a:r>
            <a:r>
              <a:rPr lang="en-US" altLang="es-PR" sz="2800" b="0" dirty="0"/>
              <a:t> Group. 200 pp.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B51E9E-5130-E07A-B1B8-D3A945FCE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5176"/>
            <a:ext cx="4090139" cy="5717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4589777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5937E-B2A1-B30C-8FC3-5E16BAA1A89F}"/>
              </a:ext>
            </a:extLst>
          </p:cNvPr>
          <p:cNvSpPr>
            <a:spLocks/>
          </p:cNvSpPr>
          <p:nvPr/>
        </p:nvSpPr>
        <p:spPr bwMode="auto">
          <a:xfrm>
            <a:off x="234024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2010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E2B15276-D054-901F-AA3F-5C006B0CF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1988840"/>
            <a:ext cx="324036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 err="1"/>
              <a:t>Cissik</a:t>
            </a:r>
            <a:r>
              <a:rPr lang="en-US" altLang="es-PR" sz="2800" b="0" dirty="0"/>
              <a:t>, J. M., &amp; Barnes, M. (2011). </a:t>
            </a:r>
            <a:r>
              <a:rPr lang="en-US" altLang="es-PR" sz="2800" i="1" dirty="0"/>
              <a:t>Sport Speed and Agility</a:t>
            </a:r>
            <a:r>
              <a:rPr lang="en-US" altLang="es-PR" sz="2800" b="0" dirty="0"/>
              <a:t> (2da. ed.). Monterey, CA: Coaches Choice. 260 pp.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A8F1F-DBA1-8D04-AF16-6BD4833C8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2" y="765175"/>
            <a:ext cx="4412034" cy="5688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469739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80634-E895-7BB6-27C5-083649507810}"/>
              </a:ext>
            </a:extLst>
          </p:cNvPr>
          <p:cNvSpPr>
            <a:spLocks/>
          </p:cNvSpPr>
          <p:nvPr/>
        </p:nvSpPr>
        <p:spPr bwMode="auto">
          <a:xfrm>
            <a:off x="212372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2013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6C3C9D7-959E-77F8-BCA4-BA1132BBE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1628800"/>
            <a:ext cx="388843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National Strength &amp; Conditioning Association [NSCA], &amp; </a:t>
            </a:r>
            <a:r>
              <a:rPr lang="en-US" altLang="es-PR" sz="2800" b="0" dirty="0" err="1"/>
              <a:t>Jeffreys</a:t>
            </a:r>
            <a:r>
              <a:rPr lang="en-US" altLang="es-PR" sz="2800" b="0" dirty="0"/>
              <a:t>, I. (Eds.). (2013). </a:t>
            </a:r>
            <a:r>
              <a:rPr lang="en-US" altLang="es-PR" sz="2800" i="1" dirty="0"/>
              <a:t>Developing Speed</a:t>
            </a:r>
            <a:r>
              <a:rPr lang="en-US" altLang="es-PR" sz="2800" b="0" dirty="0"/>
              <a:t>. Champaign, IL: Human Kinetics. 224 pp.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0390B-C456-F187-E0F7-94E0A8789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3" y="840659"/>
            <a:ext cx="3878469" cy="55406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9610406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ADF31-0783-2FFE-E6C2-734811B666EF}"/>
              </a:ext>
            </a:extLst>
          </p:cNvPr>
          <p:cNvSpPr>
            <a:spLocks/>
          </p:cNvSpPr>
          <p:nvPr/>
        </p:nvSpPr>
        <p:spPr bwMode="auto">
          <a:xfrm>
            <a:off x="2051720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US" altLang="es-PR" sz="20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2012</a:t>
            </a: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69A918C0-E919-C536-B60D-FC62C8282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008" y="1916832"/>
            <a:ext cx="39604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n-US" altLang="es-PR" sz="2800" b="0" dirty="0"/>
              <a:t>Dawes, J., &amp; </a:t>
            </a:r>
            <a:r>
              <a:rPr lang="en-US" altLang="es-PR" sz="2800" b="0" dirty="0" err="1"/>
              <a:t>Roozen</a:t>
            </a:r>
            <a:r>
              <a:rPr lang="en-US" altLang="es-PR" sz="2800" b="0" dirty="0"/>
              <a:t>, M. (2012). </a:t>
            </a:r>
            <a:r>
              <a:rPr lang="en-US" altLang="es-PR" sz="2800" i="1" dirty="0"/>
              <a:t>Developing Agility, and Quickness</a:t>
            </a:r>
            <a:r>
              <a:rPr lang="en-US" altLang="es-PR" sz="2800" b="0" dirty="0"/>
              <a:t>. Champaign, IL: Human Kinetics. 200 pp.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4F480-D479-76B8-FF4B-4759E8272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3880902" cy="55441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4083128"/>
      </p:ext>
    </p:ext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CC8E-F491-10FD-0164-D55FAE919822}"/>
              </a:ext>
            </a:extLst>
          </p:cNvPr>
          <p:cNvSpPr>
            <a:spLocks/>
          </p:cNvSpPr>
          <p:nvPr/>
        </p:nvSpPr>
        <p:spPr bwMode="auto">
          <a:xfrm>
            <a:off x="611560" y="630209"/>
            <a:ext cx="8208911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¿PUEDE TRANSFERIR AL DEPORTE?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9" name="Picture 8" descr="A baseball player swinging a bat&#10;&#10;Description automatically generated">
            <a:extLst>
              <a:ext uri="{FF2B5EF4-FFF2-40B4-BE49-F238E27FC236}">
                <a16:creationId xmlns:a16="http://schemas.microsoft.com/office/drawing/2014/main" id="{FECCFD5C-B123-59AD-35FA-640834E58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582815"/>
            <a:ext cx="5157668" cy="4579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31F72-0A9F-AB41-A154-250A749B5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1003497"/>
            <a:ext cx="6048672" cy="573787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21C0995-6F30-2606-F261-3620477AEB78}"/>
              </a:ext>
            </a:extLst>
          </p:cNvPr>
          <p:cNvSpPr>
            <a:spLocks/>
          </p:cNvSpPr>
          <p:nvPr/>
        </p:nvSpPr>
        <p:spPr bwMode="auto">
          <a:xfrm>
            <a:off x="610649" y="1081903"/>
            <a:ext cx="8208911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¿QUÉ NECESITA?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8180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4" name="breeze.wav"/>
          </p:stSnd>
        </p:sndAc>
      </p:transition>
    </mc:Choice>
    <mc:Fallback>
      <p:transition spd="slow">
        <p:fade/>
        <p:sndAc>
          <p:stSnd>
            <p:snd r:embed="rId4" name="breeze.wav"/>
          </p:stSnd>
        </p:sndAc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CC8E-F491-10FD-0164-D55FAE919822}"/>
              </a:ext>
            </a:extLst>
          </p:cNvPr>
          <p:cNvSpPr>
            <a:spLocks/>
          </p:cNvSpPr>
          <p:nvPr/>
        </p:nvSpPr>
        <p:spPr bwMode="auto">
          <a:xfrm>
            <a:off x="611560" y="630209"/>
            <a:ext cx="8208911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¿PUEDE TRANSFERIR AL DEPORTE?</a:t>
            </a:r>
            <a:endParaRPr lang="es-PR" altLang="es-PR" sz="28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4" name="Picture 3" descr="A person holding a black ball&#10;&#10;Description automatically generated">
            <a:extLst>
              <a:ext uri="{FF2B5EF4-FFF2-40B4-BE49-F238E27FC236}">
                <a16:creationId xmlns:a16="http://schemas.microsoft.com/office/drawing/2014/main" id="{2D883D95-DA0F-571C-3507-D4F26CF34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3852019" cy="51589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 descr="A person in a red leotard holding a disc&#10;&#10;Description automatically generated">
            <a:extLst>
              <a:ext uri="{FF2B5EF4-FFF2-40B4-BE49-F238E27FC236}">
                <a16:creationId xmlns:a16="http://schemas.microsoft.com/office/drawing/2014/main" id="{3DB68045-4585-DB31-4A6E-D6EA903E8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31" y="1622112"/>
            <a:ext cx="4932957" cy="4219252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04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  <p:sndAc>
          <p:stSnd>
            <p:snd r:embed="rId4" name="breeze.wav"/>
          </p:stSnd>
        </p:sndAc>
      </p:transition>
    </mc:Choice>
    <mc:Fallback xmlns="">
      <p:transition spd="slow">
        <p:newsflash/>
        <p:sndAc>
          <p:stSnd>
            <p:snd r:embed="rId7" name="breeze.wav"/>
          </p:stSnd>
        </p:sndAc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holding balls&#10;&#10;Description automatically generated">
            <a:extLst>
              <a:ext uri="{FF2B5EF4-FFF2-40B4-BE49-F238E27FC236}">
                <a16:creationId xmlns:a16="http://schemas.microsoft.com/office/drawing/2014/main" id="{6430C8BF-C86B-0289-5DBC-07DB38252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097" y="-99392"/>
            <a:ext cx="10610020" cy="6957391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709D9672-1D36-74E9-F9EF-D6FDC1A72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0"/>
            <a:ext cx="7934325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integrado de la zona media del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cuerpo: </a:t>
            </a:r>
            <a:r>
              <a:rPr lang="es-PR" altLang="es-PR" sz="2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Complejo </a:t>
            </a:r>
            <a:r>
              <a:rPr lang="es-PR" altLang="es-PR" sz="2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lumbo</a:t>
            </a:r>
            <a:r>
              <a:rPr lang="es-PR" altLang="es-PR" sz="2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-abdominal</a:t>
            </a:r>
            <a:r>
              <a:rPr lang="es-PR" altLang="es-PR" sz="2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músculos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s-PR" altLang="es-PR" sz="2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estabilizadores del tronco y la pelvis - CORE</a:t>
            </a:r>
            <a:endParaRPr lang="es-PR" altLang="es-PR" sz="2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4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pattern="rectangle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47249</TotalTime>
  <Words>4186</Words>
  <Application>Microsoft Office PowerPoint</Application>
  <PresentationFormat>On-screen Show (4:3)</PresentationFormat>
  <Paragraphs>559</Paragraphs>
  <Slides>140</Slides>
  <Notes>140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52" baseType="lpstr">
      <vt:lpstr>Aptos Black</vt:lpstr>
      <vt:lpstr>Arial</vt:lpstr>
      <vt:lpstr>Arial Black</vt:lpstr>
      <vt:lpstr>Berlin Sans FB</vt:lpstr>
      <vt:lpstr>Calibri</vt:lpstr>
      <vt:lpstr>Georgia</vt:lpstr>
      <vt:lpstr>Times New Roman</vt:lpstr>
      <vt:lpstr>Trebuchet MS</vt:lpstr>
      <vt:lpstr>Verdana</vt:lpstr>
      <vt:lpstr>Wingdings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 Corsino</cp:lastModifiedBy>
  <cp:revision>5245</cp:revision>
  <cp:lastPrinted>2016-09-29T16:33:06Z</cp:lastPrinted>
  <dcterms:created xsi:type="dcterms:W3CDTF">2012-03-25T21:01:47Z</dcterms:created>
  <dcterms:modified xsi:type="dcterms:W3CDTF">2023-10-13T07:51:52Z</dcterms:modified>
</cp:coreProperties>
</file>